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  <p:sldId id="282" r:id="rId5"/>
    <p:sldId id="283" r:id="rId6"/>
    <p:sldId id="284" r:id="rId7"/>
    <p:sldId id="285" r:id="rId8"/>
    <p:sldId id="286" r:id="rId9"/>
    <p:sldId id="303" r:id="rId10"/>
    <p:sldId id="305" r:id="rId11"/>
    <p:sldId id="287" r:id="rId12"/>
    <p:sldId id="288" r:id="rId13"/>
    <p:sldId id="289" r:id="rId14"/>
    <p:sldId id="293" r:id="rId15"/>
    <p:sldId id="307" r:id="rId16"/>
    <p:sldId id="290" r:id="rId17"/>
    <p:sldId id="308" r:id="rId18"/>
    <p:sldId id="309" r:id="rId19"/>
    <p:sldId id="294" r:id="rId20"/>
    <p:sldId id="292" r:id="rId21"/>
    <p:sldId id="291" r:id="rId22"/>
    <p:sldId id="296" r:id="rId23"/>
    <p:sldId id="298" r:id="rId24"/>
    <p:sldId id="297" r:id="rId25"/>
    <p:sldId id="295" r:id="rId26"/>
    <p:sldId id="299" r:id="rId27"/>
    <p:sldId id="300" r:id="rId28"/>
    <p:sldId id="301" r:id="rId29"/>
    <p:sldId id="302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101725" y="407988"/>
            <a:ext cx="307975" cy="48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oneapm.com/tags-express.html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0321349601/ref=as_li_qf_sp_asin_il_tl?ie=UTF8&amp;tag=job0ae-20&amp;linkCode=as2&amp;camp=1789&amp;creative=9325&amp;creativeASIN=0321349601" TargetMode="External"/><Relationship Id="rId2" Type="http://schemas.openxmlformats.org/officeDocument/2006/relationships/hyperlink" Target="http://www.amazon.com/gp/product/B000WJOUPA/ref=as_li_qf_sp_asin_il_tl?ie=UTF8&amp;camp=1789&amp;creative=9325&amp;creativeASIN=B000WJOUPA&amp;linkCode=as2&amp;tag=job0ae-20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51765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608455"/>
            <a:ext cx="149479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15.1 </a:t>
            </a:r>
            <a:r>
              <a:rPr 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520233"/>
            <a:ext cx="271399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事件和事件源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575855" y="3484349"/>
            <a:ext cx="397017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处理器和处理事件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事件驱动编程和动画</a:t>
            </a:r>
            <a:endParaRPr 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429428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93544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7" name="Copyright Notice"/>
          <p:cNvSpPr/>
          <p:nvPr/>
        </p:nvSpPr>
        <p:spPr bwMode="auto">
          <a:xfrm>
            <a:off x="5568864" y="4425315"/>
            <a:ext cx="3662395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内部类及匿名内部类</a:t>
            </a:r>
            <a:endParaRPr 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" name="组合 10"/>
          <p:cNvGrpSpPr/>
          <p:nvPr/>
        </p:nvGrpSpPr>
        <p:grpSpPr bwMode="auto">
          <a:xfrm>
            <a:off x="4538974" y="4334510"/>
            <a:ext cx="729615" cy="652145"/>
            <a:chOff x="1469675" y="2728606"/>
            <a:chExt cx="2187070" cy="2162788"/>
          </a:xfrm>
        </p:grpSpPr>
        <p:grpSp>
          <p:nvGrpSpPr>
            <p:cNvPr id="29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0" name="Copyright Notice"/>
          <p:cNvSpPr/>
          <p:nvPr/>
        </p:nvSpPr>
        <p:spPr bwMode="auto">
          <a:xfrm>
            <a:off x="5575855" y="5371874"/>
            <a:ext cx="297682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15.5 Lambda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endParaRPr 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10"/>
          <p:cNvGrpSpPr/>
          <p:nvPr/>
        </p:nvGrpSpPr>
        <p:grpSpPr bwMode="auto">
          <a:xfrm>
            <a:off x="4545965" y="5281069"/>
            <a:ext cx="729615" cy="652145"/>
            <a:chOff x="1469675" y="2728606"/>
            <a:chExt cx="2187070" cy="2162788"/>
          </a:xfrm>
        </p:grpSpPr>
        <p:grpSp>
          <p:nvGrpSpPr>
            <p:cNvPr id="42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48" name="等腰三角形 4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31"/>
    </mc:Choice>
    <mc:Fallback xmlns="">
      <p:transition spd="slow" advTm="42631"/>
    </mc:Fallback>
  </mc:AlternateContent>
  <p:extLst>
    <p:ext uri="{3A86A75C-4F4B-4683-9AE1-C65F6400EC91}">
      <p14:laserTraceLst xmlns:p14="http://schemas.microsoft.com/office/powerpoint/2010/main">
        <p14:tracePtLst>
          <p14:tracePt t="3304" x="431800" y="863600"/>
          <p14:tracePt t="3423" x="444500" y="863600"/>
          <p14:tracePt t="3435" x="476250" y="863600"/>
          <p14:tracePt t="3447" x="635000" y="869950"/>
          <p14:tracePt t="3460" x="742950" y="889000"/>
          <p14:tracePt t="3476" x="1047750" y="939800"/>
          <p14:tracePt t="3478" x="1212850" y="971550"/>
          <p14:tracePt t="3493" x="1466850" y="990600"/>
          <p14:tracePt t="3509" x="1644650" y="990600"/>
          <p14:tracePt t="3525" x="1771650" y="990600"/>
          <p14:tracePt t="3542" x="1828800" y="990600"/>
          <p14:tracePt t="3559" x="1841500" y="990600"/>
          <p14:tracePt t="3575" x="1854200" y="990600"/>
          <p14:tracePt t="3592" x="1860550" y="990600"/>
          <p14:tracePt t="3625" x="1873250" y="990600"/>
          <p14:tracePt t="3642" x="1879600" y="990600"/>
          <p14:tracePt t="3659" x="1892300" y="990600"/>
          <p14:tracePt t="3675" x="1898650" y="990600"/>
          <p14:tracePt t="3677" x="1905000" y="990600"/>
          <p14:tracePt t="3692" x="1911350" y="990600"/>
          <p14:tracePt t="3694" x="1924050" y="990600"/>
          <p14:tracePt t="3709" x="1968500" y="990600"/>
          <p14:tracePt t="3725" x="2025650" y="984250"/>
          <p14:tracePt t="3742" x="2095500" y="971550"/>
          <p14:tracePt t="3759" x="2139950" y="965200"/>
          <p14:tracePt t="3775" x="2190750" y="952500"/>
          <p14:tracePt t="3792" x="2203450" y="952500"/>
          <p14:tracePt t="3809" x="2209800" y="952500"/>
          <p14:tracePt t="4902" x="0" y="0"/>
        </p14:tracePtLst>
        <p14:tracePtLst>
          <p14:tracePt t="7030" x="2044700" y="819150"/>
          <p14:tracePt t="7207" x="2051050" y="819150"/>
          <p14:tracePt t="7217" x="2082800" y="819150"/>
          <p14:tracePt t="7229" x="2190750" y="819150"/>
          <p14:tracePt t="7242" x="2266950" y="819150"/>
          <p14:tracePt t="7258" x="2451100" y="819150"/>
          <p14:tracePt t="7274" x="2667000" y="819150"/>
          <p14:tracePt t="7291" x="2863850" y="819150"/>
          <p14:tracePt t="7308" x="3041650" y="819150"/>
          <p14:tracePt t="7310" x="3117850" y="819150"/>
          <p14:tracePt t="7325" x="3244850" y="819150"/>
          <p14:tracePt t="7341" x="3327400" y="819150"/>
          <p14:tracePt t="7357" x="3378200" y="819150"/>
          <p14:tracePt t="7374" x="3409950" y="819150"/>
          <p14:tracePt t="7391" x="3448050" y="819150"/>
          <p14:tracePt t="7408" x="3498850" y="819150"/>
          <p14:tracePt t="7424" x="3556000" y="819150"/>
          <p14:tracePt t="7441" x="3600450" y="819150"/>
          <p14:tracePt t="7457" x="3619500" y="819150"/>
          <p14:tracePt t="7474" x="3632200" y="819150"/>
          <p14:tracePt t="7491" x="3644900" y="819150"/>
          <p14:tracePt t="7507" x="3663950" y="819150"/>
          <p14:tracePt t="7510" x="3670300" y="819150"/>
          <p14:tracePt t="7524" x="3676650" y="819150"/>
          <p14:tracePt t="7527" x="3683000" y="819150"/>
          <p14:tracePt t="7541" x="3695700" y="819150"/>
          <p14:tracePt t="7557" x="3702050" y="819150"/>
          <p14:tracePt t="7598" x="3708400" y="819150"/>
          <p14:tracePt t="7614" x="3714750" y="819150"/>
          <p14:tracePt t="7630" x="3721100" y="819150"/>
          <p14:tracePt t="7640" x="3727450" y="819150"/>
          <p14:tracePt t="7654" x="3733800" y="819150"/>
          <p14:tracePt t="9655" x="3733800" y="812800"/>
          <p14:tracePt t="9665" x="3727450" y="806450"/>
          <p14:tracePt t="9679" x="3683000" y="793750"/>
          <p14:tracePt t="9695" x="3625850" y="781050"/>
          <p14:tracePt t="9707" x="3594100" y="774700"/>
          <p14:tracePt t="9723" x="3505200" y="762000"/>
          <p14:tracePt t="9740" x="3422650" y="755650"/>
          <p14:tracePt t="9742" x="3384550" y="755650"/>
          <p14:tracePt t="9757" x="3282950" y="755650"/>
          <p14:tracePt t="9773" x="3213100" y="755650"/>
          <p14:tracePt t="9790" x="3136900" y="755650"/>
          <p14:tracePt t="9807" x="3067050" y="755650"/>
          <p14:tracePt t="9824" x="3003550" y="755650"/>
          <p14:tracePt t="9840" x="2940050" y="755650"/>
          <p14:tracePt t="9857" x="2870200" y="755650"/>
          <p14:tracePt t="9873" x="2825750" y="755650"/>
          <p14:tracePt t="9890" x="2800350" y="755650"/>
          <p14:tracePt t="9906" x="2781300" y="755650"/>
          <p14:tracePt t="9943" x="2774950" y="755650"/>
          <p14:tracePt t="9953" x="2768600" y="755650"/>
          <p14:tracePt t="9964" x="2762250" y="755650"/>
          <p14:tracePt t="9982" x="2755900" y="755650"/>
          <p14:tracePt t="9993" x="2743200" y="755650"/>
          <p14:tracePt t="10007" x="2730500" y="755650"/>
          <p14:tracePt t="10023" x="2724150" y="755650"/>
          <p14:tracePt t="10040" x="2711450" y="755650"/>
          <p14:tracePt t="10057" x="2698750" y="755650"/>
          <p14:tracePt t="10073" x="2692400" y="755650"/>
          <p14:tracePt t="10090" x="2679700" y="755650"/>
          <p14:tracePt t="10106" x="2654300" y="755650"/>
          <p14:tracePt t="10123" x="2641600" y="755650"/>
          <p14:tracePt t="10156" x="2635250" y="755650"/>
          <p14:tracePt t="10470" x="2641600" y="755650"/>
          <p14:tracePt t="10481" x="2667000" y="755650"/>
          <p14:tracePt t="10494" x="2755900" y="755650"/>
          <p14:tracePt t="10507" x="2813050" y="755650"/>
          <p14:tracePt t="10524" x="2927350" y="755650"/>
          <p14:tracePt t="10527" x="2984500" y="755650"/>
          <p14:tracePt t="10540" x="3035300" y="755650"/>
          <p14:tracePt t="10542" x="3079750" y="755650"/>
          <p14:tracePt t="10557" x="3155950" y="755650"/>
          <p14:tracePt t="10573" x="3213100" y="755650"/>
          <p14:tracePt t="10590" x="3263900" y="755650"/>
          <p14:tracePt t="10606" x="3321050" y="755650"/>
          <p14:tracePt t="10623" x="3371850" y="755650"/>
          <p14:tracePt t="10640" x="3416300" y="755650"/>
          <p14:tracePt t="10656" x="3448050" y="755650"/>
          <p14:tracePt t="10673" x="3498850" y="755650"/>
          <p14:tracePt t="10690" x="3530600" y="755650"/>
          <p14:tracePt t="10706" x="3562350" y="755650"/>
          <p14:tracePt t="10723" x="3594100" y="755650"/>
          <p14:tracePt t="10740" x="3632200" y="755650"/>
          <p14:tracePt t="10743" x="3657600" y="755650"/>
          <p14:tracePt t="10756" x="3702050" y="755650"/>
          <p14:tracePt t="10773" x="3771900" y="749300"/>
          <p14:tracePt t="10790" x="3810000" y="736600"/>
          <p14:tracePt t="10806" x="3829050" y="736600"/>
          <p14:tracePt t="10823" x="3835400" y="736600"/>
          <p14:tracePt t="10862" x="3841750" y="730250"/>
          <p14:tracePt t="10886" x="3848100" y="723900"/>
          <p14:tracePt t="10918" x="3854450" y="717550"/>
          <p14:tracePt t="10930" x="3860800" y="711200"/>
          <p14:tracePt t="10946" x="3867150" y="704850"/>
          <p14:tracePt t="10959" x="3879850" y="692150"/>
          <p14:tracePt t="10973" x="3892550" y="685800"/>
          <p14:tracePt t="10990" x="3898900" y="679450"/>
          <p14:tracePt t="11006" x="3911600" y="654050"/>
          <p14:tracePt t="11023" x="3917950" y="641350"/>
          <p14:tracePt t="11040" x="3937000" y="622300"/>
          <p14:tracePt t="11056" x="3943350" y="609600"/>
          <p14:tracePt t="11073" x="3943350" y="596900"/>
          <p14:tracePt t="11090" x="3956050" y="577850"/>
          <p14:tracePt t="11106" x="3962400" y="565150"/>
          <p14:tracePt t="11123" x="3968750" y="546100"/>
          <p14:tracePt t="11139" x="3975100" y="527050"/>
          <p14:tracePt t="11142" x="3981450" y="514350"/>
          <p14:tracePt t="11156" x="3987800" y="501650"/>
          <p14:tracePt t="11173" x="3987800" y="482600"/>
          <p14:tracePt t="11190" x="3994150" y="469900"/>
          <p14:tracePt t="11206" x="3994150" y="463550"/>
          <p14:tracePt t="11223" x="3994150" y="457200"/>
          <p14:tracePt t="11239" x="3994150" y="450850"/>
          <p14:tracePt t="11256" x="3994150" y="438150"/>
          <p14:tracePt t="11277" x="3994150" y="431800"/>
          <p14:tracePt t="11290" x="3994150" y="425450"/>
          <p14:tracePt t="11306" x="3994150" y="419100"/>
          <p14:tracePt t="11323" x="3994150" y="412750"/>
          <p14:tracePt t="11340" x="3987800" y="400050"/>
          <p14:tracePt t="11357" x="3968750" y="381000"/>
          <p14:tracePt t="11373" x="3943350" y="368300"/>
          <p14:tracePt t="11390" x="3911600" y="336550"/>
          <p14:tracePt t="11406" x="3873500" y="311150"/>
          <p14:tracePt t="11423" x="3822700" y="279400"/>
          <p14:tracePt t="11440" x="3759200" y="254000"/>
          <p14:tracePt t="11456" x="3689350" y="222250"/>
          <p14:tracePt t="11473" x="3619500" y="203200"/>
          <p14:tracePt t="11489" x="3556000" y="184150"/>
          <p14:tracePt t="11506" x="3486150" y="165100"/>
          <p14:tracePt t="11523" x="3409950" y="152400"/>
          <p14:tracePt t="11539" x="3321050" y="139700"/>
          <p14:tracePt t="11542" x="3276600" y="120650"/>
          <p14:tracePt t="11556" x="3232150" y="114300"/>
          <p14:tracePt t="11573" x="3105150" y="95250"/>
          <p14:tracePt t="11589" x="3035300" y="69850"/>
          <p14:tracePt t="11606" x="2984500" y="69850"/>
          <p14:tracePt t="11623" x="2927350" y="57150"/>
          <p14:tracePt t="11639" x="2901950" y="57150"/>
          <p14:tracePt t="11656" x="2870200" y="57150"/>
          <p14:tracePt t="11673" x="2832100" y="57150"/>
          <p14:tracePt t="11689" x="2794000" y="57150"/>
          <p14:tracePt t="11706" x="2743200" y="57150"/>
          <p14:tracePt t="11723" x="2705100" y="63500"/>
          <p14:tracePt t="11726" x="2667000" y="76200"/>
          <p14:tracePt t="11740" x="2641600" y="82550"/>
          <p14:tracePt t="11742" x="2622550" y="82550"/>
          <p14:tracePt t="11756" x="2597150" y="88900"/>
          <p14:tracePt t="11773" x="2540000" y="107950"/>
          <p14:tracePt t="11789" x="2508250" y="120650"/>
          <p14:tracePt t="11806" x="2470150" y="146050"/>
          <p14:tracePt t="11823" x="2425700" y="177800"/>
          <p14:tracePt t="11839" x="2387600" y="234950"/>
          <p14:tracePt t="11856" x="2343150" y="285750"/>
          <p14:tracePt t="11873" x="2317750" y="336550"/>
          <p14:tracePt t="11889" x="2298700" y="381000"/>
          <p14:tracePt t="11906" x="2292350" y="412750"/>
          <p14:tracePt t="11923" x="2292350" y="431800"/>
          <p14:tracePt t="11939" x="2279650" y="457200"/>
          <p14:tracePt t="11956" x="2279650" y="469900"/>
          <p14:tracePt t="11973" x="2279650" y="520700"/>
          <p14:tracePt t="11989" x="2286000" y="539750"/>
          <p14:tracePt t="12006" x="2292350" y="571500"/>
          <p14:tracePt t="12023" x="2305050" y="590550"/>
          <p14:tracePt t="12039" x="2317750" y="609600"/>
          <p14:tracePt t="12056" x="2324100" y="628650"/>
          <p14:tracePt t="12073" x="2336800" y="647700"/>
          <p14:tracePt t="12089" x="2362200" y="673100"/>
          <p14:tracePt t="12106" x="2381250" y="692150"/>
          <p14:tracePt t="12123" x="2406650" y="717550"/>
          <p14:tracePt t="12139" x="2438400" y="749300"/>
          <p14:tracePt t="12141" x="2457450" y="755650"/>
          <p14:tracePt t="12156" x="2470150" y="768350"/>
          <p14:tracePt t="12158" x="2489200" y="781050"/>
          <p14:tracePt t="12173" x="2520950" y="806450"/>
          <p14:tracePt t="12189" x="2559050" y="831850"/>
          <p14:tracePt t="12206" x="2603500" y="844550"/>
          <p14:tracePt t="12222" x="2660650" y="869950"/>
          <p14:tracePt t="12239" x="2730500" y="882650"/>
          <p14:tracePt t="12256" x="2806700" y="895350"/>
          <p14:tracePt t="12272" x="2908300" y="920750"/>
          <p14:tracePt t="12289" x="3016250" y="933450"/>
          <p14:tracePt t="12306" x="3136900" y="958850"/>
          <p14:tracePt t="12322" x="3257550" y="977900"/>
          <p14:tracePt t="12339" x="3359150" y="990600"/>
          <p14:tracePt t="12356" x="3435350" y="990600"/>
          <p14:tracePt t="12359" x="3467100" y="990600"/>
          <p14:tracePt t="12373" x="3543300" y="990600"/>
          <p14:tracePt t="12389" x="3625850" y="990600"/>
          <p14:tracePt t="12406" x="3702050" y="990600"/>
          <p14:tracePt t="12422" x="3778250" y="990600"/>
          <p14:tracePt t="12439" x="3848100" y="990600"/>
          <p14:tracePt t="12456" x="3911600" y="990600"/>
          <p14:tracePt t="12472" x="3956050" y="984250"/>
          <p14:tracePt t="12489" x="3987800" y="977900"/>
          <p14:tracePt t="12506" x="4019550" y="965200"/>
          <p14:tracePt t="12522" x="4038600" y="958850"/>
          <p14:tracePt t="12539" x="4057650" y="946150"/>
          <p14:tracePt t="12556" x="4089400" y="920750"/>
          <p14:tracePt t="12558" x="4102100" y="908050"/>
          <p14:tracePt t="12573" x="4114800" y="882650"/>
          <p14:tracePt t="12589" x="4127500" y="850900"/>
          <p14:tracePt t="12606" x="4140200" y="831850"/>
          <p14:tracePt t="12622" x="4146550" y="793750"/>
          <p14:tracePt t="12639" x="4152900" y="768350"/>
          <p14:tracePt t="12656" x="4159250" y="730250"/>
          <p14:tracePt t="12672" x="4159250" y="692150"/>
          <p14:tracePt t="12689" x="4159250" y="654050"/>
          <p14:tracePt t="12706" x="4159250" y="628650"/>
          <p14:tracePt t="12722" x="4159250" y="596900"/>
          <p14:tracePt t="12739" x="4159250" y="571500"/>
          <p14:tracePt t="12756" x="4159250" y="558800"/>
          <p14:tracePt t="12758" x="4159250" y="546100"/>
          <p14:tracePt t="12773" x="4152900" y="539750"/>
          <p14:tracePt t="13662" x="4146550" y="527050"/>
          <p14:tracePt t="13676" x="4140200" y="520700"/>
          <p14:tracePt t="13689" x="4089400" y="508000"/>
          <p14:tracePt t="13706" x="4032250" y="476250"/>
          <p14:tracePt t="13722" x="3937000" y="450850"/>
          <p14:tracePt t="13739" x="3835400" y="406400"/>
          <p14:tracePt t="13741" x="3790950" y="387350"/>
          <p14:tracePt t="13756" x="3746500" y="368300"/>
          <p14:tracePt t="13773" x="3619500" y="349250"/>
          <p14:tracePt t="13789" x="3530600" y="336550"/>
          <p14:tracePt t="13805" x="3454400" y="317500"/>
          <p14:tracePt t="13822" x="3365500" y="304800"/>
          <p14:tracePt t="13839" x="3276600" y="292100"/>
          <p14:tracePt t="13855" x="3187700" y="273050"/>
          <p14:tracePt t="13872" x="3098800" y="260350"/>
          <p14:tracePt t="13889" x="3009900" y="247650"/>
          <p14:tracePt t="13906" x="2914650" y="222250"/>
          <p14:tracePt t="13922" x="2806700" y="196850"/>
          <p14:tracePt t="13939" x="2686050" y="177800"/>
          <p14:tracePt t="13955" x="2584450" y="158750"/>
          <p14:tracePt t="13959" x="2565400" y="158750"/>
          <p14:tracePt t="13972" x="2546350" y="158750"/>
          <p14:tracePt t="13989" x="2508250" y="158750"/>
          <p14:tracePt t="14005" x="2489200" y="158750"/>
          <p14:tracePt t="14022" x="2476500" y="158750"/>
          <p14:tracePt t="14039" x="2470150" y="158750"/>
          <p14:tracePt t="14055" x="2444750" y="158750"/>
          <p14:tracePt t="14072" x="2419350" y="177800"/>
          <p14:tracePt t="14089" x="2393950" y="190500"/>
          <p14:tracePt t="14105" x="2362200" y="222250"/>
          <p14:tracePt t="14122" x="2336800" y="260350"/>
          <p14:tracePt t="14139" x="2311400" y="292100"/>
          <p14:tracePt t="14141" x="2298700" y="311150"/>
          <p14:tracePt t="14155" x="2292350" y="330200"/>
          <p14:tracePt t="14158" x="2286000" y="349250"/>
          <p14:tracePt t="14172" x="2279650" y="355600"/>
          <p14:tracePt t="14189" x="2266950" y="387350"/>
          <p14:tracePt t="14205" x="2266950" y="419100"/>
          <p14:tracePt t="14222" x="2266950" y="438150"/>
          <p14:tracePt t="14239" x="2266950" y="457200"/>
          <p14:tracePt t="14255" x="2266950" y="469900"/>
          <p14:tracePt t="14272" x="2273300" y="495300"/>
          <p14:tracePt t="14289" x="2286000" y="508000"/>
          <p14:tracePt t="14305" x="2298700" y="520700"/>
          <p14:tracePt t="14322" x="2343150" y="558800"/>
          <p14:tracePt t="14339" x="2393950" y="590550"/>
          <p14:tracePt t="14343" x="2425700" y="615950"/>
          <p14:tracePt t="14355" x="2451100" y="628650"/>
          <p14:tracePt t="14372" x="2520950" y="647700"/>
          <p14:tracePt t="14376" x="2552700" y="660400"/>
          <p14:tracePt t="14389" x="2635250" y="685800"/>
          <p14:tracePt t="14405" x="2768600" y="711200"/>
          <p14:tracePt t="14422" x="2946400" y="755650"/>
          <p14:tracePt t="14438" x="3162300" y="787400"/>
          <p14:tracePt t="14455" x="3378200" y="831850"/>
          <p14:tracePt t="14472" x="3575050" y="857250"/>
          <p14:tracePt t="14488" x="3727450" y="857250"/>
          <p14:tracePt t="14505" x="3873500" y="857250"/>
          <p14:tracePt t="14522" x="3987800" y="857250"/>
          <p14:tracePt t="14538" x="4076700" y="857250"/>
          <p14:tracePt t="14555" x="4121150" y="844550"/>
          <p14:tracePt t="14572" x="4152900" y="838200"/>
          <p14:tracePt t="14574" x="4171950" y="831850"/>
          <p14:tracePt t="14588" x="4203700" y="819150"/>
          <p14:tracePt t="14605" x="4235450" y="800100"/>
          <p14:tracePt t="14622" x="4279900" y="781050"/>
          <p14:tracePt t="14638" x="4311650" y="768350"/>
          <p14:tracePt t="14655" x="4349750" y="749300"/>
          <p14:tracePt t="14672" x="4387850" y="717550"/>
          <p14:tracePt t="14688" x="4419600" y="685800"/>
          <p14:tracePt t="14705" x="4445000" y="660400"/>
          <p14:tracePt t="14722" x="4470400" y="628650"/>
          <p14:tracePt t="14738" x="4483100" y="603250"/>
          <p14:tracePt t="14755" x="4489450" y="584200"/>
          <p14:tracePt t="14772" x="4489450" y="558800"/>
          <p14:tracePt t="14774" x="4489450" y="546100"/>
          <p14:tracePt t="14788" x="4489450" y="533400"/>
          <p14:tracePt t="14805" x="4489450" y="520700"/>
          <p14:tracePt t="14822" x="4489450" y="514350"/>
          <p14:tracePt t="14839" x="4489450" y="508000"/>
          <p14:tracePt t="14855" x="4489450" y="495300"/>
          <p14:tracePt t="14872" x="4476750" y="476250"/>
          <p14:tracePt t="14888" x="4464050" y="463550"/>
          <p14:tracePt t="14905" x="4432300" y="444500"/>
          <p14:tracePt t="14922" x="4400550" y="412750"/>
          <p14:tracePt t="14925" x="4381500" y="406400"/>
          <p14:tracePt t="14938" x="4362450" y="393700"/>
          <p14:tracePt t="14955" x="4318000" y="374650"/>
          <p14:tracePt t="14972" x="4248150" y="336550"/>
          <p14:tracePt t="14974" x="4197350" y="311150"/>
          <p14:tracePt t="14988" x="4095750" y="279400"/>
          <p14:tracePt t="15005" x="3987800" y="234950"/>
          <p14:tracePt t="15021" x="3841750" y="171450"/>
          <p14:tracePt t="15038" x="3708400" y="139700"/>
          <p14:tracePt t="15055" x="3587750" y="107950"/>
          <p14:tracePt t="15071" x="3486150" y="95250"/>
          <p14:tracePt t="15088" x="3390900" y="76200"/>
          <p14:tracePt t="15105" x="3302000" y="69850"/>
          <p14:tracePt t="15121" x="3213100" y="69850"/>
          <p14:tracePt t="15138" x="3136900" y="69850"/>
          <p14:tracePt t="15155" x="3086100" y="69850"/>
          <p14:tracePt t="15171" x="3041650" y="69850"/>
          <p14:tracePt t="15174" x="3022600" y="69850"/>
          <p14:tracePt t="15188" x="3009900" y="69850"/>
          <p14:tracePt t="15189" x="2984500" y="69850"/>
          <p14:tracePt t="15205" x="2946400" y="88900"/>
          <p14:tracePt t="15221" x="2921000" y="114300"/>
          <p14:tracePt t="15238" x="2895600" y="139700"/>
          <p14:tracePt t="15255" x="2876550" y="171450"/>
          <p14:tracePt t="15271" x="2870200" y="203200"/>
          <p14:tracePt t="15288" x="2863850" y="228600"/>
          <p14:tracePt t="15305" x="2863850" y="266700"/>
          <p14:tracePt t="15321" x="2863850" y="317500"/>
          <p14:tracePt t="15338" x="2870200" y="355600"/>
          <p14:tracePt t="15355" x="2895600" y="406400"/>
          <p14:tracePt t="15371" x="2933700" y="463550"/>
          <p14:tracePt t="15375" x="2952750" y="482600"/>
          <p14:tracePt t="15388" x="2978150" y="508000"/>
          <p14:tracePt t="15405" x="3067050" y="590550"/>
          <p14:tracePt t="15421" x="3162300" y="635000"/>
          <p14:tracePt t="15438" x="3295650" y="685800"/>
          <p14:tracePt t="15455" x="3486150" y="723900"/>
          <p14:tracePt t="15471" x="3746500" y="762000"/>
          <p14:tracePt t="15488" x="4000500" y="768350"/>
          <p14:tracePt t="15505" x="4260850" y="768350"/>
          <p14:tracePt t="15521" x="4457700" y="768350"/>
          <p14:tracePt t="15538" x="4597400" y="768350"/>
          <p14:tracePt t="15555" x="4660900" y="749300"/>
          <p14:tracePt t="15571" x="4673600" y="730250"/>
          <p14:tracePt t="15588" x="4679950" y="711200"/>
          <p14:tracePt t="15605" x="4679950" y="679450"/>
          <p14:tracePt t="15621" x="4679950" y="660400"/>
          <p14:tracePt t="15638" x="4679950" y="628650"/>
          <p14:tracePt t="15655" x="4667250" y="590550"/>
          <p14:tracePt t="15671" x="4648200" y="552450"/>
          <p14:tracePt t="15688" x="4616450" y="520700"/>
          <p14:tracePt t="15705" x="4584700" y="482600"/>
          <p14:tracePt t="15721" x="4552950" y="450850"/>
          <p14:tracePt t="15738" x="4521200" y="431800"/>
          <p14:tracePt t="15755" x="4483100" y="406400"/>
          <p14:tracePt t="15771" x="4451350" y="387350"/>
          <p14:tracePt t="15774" x="4438650" y="381000"/>
          <p14:tracePt t="15788" x="4425950" y="374650"/>
          <p14:tracePt t="15791" x="4419600" y="374650"/>
          <p14:tracePt t="15805" x="4381500" y="368300"/>
          <p14:tracePt t="15821" x="4368800" y="361950"/>
          <p14:tracePt t="15838" x="4349750" y="361950"/>
          <p14:tracePt t="15855" x="4330700" y="361950"/>
          <p14:tracePt t="16366" x="0" y="0"/>
        </p14:tracePtLst>
        <p14:tracePtLst>
          <p14:tracePt t="18154" x="6165850" y="1562100"/>
          <p14:tracePt t="18171" x="6153150" y="1562100"/>
          <p14:tracePt t="18187" x="6146800" y="1574800"/>
          <p14:tracePt t="18189" x="6140450" y="1587500"/>
          <p14:tracePt t="18204" x="6134100" y="1612900"/>
          <p14:tracePt t="18221" x="6121400" y="1682750"/>
          <p14:tracePt t="18237" x="6121400" y="1758950"/>
          <p14:tracePt t="18254" x="6127750" y="1835150"/>
          <p14:tracePt t="18270" x="6159500" y="1905000"/>
          <p14:tracePt t="18287" x="6229350" y="1974850"/>
          <p14:tracePt t="18304" x="6343650" y="2057400"/>
          <p14:tracePt t="18320" x="6546850" y="2152650"/>
          <p14:tracePt t="18337" x="6819900" y="2209800"/>
          <p14:tracePt t="18354" x="7080250" y="2241550"/>
          <p14:tracePt t="18370" x="7258050" y="2235200"/>
          <p14:tracePt t="18387" x="7353300" y="2197100"/>
          <p14:tracePt t="18404" x="7385050" y="2152650"/>
          <p14:tracePt t="18405" x="7391400" y="2120900"/>
          <p14:tracePt t="18421" x="7397750" y="2044700"/>
          <p14:tracePt t="18437" x="7397750" y="1943100"/>
          <p14:tracePt t="18454" x="7385050" y="1866900"/>
          <p14:tracePt t="18470" x="7334250" y="1771650"/>
          <p14:tracePt t="18487" x="7258050" y="1657350"/>
          <p14:tracePt t="18504" x="7131050" y="1536700"/>
          <p14:tracePt t="18520" x="6991350" y="1441450"/>
          <p14:tracePt t="18537" x="6889750" y="1397000"/>
          <p14:tracePt t="18554" x="6800850" y="1371600"/>
          <p14:tracePt t="18570" x="6750050" y="1365250"/>
          <p14:tracePt t="18574" x="6718300" y="1365250"/>
          <p14:tracePt t="18587" x="6686550" y="1365250"/>
          <p14:tracePt t="18604" x="6584950" y="1390650"/>
          <p14:tracePt t="18605" x="6534150" y="1422400"/>
          <p14:tracePt t="18621" x="6438900" y="1504950"/>
          <p14:tracePt t="18637" x="6343650" y="1581150"/>
          <p14:tracePt t="18654" x="6292850" y="1651000"/>
          <p14:tracePt t="18670" x="6261100" y="1708150"/>
          <p14:tracePt t="18687" x="6235700" y="1752600"/>
          <p14:tracePt t="18704" x="6229350" y="1784350"/>
          <p14:tracePt t="18720" x="6229350" y="1816100"/>
          <p14:tracePt t="18737" x="6229350" y="1860550"/>
          <p14:tracePt t="18754" x="6267450" y="1892300"/>
          <p14:tracePt t="18770" x="6343650" y="1936750"/>
          <p14:tracePt t="18787" x="6438900" y="1987550"/>
          <p14:tracePt t="18804" x="6546850" y="2019300"/>
          <p14:tracePt t="18805" x="6616700" y="2032000"/>
          <p14:tracePt t="18820" x="6667500" y="2044700"/>
          <p14:tracePt t="18837" x="6807200" y="2044700"/>
          <p14:tracePt t="18853" x="6940550" y="2025650"/>
          <p14:tracePt t="18870" x="7042150" y="1974850"/>
          <p14:tracePt t="18887" x="7118350" y="1917700"/>
          <p14:tracePt t="18904" x="7175500" y="1847850"/>
          <p14:tracePt t="18920" x="7200900" y="1778000"/>
          <p14:tracePt t="18937" x="7226300" y="1708150"/>
          <p14:tracePt t="18954" x="7239000" y="1651000"/>
          <p14:tracePt t="18970" x="7245350" y="1606550"/>
          <p14:tracePt t="18987" x="7239000" y="1549400"/>
          <p14:tracePt t="19004" x="7207250" y="1504950"/>
          <p14:tracePt t="19005" x="7181850" y="1485900"/>
          <p14:tracePt t="19021" x="7086600" y="1435100"/>
          <p14:tracePt t="19037" x="6946900" y="1384300"/>
          <p14:tracePt t="19053" x="6775450" y="1371600"/>
          <p14:tracePt t="19070" x="6604000" y="1371600"/>
          <p14:tracePt t="19087" x="6419850" y="1416050"/>
          <p14:tracePt t="19103" x="6273800" y="1485900"/>
          <p14:tracePt t="19120" x="6159500" y="1549400"/>
          <p14:tracePt t="19137" x="6083300" y="1619250"/>
          <p14:tracePt t="19154" x="6032500" y="1676400"/>
          <p14:tracePt t="19170" x="6013450" y="1727200"/>
          <p14:tracePt t="19187" x="6013450" y="1752600"/>
          <p14:tracePt t="19203" x="6019800" y="1809750"/>
          <p14:tracePt t="19206" x="6038850" y="1841500"/>
          <p14:tracePt t="19220" x="6064250" y="1879600"/>
          <p14:tracePt t="19237" x="6191250" y="1987550"/>
          <p14:tracePt t="19253" x="6356350" y="2082800"/>
          <p14:tracePt t="19270" x="6553200" y="2165350"/>
          <p14:tracePt t="19287" x="6769100" y="2216150"/>
          <p14:tracePt t="19303" x="6978650" y="2235200"/>
          <p14:tracePt t="19320" x="7137400" y="2222500"/>
          <p14:tracePt t="19337" x="7232650" y="2184400"/>
          <p14:tracePt t="19353" x="7277100" y="2139950"/>
          <p14:tracePt t="19370" x="7302500" y="2076450"/>
          <p14:tracePt t="19387" x="7308850" y="2019300"/>
          <p14:tracePt t="19403" x="7302500" y="1924050"/>
          <p14:tracePt t="19420" x="7277100" y="1835150"/>
          <p14:tracePt t="19421" x="7232650" y="1784350"/>
          <p14:tracePt t="19437" x="7105650" y="1670050"/>
          <p14:tracePt t="19453" x="6940550" y="1574800"/>
          <p14:tracePt t="19470" x="6756400" y="1517650"/>
          <p14:tracePt t="19487" x="6591300" y="1492250"/>
          <p14:tracePt t="19503" x="6515100" y="1479550"/>
          <p14:tracePt t="19520" x="6438900" y="1479550"/>
          <p14:tracePt t="19537" x="6350000" y="1511300"/>
          <p14:tracePt t="19553" x="6242050" y="1581150"/>
          <p14:tracePt t="19570" x="6134100" y="1657350"/>
          <p14:tracePt t="19587" x="6064250" y="1739900"/>
          <p14:tracePt t="19603" x="6032500" y="1809750"/>
          <p14:tracePt t="19620" x="6026150" y="1866900"/>
          <p14:tracePt t="19622" x="6026150" y="1911350"/>
          <p14:tracePt t="19637" x="6064250" y="1981200"/>
          <p14:tracePt t="19653" x="6134100" y="2051050"/>
          <p14:tracePt t="19670" x="6216650" y="2101850"/>
          <p14:tracePt t="19687" x="6343650" y="2146300"/>
          <p14:tracePt t="19703" x="6515100" y="2171700"/>
          <p14:tracePt t="19720" x="6692900" y="2178050"/>
          <p14:tracePt t="19736" x="6851650" y="2152650"/>
          <p14:tracePt t="19753" x="6959600" y="2095500"/>
          <p14:tracePt t="19770" x="7023100" y="2038350"/>
          <p14:tracePt t="19787" x="7061200" y="1981200"/>
          <p14:tracePt t="19803" x="7073900" y="1930400"/>
          <p14:tracePt t="19820" x="7080250" y="1905000"/>
          <p14:tracePt t="19823" x="7080250" y="1885950"/>
          <p14:tracePt t="19837" x="7080250" y="1860550"/>
          <p14:tracePt t="19853" x="7073900" y="1822450"/>
          <p14:tracePt t="19870" x="7042150" y="1778000"/>
          <p14:tracePt t="19886" x="6972300" y="1733550"/>
          <p14:tracePt t="19903" x="6902450" y="1695450"/>
          <p14:tracePt t="19920" x="6838950" y="1676400"/>
          <p14:tracePt t="19936" x="6788150" y="1670050"/>
          <p14:tracePt t="19953" x="6756400" y="1670050"/>
          <p14:tracePt t="19970" x="6711950" y="1670050"/>
          <p14:tracePt t="19986" x="6673850" y="1682750"/>
          <p14:tracePt t="20003" x="6635750" y="1701800"/>
          <p14:tracePt t="20005" x="6616700" y="1714500"/>
          <p14:tracePt t="20020" x="6597650" y="1733550"/>
          <p14:tracePt t="20023" x="6584950" y="1746250"/>
          <p14:tracePt t="20037" x="6553200" y="1784350"/>
          <p14:tracePt t="20053" x="6534150" y="1822450"/>
          <p14:tracePt t="20070" x="6534150" y="1866900"/>
          <p14:tracePt t="20086" x="6534150" y="1911350"/>
          <p14:tracePt t="20103" x="6546850" y="1955800"/>
          <p14:tracePt t="20120" x="6578600" y="1993900"/>
          <p14:tracePt t="20136" x="6642100" y="2032000"/>
          <p14:tracePt t="20153" x="6731000" y="2063750"/>
          <p14:tracePt t="20170" x="6864350" y="2089150"/>
          <p14:tracePt t="20186" x="7010400" y="2089150"/>
          <p14:tracePt t="20203" x="7169150" y="2076450"/>
          <p14:tracePt t="20205" x="7239000" y="2063750"/>
          <p14:tracePt t="20220" x="7296150" y="2032000"/>
          <p14:tracePt t="20223" x="7334250" y="2006600"/>
          <p14:tracePt t="20236" x="7378700" y="1968500"/>
          <p14:tracePt t="20253" x="7397750" y="1924050"/>
          <p14:tracePt t="20270" x="7397750" y="1879600"/>
          <p14:tracePt t="20286" x="7378700" y="1828800"/>
          <p14:tracePt t="20303" x="7315200" y="1752600"/>
          <p14:tracePt t="20320" x="7219950" y="1682750"/>
          <p14:tracePt t="20336" x="7073900" y="1593850"/>
          <p14:tracePt t="20353" x="6908800" y="1536700"/>
          <p14:tracePt t="20370" x="6775450" y="1511300"/>
          <p14:tracePt t="20386" x="6692900" y="1511300"/>
          <p14:tracePt t="20403" x="6635750" y="1511300"/>
          <p14:tracePt t="20420" x="6591300" y="1543050"/>
          <p14:tracePt t="20422" x="6572250" y="1581150"/>
          <p14:tracePt t="20436" x="6521450" y="1682750"/>
          <p14:tracePt t="20453" x="6496050" y="1797050"/>
          <p14:tracePt t="20470" x="6496050" y="1866900"/>
          <p14:tracePt t="20486" x="6508750" y="1949450"/>
          <p14:tracePt t="20503" x="6546850" y="2012950"/>
          <p14:tracePt t="20520" x="6610350" y="2070100"/>
          <p14:tracePt t="20536" x="6692900" y="2108200"/>
          <p14:tracePt t="20553" x="6819900" y="2139950"/>
          <p14:tracePt t="20570" x="6972300" y="2152650"/>
          <p14:tracePt t="20586" x="7150100" y="2146300"/>
          <p14:tracePt t="20603" x="7264400" y="2127250"/>
          <p14:tracePt t="20620" x="7308850" y="2089150"/>
          <p14:tracePt t="20623" x="7315200" y="2076450"/>
          <p14:tracePt t="20636" x="7321550" y="2025650"/>
          <p14:tracePt t="20653" x="7315200" y="1949450"/>
          <p14:tracePt t="20670" x="7283450" y="1866900"/>
          <p14:tracePt t="20686" x="7232650" y="1784350"/>
          <p14:tracePt t="20703" x="7175500" y="1714500"/>
          <p14:tracePt t="20720" x="7099300" y="1670050"/>
          <p14:tracePt t="20736" x="7029450" y="1638300"/>
          <p14:tracePt t="20753" x="6946900" y="1587500"/>
          <p14:tracePt t="20770" x="6870700" y="1562100"/>
          <p14:tracePt t="20786" x="6819900" y="1543050"/>
          <p14:tracePt t="20803" x="6807200" y="1536700"/>
          <p14:tracePt t="20820" x="6794500" y="1536700"/>
          <p14:tracePt t="20836" x="6788150" y="1536700"/>
          <p14:tracePt t="20853" x="6781800" y="1536700"/>
          <p14:tracePt t="20870" x="6775450" y="1536700"/>
          <p14:tracePt t="20886" x="6769100" y="1536700"/>
          <p14:tracePt t="20903" x="6762750" y="1543050"/>
          <p14:tracePt t="20919" x="6756400" y="1549400"/>
          <p14:tracePt t="21229" x="0" y="0"/>
        </p14:tracePtLst>
        <p14:tracePtLst>
          <p14:tracePt t="22768" x="6432550" y="2444750"/>
          <p14:tracePt t="22847" x="6432550" y="2451100"/>
          <p14:tracePt t="22859" x="6432550" y="2457450"/>
          <p14:tracePt t="22874" x="6432550" y="2470150"/>
          <p14:tracePt t="22887" x="6432550" y="2495550"/>
          <p14:tracePt t="22902" x="6426200" y="2533650"/>
          <p14:tracePt t="22919" x="6426200" y="2597150"/>
          <p14:tracePt t="22936" x="6426200" y="2660650"/>
          <p14:tracePt t="22953" x="6426200" y="2717800"/>
          <p14:tracePt t="22969" x="6426200" y="2755900"/>
          <p14:tracePt t="22986" x="6426200" y="2787650"/>
          <p14:tracePt t="23002" x="6426200" y="2806700"/>
          <p14:tracePt t="23019" x="6426200" y="2813050"/>
          <p14:tracePt t="23036" x="6426200" y="2825750"/>
          <p14:tracePt t="23053" x="6426200" y="2838450"/>
          <p14:tracePt t="23069" x="6426200" y="2851150"/>
          <p14:tracePt t="23085" x="6432550" y="2863850"/>
          <p14:tracePt t="23102" x="6438900" y="2870200"/>
          <p14:tracePt t="23118" x="6464300" y="2895600"/>
          <p14:tracePt t="23135" x="6496050" y="2921000"/>
          <p14:tracePt t="23152" x="6540500" y="2946400"/>
          <p14:tracePt t="23169" x="6623050" y="2984500"/>
          <p14:tracePt t="23185" x="6692900" y="3009900"/>
          <p14:tracePt t="23202" x="6711950" y="3016250"/>
          <p14:tracePt t="23219" x="6724650" y="3016250"/>
          <p14:tracePt t="23235" x="6737350" y="3016250"/>
          <p14:tracePt t="23252" x="6743700" y="3016250"/>
          <p14:tracePt t="23254" x="6756400" y="3016250"/>
          <p14:tracePt t="23269" x="6781800" y="3003550"/>
          <p14:tracePt t="23285" x="6826250" y="2971800"/>
          <p14:tracePt t="23302" x="6889750" y="2927350"/>
          <p14:tracePt t="23319" x="6965950" y="2882900"/>
          <p14:tracePt t="23335" x="7016750" y="2851150"/>
          <p14:tracePt t="23352" x="7061200" y="2832100"/>
          <p14:tracePt t="23369" x="7086600" y="2813050"/>
          <p14:tracePt t="23385" x="7099300" y="2794000"/>
          <p14:tracePt t="23402" x="7099300" y="2768600"/>
          <p14:tracePt t="23419" x="7099300" y="2730500"/>
          <p14:tracePt t="23435" x="7099300" y="2705100"/>
          <p14:tracePt t="23437" x="7099300" y="2698750"/>
          <p14:tracePt t="23452" x="7099300" y="2679700"/>
          <p14:tracePt t="23455" x="7086600" y="2660650"/>
          <p14:tracePt t="23469" x="7061200" y="2622550"/>
          <p14:tracePt t="23485" x="7004050" y="2571750"/>
          <p14:tracePt t="23502" x="6959600" y="2520950"/>
          <p14:tracePt t="23519" x="6902450" y="2482850"/>
          <p14:tracePt t="23535" x="6864350" y="2444750"/>
          <p14:tracePt t="23552" x="6832600" y="2419350"/>
          <p14:tracePt t="23569" x="6794500" y="2400300"/>
          <p14:tracePt t="23585" x="6769100" y="2387600"/>
          <p14:tracePt t="23602" x="6750050" y="2374900"/>
          <p14:tracePt t="23635" x="6743700" y="2374900"/>
          <p14:tracePt t="23652" x="6731000" y="2374900"/>
          <p14:tracePt t="23669" x="6692900" y="2381250"/>
          <p14:tracePt t="23685" x="6661150" y="2400300"/>
          <p14:tracePt t="23702" x="6616700" y="2438400"/>
          <p14:tracePt t="23719" x="6578600" y="2495550"/>
          <p14:tracePt t="23735" x="6553200" y="2546350"/>
          <p14:tracePt t="23752" x="6534150" y="2609850"/>
          <p14:tracePt t="23769" x="6527800" y="2647950"/>
          <p14:tracePt t="23785" x="6527800" y="2692400"/>
          <p14:tracePt t="23802" x="6527800" y="2736850"/>
          <p14:tracePt t="23819" x="6527800" y="2781300"/>
          <p14:tracePt t="23835" x="6534150" y="2838450"/>
          <p14:tracePt t="23852" x="6546850" y="2870200"/>
          <p14:tracePt t="23855" x="6553200" y="2889250"/>
          <p14:tracePt t="23869" x="6572250" y="2921000"/>
          <p14:tracePt t="23885" x="6584950" y="2959100"/>
          <p14:tracePt t="23902" x="6597650" y="2978150"/>
          <p14:tracePt t="23919" x="6616700" y="3003550"/>
          <p14:tracePt t="23935" x="6629400" y="3016250"/>
          <p14:tracePt t="23952" x="6654800" y="3035300"/>
          <p14:tracePt t="23969" x="6699250" y="3060700"/>
          <p14:tracePt t="23985" x="6750050" y="3079750"/>
          <p14:tracePt t="24002" x="6838950" y="3092450"/>
          <p14:tracePt t="24018" x="6934200" y="3098800"/>
          <p14:tracePt t="24035" x="7029450" y="3098800"/>
          <p14:tracePt t="24038" x="7073900" y="3098800"/>
          <p14:tracePt t="24052" x="7099300" y="3086100"/>
          <p14:tracePt t="24069" x="7150100" y="3054350"/>
          <p14:tracePt t="24085" x="7169150" y="3016250"/>
          <p14:tracePt t="24102" x="7169150" y="2990850"/>
          <p14:tracePt t="24118" x="7175500" y="2940050"/>
          <p14:tracePt t="24135" x="7175500" y="2908300"/>
          <p14:tracePt t="24152" x="7175500" y="2870200"/>
          <p14:tracePt t="24168" x="7169150" y="2832100"/>
          <p14:tracePt t="24185" x="7150100" y="2794000"/>
          <p14:tracePt t="24202" x="7124700" y="2755900"/>
          <p14:tracePt t="24218" x="7086600" y="2724150"/>
          <p14:tracePt t="24235" x="7061200" y="2698750"/>
          <p14:tracePt t="24237" x="7054850" y="2692400"/>
          <p14:tracePt t="24252" x="7042150" y="2692400"/>
          <p14:tracePt t="24269" x="7035800" y="2686050"/>
          <p14:tracePt t="24582" x="7029450" y="2679700"/>
          <p14:tracePt t="24599" x="7023100" y="2667000"/>
          <p14:tracePt t="24616" x="7016750" y="2622550"/>
          <p14:tracePt t="24635" x="6991350" y="2578100"/>
          <p14:tracePt t="24654" x="6934200" y="2495550"/>
          <p14:tracePt t="24669" x="6889750" y="2470150"/>
          <p14:tracePt t="24685" x="6832600" y="2444750"/>
          <p14:tracePt t="24702" x="6769100" y="2432050"/>
          <p14:tracePt t="24718" x="6705600" y="2425700"/>
          <p14:tracePt t="24735" x="6604000" y="2425700"/>
          <p14:tracePt t="24752" x="6489700" y="2432050"/>
          <p14:tracePt t="24768" x="6375400" y="2451100"/>
          <p14:tracePt t="24785" x="6299200" y="2482850"/>
          <p14:tracePt t="24802" x="6242050" y="2520950"/>
          <p14:tracePt t="24818" x="6216650" y="2559050"/>
          <p14:tracePt t="24835" x="6210300" y="2590800"/>
          <p14:tracePt t="24851" x="6210300" y="2660650"/>
          <p14:tracePt t="24854" x="6216650" y="2686050"/>
          <p14:tracePt t="24869" x="6254750" y="2749550"/>
          <p14:tracePt t="24885" x="6305550" y="2813050"/>
          <p14:tracePt t="24901" x="6381750" y="2889250"/>
          <p14:tracePt t="24918" x="6502400" y="2984500"/>
          <p14:tracePt t="24935" x="6597650" y="3054350"/>
          <p14:tracePt t="24951" x="6680200" y="3086100"/>
          <p14:tracePt t="24968" x="6692900" y="3092450"/>
          <p14:tracePt t="25150" x="0" y="0"/>
        </p14:tracePtLst>
        <p14:tracePtLst>
          <p14:tracePt t="25675" x="7448550" y="2393950"/>
          <p14:tracePt t="25685" x="7442200" y="2393950"/>
          <p14:tracePt t="25693" x="7435850" y="2400300"/>
          <p14:tracePt t="25710" x="7423150" y="2400300"/>
          <p14:tracePt t="25718" x="7410450" y="2406650"/>
          <p14:tracePt t="25734" x="7404100" y="2432050"/>
          <p14:tracePt t="25751" x="7391400" y="2463800"/>
          <p14:tracePt t="25768" x="7372350" y="2501900"/>
          <p14:tracePt t="25785" x="7366000" y="2546350"/>
          <p14:tracePt t="25801" x="7366000" y="2597150"/>
          <p14:tracePt t="25818" x="7366000" y="2654300"/>
          <p14:tracePt t="25835" x="7366000" y="2705100"/>
          <p14:tracePt t="25851" x="7366000" y="2755900"/>
          <p14:tracePt t="25854" x="7372350" y="2774950"/>
          <p14:tracePt t="25868" x="7378700" y="2787650"/>
          <p14:tracePt t="25871" x="7391400" y="2813050"/>
          <p14:tracePt t="25885" x="7416800" y="2857500"/>
          <p14:tracePt t="25901" x="7454900" y="2895600"/>
          <p14:tracePt t="25918" x="7486650" y="2933700"/>
          <p14:tracePt t="25935" x="7531100" y="2965450"/>
          <p14:tracePt t="25951" x="7600950" y="3009900"/>
          <p14:tracePt t="25968" x="7708900" y="3048000"/>
          <p14:tracePt t="25985" x="7842250" y="3079750"/>
          <p14:tracePt t="26001" x="7981950" y="3086100"/>
          <p14:tracePt t="26018" x="8121650" y="3086100"/>
          <p14:tracePt t="26035" x="8223250" y="3086100"/>
          <p14:tracePt t="26051" x="8293100" y="3073400"/>
          <p14:tracePt t="26053" x="8318500" y="3067050"/>
          <p14:tracePt t="26068" x="8343900" y="3054350"/>
          <p14:tracePt t="26071" x="8369300" y="3041650"/>
          <p14:tracePt t="26085" x="8420100" y="3003550"/>
          <p14:tracePt t="26101" x="8464550" y="2952750"/>
          <p14:tracePt t="26118" x="8496300" y="2889250"/>
          <p14:tracePt t="26135" x="8515350" y="2832100"/>
          <p14:tracePt t="26151" x="8515350" y="2794000"/>
          <p14:tracePt t="26168" x="8515350" y="2749550"/>
          <p14:tracePt t="26184" x="8496300" y="2711450"/>
          <p14:tracePt t="26201" x="8464550" y="2679700"/>
          <p14:tracePt t="26218" x="8401050" y="2635250"/>
          <p14:tracePt t="26234" x="8299450" y="2590800"/>
          <p14:tracePt t="26251" x="8134350" y="2520950"/>
          <p14:tracePt t="26254" x="8058150" y="2501900"/>
          <p14:tracePt t="26268" x="7981950" y="2482850"/>
          <p14:tracePt t="26270" x="7918450" y="2470150"/>
          <p14:tracePt t="26285" x="7848600" y="2463800"/>
          <p14:tracePt t="26301" x="7810500" y="2463800"/>
          <p14:tracePt t="26318" x="7804150" y="2463800"/>
          <p14:tracePt t="26342" x="7797800" y="2463800"/>
          <p14:tracePt t="26358" x="7785100" y="2463800"/>
          <p14:tracePt t="26368" x="7778750" y="2463800"/>
          <p14:tracePt t="26384" x="7772400" y="2470150"/>
          <p14:tracePt t="26401" x="7772400" y="2476500"/>
          <p14:tracePt t="26470" x="0" y="0"/>
        </p14:tracePtLst>
        <p14:tracePtLst>
          <p14:tracePt t="27585" x="6375400" y="3359150"/>
          <p14:tracePt t="27601" x="6369050" y="3365500"/>
          <p14:tracePt t="27622" x="6369050" y="3371850"/>
          <p14:tracePt t="27638" x="6369050" y="3378200"/>
          <p14:tracePt t="27651" x="6369050" y="3384550"/>
          <p14:tracePt t="27667" x="6362700" y="3422650"/>
          <p14:tracePt t="27670" x="6362700" y="3429000"/>
          <p14:tracePt t="27684" x="6362700" y="3479800"/>
          <p14:tracePt t="27700" x="6369050" y="3556000"/>
          <p14:tracePt t="27717" x="6394450" y="3638550"/>
          <p14:tracePt t="27734" x="6426200" y="3740150"/>
          <p14:tracePt t="27750" x="6464300" y="3822700"/>
          <p14:tracePt t="27767" x="6508750" y="3892550"/>
          <p14:tracePt t="27784" x="6540500" y="3956050"/>
          <p14:tracePt t="27801" x="6572250" y="3987800"/>
          <p14:tracePt t="27817" x="6610350" y="4019550"/>
          <p14:tracePt t="27834" x="6635750" y="4038600"/>
          <p14:tracePt t="27851" x="6667500" y="4057650"/>
          <p14:tracePt t="27867" x="6718300" y="4076700"/>
          <p14:tracePt t="27870" x="6750050" y="4083050"/>
          <p14:tracePt t="27884" x="6788150" y="4095750"/>
          <p14:tracePt t="27901" x="6927850" y="4127500"/>
          <p14:tracePt t="27917" x="6997700" y="4127500"/>
          <p14:tracePt t="27934" x="7048500" y="4127500"/>
          <p14:tracePt t="27951" x="7118350" y="4121150"/>
          <p14:tracePt t="27967" x="7194550" y="4114800"/>
          <p14:tracePt t="27984" x="7283450" y="4089400"/>
          <p14:tracePt t="28001" x="7372350" y="4070350"/>
          <p14:tracePt t="28017" x="7454900" y="4044950"/>
          <p14:tracePt t="28034" x="7524750" y="4025900"/>
          <p14:tracePt t="28051" x="7556500" y="4000500"/>
          <p14:tracePt t="28067" x="7594600" y="3981450"/>
          <p14:tracePt t="28072" x="7607300" y="3975100"/>
          <p14:tracePt t="28084" x="7607300" y="3968750"/>
          <p14:tracePt t="28101" x="7607300" y="3943350"/>
          <p14:tracePt t="28117" x="7607300" y="3930650"/>
          <p14:tracePt t="28134" x="7607300" y="3905250"/>
          <p14:tracePt t="28151" x="7588250" y="3848100"/>
          <p14:tracePt t="28167" x="7575550" y="3778250"/>
          <p14:tracePt t="28184" x="7569200" y="3721100"/>
          <p14:tracePt t="28201" x="7543800" y="3663950"/>
          <p14:tracePt t="28217" x="7524750" y="3619500"/>
          <p14:tracePt t="28234" x="7512050" y="3594100"/>
          <p14:tracePt t="28251" x="7505700" y="3581400"/>
          <p14:tracePt t="28267" x="7486650" y="3556000"/>
          <p14:tracePt t="28284" x="7467600" y="3543300"/>
          <p14:tracePt t="28286" x="7448550" y="3530600"/>
          <p14:tracePt t="28301" x="7410450" y="3498850"/>
          <p14:tracePt t="28317" x="7372350" y="3479800"/>
          <p14:tracePt t="28334" x="7302500" y="3460750"/>
          <p14:tracePt t="28350" x="7232650" y="3441700"/>
          <p14:tracePt t="28367" x="7181850" y="3441700"/>
          <p14:tracePt t="28384" x="7150100" y="3441700"/>
          <p14:tracePt t="28400" x="7118350" y="3441700"/>
          <p14:tracePt t="28417" x="7092950" y="3460750"/>
          <p14:tracePt t="28434" x="7061200" y="3498850"/>
          <p14:tracePt t="28450" x="7029450" y="3530600"/>
          <p14:tracePt t="28467" x="7010400" y="3575050"/>
          <p14:tracePt t="28484" x="6997700" y="3613150"/>
          <p14:tracePt t="28487" x="6991350" y="3632200"/>
          <p14:tracePt t="28501" x="6978650" y="3670300"/>
          <p14:tracePt t="28517" x="6978650" y="3689350"/>
          <p14:tracePt t="28534" x="6978650" y="3733800"/>
          <p14:tracePt t="28550" x="6978650" y="3778250"/>
          <p14:tracePt t="28567" x="6997700" y="3816350"/>
          <p14:tracePt t="28584" x="7010400" y="3848100"/>
          <p14:tracePt t="28600" x="7035800" y="3879850"/>
          <p14:tracePt t="28617" x="7061200" y="3898900"/>
          <p14:tracePt t="28634" x="7086600" y="3924300"/>
          <p14:tracePt t="28637" x="7105650" y="3937000"/>
          <p14:tracePt t="28650" x="7124700" y="3956050"/>
          <p14:tracePt t="28667" x="7175500" y="3981450"/>
          <p14:tracePt t="28669" x="7207250" y="3987800"/>
          <p14:tracePt t="28684" x="7251700" y="3994150"/>
          <p14:tracePt t="28700" x="7391400" y="3994150"/>
          <p14:tracePt t="28717" x="7480300" y="3994150"/>
          <p14:tracePt t="28734" x="7569200" y="3987800"/>
          <p14:tracePt t="28750" x="7632700" y="3968750"/>
          <p14:tracePt t="28767" x="7658100" y="3943350"/>
          <p14:tracePt t="28783" x="7677150" y="3917950"/>
          <p14:tracePt t="28800" x="7689850" y="3886200"/>
          <p14:tracePt t="28817" x="7689850" y="3848100"/>
          <p14:tracePt t="28833" x="7689850" y="3810000"/>
          <p14:tracePt t="28850" x="7689850" y="3778250"/>
          <p14:tracePt t="28867" x="7689850" y="3727450"/>
          <p14:tracePt t="28883" x="7670800" y="3683000"/>
          <p14:tracePt t="28900" x="7632700" y="3619500"/>
          <p14:tracePt t="28917" x="7562850" y="3549650"/>
          <p14:tracePt t="28933" x="7486650" y="3498850"/>
          <p14:tracePt t="28950" x="7416800" y="3467100"/>
          <p14:tracePt t="28967" x="7353300" y="3441700"/>
          <p14:tracePt t="28983" x="7321550" y="3429000"/>
          <p14:tracePt t="29000" x="7289800" y="3429000"/>
          <p14:tracePt t="29017" x="7258050" y="3429000"/>
          <p14:tracePt t="29033" x="7226300" y="3429000"/>
          <p14:tracePt t="29050" x="7181850" y="3429000"/>
          <p14:tracePt t="29067" x="7137400" y="3448050"/>
          <p14:tracePt t="29070" x="7118350" y="3454400"/>
          <p14:tracePt t="29083" x="7080250" y="3467100"/>
          <p14:tracePt t="29100" x="7029450" y="3505200"/>
          <p14:tracePt t="29102" x="7010400" y="3517900"/>
          <p14:tracePt t="29117" x="6965950" y="3543300"/>
          <p14:tracePt t="29133" x="6940550" y="3562350"/>
          <p14:tracePt t="29150" x="6921500" y="3581400"/>
          <p14:tracePt t="29167" x="6908800" y="3594100"/>
          <p14:tracePt t="29183" x="6902450" y="3619500"/>
          <p14:tracePt t="29200" x="6902450" y="3638550"/>
          <p14:tracePt t="29217" x="6902450" y="3670300"/>
          <p14:tracePt t="29233" x="6902450" y="3695700"/>
          <p14:tracePt t="29250" x="6902450" y="3714750"/>
          <p14:tracePt t="29267" x="6908800" y="3746500"/>
          <p14:tracePt t="29283" x="6934200" y="3765550"/>
          <p14:tracePt t="29300" x="6965950" y="3790950"/>
          <p14:tracePt t="29302" x="6985000" y="3810000"/>
          <p14:tracePt t="29317" x="7035800" y="3841750"/>
          <p14:tracePt t="29333" x="7124700" y="3886200"/>
          <p14:tracePt t="29350" x="7226300" y="3917950"/>
          <p14:tracePt t="29367" x="7321550" y="3949700"/>
          <p14:tracePt t="29383" x="7423150" y="3962400"/>
          <p14:tracePt t="29400" x="7518400" y="3968750"/>
          <p14:tracePt t="29417" x="7620000" y="3968750"/>
          <p14:tracePt t="29433" x="7689850" y="3956050"/>
          <p14:tracePt t="29450" x="7759700" y="3937000"/>
          <p14:tracePt t="29467" x="7823200" y="3905250"/>
          <p14:tracePt t="29470" x="7835900" y="3898900"/>
          <p14:tracePt t="29483" x="7848600" y="3879850"/>
          <p14:tracePt t="29486" x="7861300" y="3860800"/>
          <p14:tracePt t="29500" x="7867650" y="3841750"/>
          <p14:tracePt t="29503" x="7874000" y="3822700"/>
          <p14:tracePt t="29517" x="7874000" y="3803650"/>
          <p14:tracePt t="29533" x="7867650" y="3771900"/>
          <p14:tracePt t="29550" x="7854950" y="3746500"/>
          <p14:tracePt t="29566" x="7848600" y="3727450"/>
          <p14:tracePt t="29583" x="7823200" y="3702050"/>
          <p14:tracePt t="29600" x="7797800" y="3683000"/>
          <p14:tracePt t="29617" x="7759700" y="3657600"/>
          <p14:tracePt t="29633" x="7721600" y="3638550"/>
          <p14:tracePt t="29650" x="7689850" y="3625850"/>
          <p14:tracePt t="29667" x="7664450" y="3625850"/>
          <p14:tracePt t="29683" x="7626350" y="3619500"/>
          <p14:tracePt t="29700" x="7613650" y="3619500"/>
          <p14:tracePt t="29703" x="7607300" y="3619500"/>
          <p14:tracePt t="29717" x="7594600" y="3619500"/>
          <p14:tracePt t="29733" x="7581900" y="3619500"/>
          <p14:tracePt t="29750" x="7575550" y="3619500"/>
          <p14:tracePt t="30184" x="7569200" y="3619500"/>
          <p14:tracePt t="30201" x="7556500" y="3619500"/>
          <p14:tracePt t="30216" x="7550150" y="3619500"/>
          <p14:tracePt t="30238" x="7543800" y="3625850"/>
          <p14:tracePt t="30250" x="7537450" y="3625850"/>
          <p14:tracePt t="30266" x="7524750" y="3638550"/>
          <p14:tracePt t="30283" x="7512050" y="3651250"/>
          <p14:tracePt t="30286" x="7512050" y="3663950"/>
          <p14:tracePt t="30300" x="7505700" y="3676650"/>
          <p14:tracePt t="30317" x="7499350" y="3689350"/>
          <p14:tracePt t="30333" x="7493000" y="3695700"/>
          <p14:tracePt t="30350" x="7486650" y="3695700"/>
          <p14:tracePt t="30366" x="7486650" y="3714750"/>
          <p14:tracePt t="30383" x="7486650" y="3721100"/>
          <p14:tracePt t="30400" x="7486650" y="3733800"/>
          <p14:tracePt t="30430" x="7486650" y="3740150"/>
          <p14:tracePt t="30437" x="7486650" y="3746500"/>
          <p14:tracePt t="30470" x="7486650" y="3752850"/>
          <p14:tracePt t="30478" x="7486650" y="3765550"/>
          <p14:tracePt t="30511" x="7493000" y="3778250"/>
          <p14:tracePt t="30526" x="7499350" y="3784600"/>
          <p14:tracePt t="30541" x="7512050" y="3790950"/>
          <p14:tracePt t="30551" x="7524750" y="3803650"/>
          <p14:tracePt t="30566" x="7543800" y="3816350"/>
          <p14:tracePt t="30583" x="7575550" y="3829050"/>
          <p14:tracePt t="30600" x="7594600" y="3841750"/>
          <p14:tracePt t="30616" x="7645400" y="3854450"/>
          <p14:tracePt t="30633" x="7696200" y="3873500"/>
          <p14:tracePt t="30650" x="7747000" y="3879850"/>
          <p14:tracePt t="30666" x="7810500" y="3892550"/>
          <p14:tracePt t="30683" x="7861300" y="3892550"/>
          <p14:tracePt t="30685" x="7880350" y="3892550"/>
          <p14:tracePt t="30699" x="7899400" y="3892550"/>
          <p14:tracePt t="30701" x="7924800" y="3892550"/>
          <p14:tracePt t="30716" x="7956550" y="3892550"/>
          <p14:tracePt t="30733" x="7988300" y="3892550"/>
          <p14:tracePt t="30749" x="8020050" y="3892550"/>
          <p14:tracePt t="30766" x="8064500" y="3892550"/>
          <p14:tracePt t="30783" x="8128000" y="3892550"/>
          <p14:tracePt t="30800" x="8197850" y="3892550"/>
          <p14:tracePt t="30816" x="8261350" y="3892550"/>
          <p14:tracePt t="30833" x="8324850" y="3892550"/>
          <p14:tracePt t="30850" x="8375650" y="3892550"/>
          <p14:tracePt t="30866" x="8420100" y="3892550"/>
          <p14:tracePt t="30883" x="8458200" y="3892550"/>
          <p14:tracePt t="30886" x="8470900" y="3892550"/>
          <p14:tracePt t="30900" x="8489950" y="3892550"/>
          <p14:tracePt t="30902" x="8502650" y="3892550"/>
          <p14:tracePt t="30916" x="8509000" y="3892550"/>
          <p14:tracePt t="30933" x="8528050" y="3892550"/>
          <p14:tracePt t="31101" x="8515350" y="3892550"/>
          <p14:tracePt t="31109" x="8477250" y="3892550"/>
          <p14:tracePt t="31117" x="8432800" y="3892550"/>
          <p14:tracePt t="31132" x="8324850" y="3892550"/>
          <p14:tracePt t="31149" x="8210550" y="3892550"/>
          <p14:tracePt t="31166" x="8147050" y="3892550"/>
          <p14:tracePt t="31182" x="8096250" y="3892550"/>
          <p14:tracePt t="31199" x="8083550" y="3892550"/>
          <p14:tracePt t="31216" x="8077200" y="3892550"/>
          <p14:tracePt t="31341" x="8089900" y="3886200"/>
          <p14:tracePt t="31349" x="8102600" y="3886200"/>
          <p14:tracePt t="31357" x="8128000" y="3879850"/>
          <p14:tracePt t="31366" x="8140700" y="3867150"/>
          <p14:tracePt t="31382" x="8178800" y="3835400"/>
          <p14:tracePt t="31399" x="8197850" y="3797300"/>
          <p14:tracePt t="31416" x="8197850" y="3759200"/>
          <p14:tracePt t="31432" x="8210550" y="3702050"/>
          <p14:tracePt t="31449" x="8210550" y="3663950"/>
          <p14:tracePt t="31466" x="8210550" y="3619500"/>
          <p14:tracePt t="31482" x="8166100" y="3562350"/>
          <p14:tracePt t="31499" x="8115300" y="3517900"/>
          <p14:tracePt t="31516" x="8064500" y="3473450"/>
          <p14:tracePt t="31517" x="8039100" y="3460750"/>
          <p14:tracePt t="31532" x="7975600" y="3435350"/>
          <p14:tracePt t="31549" x="7912100" y="3416300"/>
          <p14:tracePt t="31566" x="7880350" y="3409950"/>
          <p14:tracePt t="31582" x="7861300" y="3403600"/>
          <p14:tracePt t="31599" x="7829550" y="3397250"/>
          <p14:tracePt t="31616" x="7816850" y="3397250"/>
          <p14:tracePt t="31632" x="7791450" y="3384550"/>
          <p14:tracePt t="31649" x="7753350" y="3371850"/>
          <p14:tracePt t="31666" x="7702550" y="3359150"/>
          <p14:tracePt t="31682" x="7658100" y="3359150"/>
          <p14:tracePt t="31699" x="7569200" y="3359150"/>
          <p14:tracePt t="31716" x="7486650" y="3359150"/>
          <p14:tracePt t="31717" x="7442200" y="3359150"/>
          <p14:tracePt t="31732" x="7321550" y="3371850"/>
          <p14:tracePt t="31749" x="7219950" y="3390900"/>
          <p14:tracePt t="31766" x="7131050" y="3416300"/>
          <p14:tracePt t="31782" x="7042150" y="3441700"/>
          <p14:tracePt t="31799" x="6959600" y="3454400"/>
          <p14:tracePt t="31816" x="6902450" y="3467100"/>
          <p14:tracePt t="31833" x="6870700" y="3479800"/>
          <p14:tracePt t="31849" x="6851650" y="3492500"/>
          <p14:tracePt t="31866" x="6838950" y="3517900"/>
          <p14:tracePt t="31883" x="6832600" y="3530600"/>
          <p14:tracePt t="31899" x="6832600" y="3562350"/>
          <p14:tracePt t="31901" x="6832600" y="3575050"/>
          <p14:tracePt t="31916" x="6832600" y="3587750"/>
          <p14:tracePt t="31919" x="6832600" y="3606800"/>
          <p14:tracePt t="31933" x="6838950" y="3663950"/>
          <p14:tracePt t="31949" x="6883400" y="3727450"/>
          <p14:tracePt t="31966" x="6940550" y="3803650"/>
          <p14:tracePt t="31982" x="7029450" y="3873500"/>
          <p14:tracePt t="31999" x="7124700" y="3937000"/>
          <p14:tracePt t="32016" x="7213600" y="3968750"/>
          <p14:tracePt t="32032" x="7289800" y="3987800"/>
          <p14:tracePt t="32049" x="7321550" y="3987800"/>
          <p14:tracePt t="32066" x="7366000" y="3987800"/>
          <p14:tracePt t="32083" x="7391400" y="3962400"/>
          <p14:tracePt t="32087" x="7410450" y="3937000"/>
          <p14:tracePt t="32099" x="7429500" y="3898900"/>
          <p14:tracePt t="32116" x="7473950" y="3822700"/>
          <p14:tracePt t="32118" x="7486650" y="3797300"/>
          <p14:tracePt t="32133" x="7505700" y="3752850"/>
          <p14:tracePt t="32149" x="7524750" y="3714750"/>
          <p14:tracePt t="32166" x="7537450" y="3676650"/>
          <p14:tracePt t="32182" x="7543800" y="3663950"/>
          <p14:tracePt t="32199" x="7543800" y="3644900"/>
          <p14:tracePt t="32262" x="7543800" y="3638550"/>
          <p14:tracePt t="32275" x="7543800" y="3632200"/>
          <p14:tracePt t="32289" x="7531100" y="3632200"/>
          <p14:tracePt t="32304" x="7512050" y="3632200"/>
          <p14:tracePt t="32318" x="7493000" y="3625850"/>
          <p14:tracePt t="32333" x="7467600" y="3625850"/>
          <p14:tracePt t="32349" x="7448550" y="3613150"/>
          <p14:tracePt t="32527" x="7448550" y="3619500"/>
          <p14:tracePt t="32538" x="7448550" y="3625850"/>
          <p14:tracePt t="32551" x="7454900" y="3670300"/>
          <p14:tracePt t="32568" x="7480300" y="3708400"/>
          <p14:tracePt t="32583" x="7524750" y="3765550"/>
          <p14:tracePt t="32599" x="7626350" y="3829050"/>
          <p14:tracePt t="32616" x="7747000" y="3886200"/>
          <p14:tracePt t="32632" x="7867650" y="3930650"/>
          <p14:tracePt t="32649" x="7962900" y="3949700"/>
          <p14:tracePt t="32666" x="8058150" y="3975100"/>
          <p14:tracePt t="32682" x="8147050" y="3975100"/>
          <p14:tracePt t="32699" x="8255000" y="3975100"/>
          <p14:tracePt t="32701" x="8305800" y="3975100"/>
          <p14:tracePt t="32716" x="8362950" y="3975100"/>
          <p14:tracePt t="32718" x="8426450" y="3975100"/>
          <p14:tracePt t="32733" x="8559800" y="3975100"/>
          <p14:tracePt t="32749" x="8686800" y="3975100"/>
          <p14:tracePt t="32766" x="8756650" y="3975100"/>
          <p14:tracePt t="32782" x="8782050" y="3975100"/>
          <p14:tracePt t="32799" x="8801100" y="3975100"/>
          <p14:tracePt t="32816" x="8813800" y="3975100"/>
          <p14:tracePt t="32832" x="8826500" y="3975100"/>
          <p14:tracePt t="32849" x="8858250" y="3968750"/>
          <p14:tracePt t="32866" x="8896350" y="3962400"/>
          <p14:tracePt t="32882" x="8934450" y="3956050"/>
          <p14:tracePt t="32885" x="8940800" y="3956050"/>
          <p14:tracePt t="32899" x="8959850" y="3956050"/>
          <p14:tracePt t="32916" x="8978900" y="3943350"/>
          <p14:tracePt t="32919" x="8997950" y="3937000"/>
          <p14:tracePt t="32933" x="9055100" y="3911600"/>
          <p14:tracePt t="32949" x="9150350" y="3873500"/>
          <p14:tracePt t="32965" x="9245600" y="3822700"/>
          <p14:tracePt t="32982" x="9328150" y="3778250"/>
          <p14:tracePt t="32999" x="9366250" y="3740150"/>
          <p14:tracePt t="33015" x="9385300" y="3721100"/>
          <p14:tracePt t="33032" x="9398000" y="3695700"/>
          <p14:tracePt t="33049" x="9404350" y="3683000"/>
          <p14:tracePt t="33065" x="9404350" y="3670300"/>
          <p14:tracePt t="33082" x="9404350" y="3644900"/>
          <p14:tracePt t="33086" x="9404350" y="3632200"/>
          <p14:tracePt t="33099" x="9404350" y="3613150"/>
          <p14:tracePt t="33115" x="9404350" y="3587750"/>
          <p14:tracePt t="33117" x="9404350" y="3562350"/>
          <p14:tracePt t="33132" x="9398000" y="3543300"/>
          <p14:tracePt t="33133" x="9391650" y="3536950"/>
          <p14:tracePt t="33149" x="9366250" y="3517900"/>
          <p14:tracePt t="33165" x="9328150" y="3492500"/>
          <p14:tracePt t="33182" x="9290050" y="3467100"/>
          <p14:tracePt t="33199" x="9226550" y="3454400"/>
          <p14:tracePt t="33215" x="9137650" y="3448050"/>
          <p14:tracePt t="33232" x="9061450" y="3441700"/>
          <p14:tracePt t="33248" x="8978900" y="3441700"/>
          <p14:tracePt t="33265" x="8890000" y="3441700"/>
          <p14:tracePt t="33282" x="8788400" y="3460750"/>
          <p14:tracePt t="33299" x="8699500" y="3479800"/>
          <p14:tracePt t="33315" x="8629650" y="3511550"/>
          <p14:tracePt t="33317" x="8604250" y="3524250"/>
          <p14:tracePt t="33332" x="8572500" y="3543300"/>
          <p14:tracePt t="33349" x="8515350" y="3587750"/>
          <p14:tracePt t="33365" x="8489950" y="3600450"/>
          <p14:tracePt t="33382" x="8477250" y="3619500"/>
          <p14:tracePt t="33399" x="8470900" y="3632200"/>
          <p14:tracePt t="33415" x="8458200" y="3657600"/>
          <p14:tracePt t="33432" x="8458200" y="3676650"/>
          <p14:tracePt t="33449" x="8458200" y="3714750"/>
          <p14:tracePt t="33465" x="8470900" y="3752850"/>
          <p14:tracePt t="33482" x="8521700" y="3822700"/>
          <p14:tracePt t="33499" x="8616950" y="3892550"/>
          <p14:tracePt t="33515" x="8743950" y="3956050"/>
          <p14:tracePt t="33517" x="8807450" y="3981450"/>
          <p14:tracePt t="33532" x="8896350" y="4000500"/>
          <p14:tracePt t="33534" x="8959850" y="4006850"/>
          <p14:tracePt t="33549" x="9067800" y="4019550"/>
          <p14:tracePt t="33565" x="9144000" y="4019550"/>
          <p14:tracePt t="33582" x="9175750" y="4000500"/>
          <p14:tracePt t="33599" x="9188450" y="3987800"/>
          <p14:tracePt t="33615" x="9194800" y="3987800"/>
          <p14:tracePt t="33847" x="9194800" y="3981450"/>
          <p14:tracePt t="33863" x="9182100" y="3981450"/>
          <p14:tracePt t="33872" x="9175750" y="3981450"/>
          <p14:tracePt t="33872" x="0" y="0"/>
        </p14:tracePtLst>
        <p14:tracePtLst>
          <p14:tracePt t="34952" x="6337300" y="4330700"/>
          <p14:tracePt t="35016" x="6330950" y="4330700"/>
          <p14:tracePt t="35031" x="6330950" y="4343400"/>
          <p14:tracePt t="35047" x="6337300" y="4368800"/>
          <p14:tracePt t="35063" x="6350000" y="4406900"/>
          <p14:tracePt t="35074" x="6362700" y="4432300"/>
          <p14:tracePt t="35086" x="6388100" y="4514850"/>
          <p14:tracePt t="35098" x="6407150" y="4552950"/>
          <p14:tracePt t="35115" x="6432550" y="4635500"/>
          <p14:tracePt t="35117" x="6451600" y="4667250"/>
          <p14:tracePt t="35131" x="6464300" y="4699000"/>
          <p14:tracePt t="35134" x="6470650" y="4718050"/>
          <p14:tracePt t="35148" x="6477000" y="4737100"/>
          <p14:tracePt t="35165" x="6483350" y="4781550"/>
          <p14:tracePt t="35181" x="6489700" y="4826000"/>
          <p14:tracePt t="35198" x="6496050" y="4845050"/>
          <p14:tracePt t="35215" x="6508750" y="4870450"/>
          <p14:tracePt t="35231" x="6515100" y="4883150"/>
          <p14:tracePt t="35254" x="6521450" y="4895850"/>
          <p14:tracePt t="35265" x="6521450" y="4902200"/>
          <p14:tracePt t="35326" x="6534150" y="4902200"/>
          <p14:tracePt t="35338" x="6540500" y="4902200"/>
          <p14:tracePt t="35350" x="6578600" y="4908550"/>
          <p14:tracePt t="35365" x="6616700" y="4914900"/>
          <p14:tracePt t="35381" x="6673850" y="4914900"/>
          <p14:tracePt t="35398" x="6762750" y="4914900"/>
          <p14:tracePt t="35415" x="6896100" y="4914900"/>
          <p14:tracePt t="35431" x="7086600" y="4914900"/>
          <p14:tracePt t="35448" x="7346950" y="4914900"/>
          <p14:tracePt t="35465" x="7651750" y="4914900"/>
          <p14:tracePt t="35481" x="7931150" y="4914900"/>
          <p14:tracePt t="35498" x="8178800" y="4914900"/>
          <p14:tracePt t="35515" x="8382000" y="4914900"/>
          <p14:tracePt t="35531" x="8559800" y="4914900"/>
          <p14:tracePt t="35534" x="8642350" y="4914900"/>
          <p14:tracePt t="35548" x="8724900" y="4914900"/>
          <p14:tracePt t="35550" x="8801100" y="4914900"/>
          <p14:tracePt t="35565" x="8909050" y="4914900"/>
          <p14:tracePt t="35581" x="8985250" y="4914900"/>
          <p14:tracePt t="35598" x="9029700" y="4914900"/>
          <p14:tracePt t="35615" x="9055100" y="4914900"/>
          <p14:tracePt t="35631" x="9067800" y="4914900"/>
          <p14:tracePt t="35648" x="9099550" y="4914900"/>
          <p14:tracePt t="35665" x="9144000" y="4908550"/>
          <p14:tracePt t="35681" x="9220200" y="4895850"/>
          <p14:tracePt t="35698" x="9302750" y="4883150"/>
          <p14:tracePt t="35714" x="9347200" y="4870450"/>
          <p14:tracePt t="35731" x="9353550" y="4870450"/>
          <p14:tracePt t="35814" x="9366250" y="4864100"/>
          <p14:tracePt t="35830" x="9372600" y="4845050"/>
          <p14:tracePt t="35846" x="9372600" y="4838700"/>
          <p14:tracePt t="35862" x="9372600" y="4800600"/>
          <p14:tracePt t="35876" x="9372600" y="4794250"/>
          <p14:tracePt t="35888" x="9372600" y="4762500"/>
          <p14:tracePt t="35898" x="9372600" y="4756150"/>
          <p14:tracePt t="35915" x="9366250" y="4724400"/>
          <p14:tracePt t="35931" x="9366250" y="4711700"/>
          <p14:tracePt t="35948" x="9353550" y="4673600"/>
          <p14:tracePt t="35951" x="9340850" y="4660900"/>
          <p14:tracePt t="35965" x="9334500" y="4635500"/>
          <p14:tracePt t="35981" x="9321800" y="4616450"/>
          <p14:tracePt t="35998" x="9302750" y="4597400"/>
          <p14:tracePt t="36015" x="9290050" y="4584700"/>
          <p14:tracePt t="36031" x="9264650" y="4565650"/>
          <p14:tracePt t="36048" x="9245600" y="4546600"/>
          <p14:tracePt t="36064" x="9220200" y="4533900"/>
          <p14:tracePt t="36081" x="9207500" y="4521200"/>
          <p14:tracePt t="36101" x="9201150" y="4521200"/>
          <p14:tracePt t="36114" x="9194800" y="4521200"/>
          <p14:tracePt t="36131" x="9188450" y="4521200"/>
          <p14:tracePt t="36150" x="9182100" y="4514850"/>
          <p14:tracePt t="36167" x="9175750" y="4508500"/>
          <p14:tracePt t="36183" x="9163050" y="4502150"/>
          <p14:tracePt t="36198" x="9156700" y="4495800"/>
          <p14:tracePt t="36238" x="9150350" y="4495800"/>
          <p14:tracePt t="36254" x="9144000" y="4495800"/>
          <p14:tracePt t="36267" x="9137650" y="4495800"/>
          <p14:tracePt t="36281" x="9118600" y="4495800"/>
          <p14:tracePt t="36298" x="9067800" y="4489450"/>
          <p14:tracePt t="36314" x="8991600" y="4483100"/>
          <p14:tracePt t="36331" x="8864600" y="4483100"/>
          <p14:tracePt t="36348" x="8686800" y="4483100"/>
          <p14:tracePt t="36350" x="8591550" y="4483100"/>
          <p14:tracePt t="36364" x="8382000" y="4483100"/>
          <p14:tracePt t="36381" x="8185150" y="4483100"/>
          <p14:tracePt t="36398" x="7994650" y="4483100"/>
          <p14:tracePt t="36414" x="7816850" y="4483100"/>
          <p14:tracePt t="36431" x="7613650" y="4483100"/>
          <p14:tracePt t="36448" x="7404100" y="4483100"/>
          <p14:tracePt t="36464" x="7239000" y="4483100"/>
          <p14:tracePt t="36481" x="7099300" y="4483100"/>
          <p14:tracePt t="36498" x="7023100" y="4470400"/>
          <p14:tracePt t="36514" x="6991350" y="4470400"/>
          <p14:tracePt t="36718" x="6985000" y="4470400"/>
          <p14:tracePt t="36732" x="6978650" y="4470400"/>
          <p14:tracePt t="36751" x="6972300" y="4470400"/>
          <p14:tracePt t="36776" x="6972300" y="4483100"/>
          <p14:tracePt t="36791" x="6965950" y="4521200"/>
          <p14:tracePt t="36803" x="6959600" y="4546600"/>
          <p14:tracePt t="36815" x="6959600" y="4591050"/>
          <p14:tracePt t="36831" x="6959600" y="4660900"/>
          <p14:tracePt t="36848" x="6965950" y="4737100"/>
          <p14:tracePt t="36864" x="6972300" y="4775200"/>
          <p14:tracePt t="36881" x="6991350" y="4800600"/>
          <p14:tracePt t="36898" x="6991350" y="4806950"/>
          <p14:tracePt t="36914" x="7004050" y="4819650"/>
          <p14:tracePt t="36931" x="7016750" y="4826000"/>
          <p14:tracePt t="36947" x="7042150" y="4832350"/>
          <p14:tracePt t="36964" x="7112000" y="4857750"/>
          <p14:tracePt t="36966" x="7169150" y="4864100"/>
          <p14:tracePt t="36981" x="7340600" y="4895850"/>
          <p14:tracePt t="36997" x="7569200" y="4946650"/>
          <p14:tracePt t="37014" x="7816850" y="4972050"/>
          <p14:tracePt t="37031" x="8026400" y="4972050"/>
          <p14:tracePt t="37047" x="8229600" y="4972050"/>
          <p14:tracePt t="37064" x="8369300" y="4972050"/>
          <p14:tracePt t="37081" x="8483600" y="4972050"/>
          <p14:tracePt t="37097" x="8559800" y="4972050"/>
          <p14:tracePt t="37114" x="8636000" y="4972050"/>
          <p14:tracePt t="37131" x="8699500" y="4972050"/>
          <p14:tracePt t="37133" x="8724900" y="4972050"/>
          <p14:tracePt t="37147" x="8756650" y="4972050"/>
          <p14:tracePt t="37164" x="8820150" y="4972050"/>
          <p14:tracePt t="37165" x="8864600" y="4972050"/>
          <p14:tracePt t="37181" x="8959850" y="4972050"/>
          <p14:tracePt t="37198" x="9055100" y="4972050"/>
          <p14:tracePt t="37214" x="9124950" y="4972050"/>
          <p14:tracePt t="37231" x="9144000" y="4972050"/>
          <p14:tracePt t="37247" x="9150350" y="4972050"/>
          <p14:tracePt t="37278" x="9156700" y="4972050"/>
          <p14:tracePt t="37294" x="9163050" y="4972050"/>
          <p14:tracePt t="37304" x="9175750" y="4972050"/>
          <p14:tracePt t="37314" x="9182100" y="4965700"/>
          <p14:tracePt t="37331" x="9220200" y="4953000"/>
          <p14:tracePt t="37334" x="9232900" y="4953000"/>
          <p14:tracePt t="37347" x="9251950" y="4946650"/>
          <p14:tracePt t="37351" x="9271000" y="4940300"/>
          <p14:tracePt t="37364" x="9290050" y="4927600"/>
          <p14:tracePt t="37366" x="9296400" y="4921250"/>
          <p14:tracePt t="37381" x="9315450" y="4908550"/>
          <p14:tracePt t="37398" x="9328150" y="4902200"/>
          <p14:tracePt t="37414" x="9334500" y="4895850"/>
          <p14:tracePt t="37431" x="9340850" y="4883150"/>
          <p14:tracePt t="37447" x="9340850" y="4864100"/>
          <p14:tracePt t="37464" x="9340850" y="4832350"/>
          <p14:tracePt t="37481" x="9340850" y="4781550"/>
          <p14:tracePt t="37497" x="9340850" y="4724400"/>
          <p14:tracePt t="37514" x="9328150" y="4660900"/>
          <p14:tracePt t="37531" x="9315450" y="4616450"/>
          <p14:tracePt t="37534" x="9302750" y="4597400"/>
          <p14:tracePt t="37564" x="9302750" y="4591050"/>
          <p14:tracePt t="37567" x="9296400" y="4584700"/>
          <p14:tracePt t="37581" x="9290050" y="4578350"/>
          <p14:tracePt t="37662" x="9283700" y="4572000"/>
          <p14:tracePt t="37976" x="9271000" y="4572000"/>
          <p14:tracePt t="37993" x="9232900" y="4559300"/>
          <p14:tracePt t="38015" x="9048750" y="4552950"/>
          <p14:tracePt t="38031" x="8870950" y="4552950"/>
          <p14:tracePt t="38047" x="8674100" y="4552950"/>
          <p14:tracePt t="38064" x="8502650" y="4552950"/>
          <p14:tracePt t="38081" x="8356600" y="4552950"/>
          <p14:tracePt t="38097" x="8255000" y="4552950"/>
          <p14:tracePt t="38114" x="8185150" y="4552950"/>
          <p14:tracePt t="38118" x="8147050" y="4552950"/>
          <p14:tracePt t="38131" x="8115300" y="4552950"/>
          <p14:tracePt t="38147" x="8032750" y="4552950"/>
          <p14:tracePt t="38164" x="7943850" y="4552950"/>
          <p14:tracePt t="38166" x="7899400" y="4552950"/>
          <p14:tracePt t="38181" x="7823200" y="4552950"/>
          <p14:tracePt t="38197" x="7785100" y="4552950"/>
          <p14:tracePt t="38214" x="7766050" y="4552950"/>
          <p14:tracePt t="38230" x="7753350" y="4552950"/>
          <p14:tracePt t="38494" x="0" y="0"/>
        </p14:tracePtLst>
        <p14:tracePtLst>
          <p14:tracePt t="39175" x="6419850" y="5378450"/>
          <p14:tracePt t="39222" x="6413500" y="5384800"/>
          <p14:tracePt t="39247" x="6413500" y="5391150"/>
          <p14:tracePt t="39260" x="6413500" y="5397500"/>
          <p14:tracePt t="39273" x="6413500" y="5410200"/>
          <p14:tracePt t="39283" x="6413500" y="5416550"/>
          <p14:tracePt t="39297" x="6413500" y="5441950"/>
          <p14:tracePt t="39314" x="6413500" y="5486400"/>
          <p14:tracePt t="39330" x="6407150" y="5524500"/>
          <p14:tracePt t="39333" x="6407150" y="5543550"/>
          <p14:tracePt t="39347" x="6407150" y="5568950"/>
          <p14:tracePt t="39363" x="6407150" y="5600700"/>
          <p14:tracePt t="39365" x="6407150" y="5607050"/>
          <p14:tracePt t="39380" x="6407150" y="5619750"/>
          <p14:tracePt t="39382" x="6407150" y="5632450"/>
          <p14:tracePt t="39397" x="6407150" y="5638800"/>
          <p14:tracePt t="39414" x="6407150" y="5651500"/>
          <p14:tracePt t="39437" x="6413500" y="5664200"/>
          <p14:tracePt t="39446" x="6426200" y="5670550"/>
          <p14:tracePt t="39463" x="6457950" y="5689600"/>
          <p14:tracePt t="39480" x="6521450" y="5708650"/>
          <p14:tracePt t="39496" x="6597650" y="5727700"/>
          <p14:tracePt t="39513" x="6718300" y="5753100"/>
          <p14:tracePt t="39530" x="6864350" y="5778500"/>
          <p14:tracePt t="39546" x="7023100" y="5810250"/>
          <p14:tracePt t="39563" x="7207250" y="5848350"/>
          <p14:tracePt t="39565" x="7308850" y="5854700"/>
          <p14:tracePt t="39580" x="7404100" y="5854700"/>
          <p14:tracePt t="39597" x="7708900" y="5854700"/>
          <p14:tracePt t="39613" x="7899400" y="5854700"/>
          <p14:tracePt t="39630" x="8070850" y="5854700"/>
          <p14:tracePt t="39646" x="8197850" y="5854700"/>
          <p14:tracePt t="39663" x="8280400" y="5854700"/>
          <p14:tracePt t="39680" x="8318500" y="5854700"/>
          <p14:tracePt t="39696" x="8324850" y="5854700"/>
          <p14:tracePt t="39713" x="8331200" y="5854700"/>
          <p14:tracePt t="39730" x="8337550" y="5854700"/>
          <p14:tracePt t="39746" x="8343900" y="5854700"/>
          <p14:tracePt t="39763" x="8350250" y="5854700"/>
          <p14:tracePt t="39780" x="8362950" y="5848350"/>
          <p14:tracePt t="39797" x="8407400" y="5810250"/>
          <p14:tracePt t="39813" x="8451850" y="5797550"/>
          <p14:tracePt t="39830" x="8502650" y="5778500"/>
          <p14:tracePt t="39846" x="8540750" y="5759450"/>
          <p14:tracePt t="39863" x="8566150" y="5727700"/>
          <p14:tracePt t="39880" x="8585200" y="5702300"/>
          <p14:tracePt t="39896" x="8610600" y="5676900"/>
          <p14:tracePt t="39913" x="8629650" y="5638800"/>
          <p14:tracePt t="39930" x="8655050" y="5619750"/>
          <p14:tracePt t="39946" x="8674100" y="5594350"/>
          <p14:tracePt t="39963" x="8680450" y="5588000"/>
          <p14:tracePt t="39980" x="8680450" y="5575300"/>
          <p14:tracePt t="39996" x="8686800" y="5562600"/>
          <p14:tracePt t="40013" x="8686800" y="5549900"/>
          <p14:tracePt t="40030" x="8686800" y="5537200"/>
          <p14:tracePt t="40046" x="8686800" y="5530850"/>
          <p14:tracePt t="40063" x="8680450" y="5518150"/>
          <p14:tracePt t="40080" x="8680450" y="5505450"/>
          <p14:tracePt t="40096" x="8661400" y="5492750"/>
          <p14:tracePt t="40113" x="8629650" y="5473700"/>
          <p14:tracePt t="40130" x="8578850" y="5448300"/>
          <p14:tracePt t="40146" x="8489950" y="5416550"/>
          <p14:tracePt t="40163" x="8356600" y="5384800"/>
          <p14:tracePt t="40165" x="8261350" y="5365750"/>
          <p14:tracePt t="40180" x="8153400" y="5353050"/>
          <p14:tracePt t="40197" x="7747000" y="5257800"/>
          <p14:tracePt t="40213" x="7550150" y="5245100"/>
          <p14:tracePt t="40230" x="7448550" y="5245100"/>
          <p14:tracePt t="40246" x="7378700" y="5245100"/>
          <p14:tracePt t="40263" x="7315200" y="5245100"/>
          <p14:tracePt t="40280" x="7258050" y="5245100"/>
          <p14:tracePt t="40296" x="7194550" y="5251450"/>
          <p14:tracePt t="40313" x="7112000" y="5264150"/>
          <p14:tracePt t="40330" x="7048500" y="5276850"/>
          <p14:tracePt t="40346" x="6965950" y="5289550"/>
          <p14:tracePt t="40363" x="6896100" y="5308600"/>
          <p14:tracePt t="40366" x="6870700" y="5314950"/>
          <p14:tracePt t="40380" x="6851650" y="5321300"/>
          <p14:tracePt t="40397" x="6781800" y="5334000"/>
          <p14:tracePt t="40413" x="6737350" y="5340350"/>
          <p14:tracePt t="40430" x="6692900" y="5346700"/>
          <p14:tracePt t="40446" x="6642100" y="5359400"/>
          <p14:tracePt t="40463" x="6616700" y="5365750"/>
          <p14:tracePt t="40480" x="6591300" y="5378450"/>
          <p14:tracePt t="40496" x="6572250" y="5391150"/>
          <p14:tracePt t="40513" x="6559550" y="5391150"/>
          <p14:tracePt t="40530" x="6534150" y="5403850"/>
          <p14:tracePt t="40546" x="6521450" y="5410200"/>
          <p14:tracePt t="40563" x="6496050" y="5416550"/>
          <p14:tracePt t="40580" x="6489700" y="5435600"/>
          <p14:tracePt t="40582" x="6483350" y="5435600"/>
          <p14:tracePt t="40596" x="6470650" y="5441950"/>
          <p14:tracePt t="40613" x="6464300" y="5454650"/>
          <p14:tracePt t="40630" x="6451600" y="5473700"/>
          <p14:tracePt t="40663" x="6451600" y="5486400"/>
          <p14:tracePt t="40680" x="6451600" y="5505450"/>
          <p14:tracePt t="40696" x="6451600" y="5524500"/>
          <p14:tracePt t="40713" x="6451600" y="5568950"/>
          <p14:tracePt t="40729" x="6464300" y="5588000"/>
          <p14:tracePt t="40746" x="6489700" y="5613400"/>
          <p14:tracePt t="40763" x="6508750" y="5632450"/>
          <p14:tracePt t="40765" x="6527800" y="5645150"/>
          <p14:tracePt t="40779" x="6546850" y="5657850"/>
          <p14:tracePt t="40782" x="6565900" y="5664200"/>
          <p14:tracePt t="40796" x="6597650" y="5676900"/>
          <p14:tracePt t="40813" x="6781800" y="5721350"/>
          <p14:tracePt t="40829" x="7054850" y="5778500"/>
          <p14:tracePt t="40846" x="7378700" y="5822950"/>
          <p14:tracePt t="40863" x="7651750" y="5829300"/>
          <p14:tracePt t="40879" x="7912100" y="5829300"/>
          <p14:tracePt t="40896" x="8128000" y="5829300"/>
          <p14:tracePt t="40913" x="8312150" y="5829300"/>
          <p14:tracePt t="40929" x="8426450" y="5829300"/>
          <p14:tracePt t="40946" x="8477250" y="5829300"/>
          <p14:tracePt t="40963" x="8483600" y="5829300"/>
          <p14:tracePt t="40979" x="8489950" y="5829300"/>
          <p14:tracePt t="40996" x="8502650" y="5829300"/>
          <p14:tracePt t="41013" x="8502650" y="5816600"/>
          <p14:tracePt t="41029" x="8502650" y="5803900"/>
          <p14:tracePt t="41046" x="8509000" y="5778500"/>
          <p14:tracePt t="41063" x="8509000" y="5759450"/>
          <p14:tracePt t="41079" x="8509000" y="5740400"/>
          <p14:tracePt t="41096" x="8509000" y="5721350"/>
          <p14:tracePt t="41113" x="8509000" y="5715000"/>
          <p14:tracePt t="41129" x="8509000" y="5708650"/>
          <p14:tracePt t="41146" x="8509000" y="5695950"/>
          <p14:tracePt t="41174" x="8509000" y="5689600"/>
          <p14:tracePt t="41446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r>
              <a:rPr lang="zh-CN" altLang="en-US" sz="2800" dirty="0"/>
              <a:t>事件和事件源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5878" y="1143864"/>
            <a:ext cx="12084786" cy="5714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HandleMouseEvent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Exception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Pane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pane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Pane();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().add(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Scene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Scene(pane, 800,600);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pane.setOnMouseMoved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MouseEventHandlerClass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(scene);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primaryStage.show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MouseEventHandlerClass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implements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MouseEvent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handle(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MouseEvent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e)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Pane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pane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(Pane)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e.getSource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t = (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().get(0);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t.setText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("x = " + 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e.getSceneX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+ ", y = " + </a:t>
            </a:r>
            <a:r>
              <a:rPr lang="en-US" altLang="zh-CN" sz="15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e.getSceneY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5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15.2</a:t>
            </a:r>
          </a:p>
        </p:txBody>
      </p:sp>
      <p:sp>
        <p:nvSpPr>
          <p:cNvPr id="9" name="圆角矩形标注 14">
            <a:extLst>
              <a:ext uri="{FF2B5EF4-FFF2-40B4-BE49-F238E27FC236}">
                <a16:creationId xmlns:a16="http://schemas.microsoft.com/office/drawing/2014/main" id="{9AA74578-AF2B-48A8-B667-6C223A7968C3}"/>
              </a:ext>
            </a:extLst>
          </p:cNvPr>
          <p:cNvSpPr/>
          <p:nvPr/>
        </p:nvSpPr>
        <p:spPr>
          <a:xfrm>
            <a:off x="4315778" y="3520946"/>
            <a:ext cx="3905732" cy="678445"/>
          </a:xfrm>
          <a:prstGeom prst="wedgeRoundRectCallout">
            <a:avLst>
              <a:gd name="adj1" fmla="val -49202"/>
              <a:gd name="adj2" fmla="val 896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MouseEventHandlerClass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类，实现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EventHandler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&lt;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MouseEvent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&gt;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接口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圆角矩形标注 14">
            <a:extLst>
              <a:ext uri="{FF2B5EF4-FFF2-40B4-BE49-F238E27FC236}">
                <a16:creationId xmlns:a16="http://schemas.microsoft.com/office/drawing/2014/main" id="{5C84E955-827A-41FB-90AC-08B45C51497A}"/>
              </a:ext>
            </a:extLst>
          </p:cNvPr>
          <p:cNvSpPr/>
          <p:nvPr/>
        </p:nvSpPr>
        <p:spPr>
          <a:xfrm>
            <a:off x="5402126" y="2122023"/>
            <a:ext cx="5638768" cy="875809"/>
          </a:xfrm>
          <a:prstGeom prst="wedgeRoundRectCallout">
            <a:avLst>
              <a:gd name="adj1" fmla="val -60111"/>
              <a:gd name="adj2" fmla="val 5975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将事件源对象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绑定的到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MouseEvent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事件处理器对象。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setOnMouseMoved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方法指定了事件处理器对象处理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MouseMoved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</a:t>
            </a:r>
          </a:p>
        </p:txBody>
      </p:sp>
      <p:sp>
        <p:nvSpPr>
          <p:cNvPr id="12" name="圆角矩形标注 14">
            <a:extLst>
              <a:ext uri="{FF2B5EF4-FFF2-40B4-BE49-F238E27FC236}">
                <a16:creationId xmlns:a16="http://schemas.microsoft.com/office/drawing/2014/main" id="{F4DD59CA-D247-4570-BB92-6197C2576BEC}"/>
              </a:ext>
            </a:extLst>
          </p:cNvPr>
          <p:cNvSpPr/>
          <p:nvPr/>
        </p:nvSpPr>
        <p:spPr>
          <a:xfrm>
            <a:off x="3889058" y="4781524"/>
            <a:ext cx="3905732" cy="437154"/>
          </a:xfrm>
          <a:prstGeom prst="wedgeRoundRectCallout">
            <a:avLst>
              <a:gd name="adj1" fmla="val -62468"/>
              <a:gd name="adj2" fmla="val 438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首先通过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getSource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得到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</p:txBody>
      </p:sp>
      <p:sp>
        <p:nvSpPr>
          <p:cNvPr id="14" name="圆角矩形标注 14">
            <a:extLst>
              <a:ext uri="{FF2B5EF4-FFF2-40B4-BE49-F238E27FC236}">
                <a16:creationId xmlns:a16="http://schemas.microsoft.com/office/drawing/2014/main" id="{5C86E5E5-8F9B-4AB3-9A96-6B8276A1AAF3}"/>
              </a:ext>
            </a:extLst>
          </p:cNvPr>
          <p:cNvSpPr/>
          <p:nvPr/>
        </p:nvSpPr>
        <p:spPr>
          <a:xfrm>
            <a:off x="6561138" y="5395508"/>
            <a:ext cx="4594542" cy="759230"/>
          </a:xfrm>
          <a:prstGeom prst="wedgeRoundRectCallout">
            <a:avLst>
              <a:gd name="adj1" fmla="val -89446"/>
              <a:gd name="adj2" fmla="val -4713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由于我们想在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里显示鼠标当前坐标位置，所以必须通过已经得到的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对象，去得到其子对象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圆角矩形标注 14">
            <a:extLst>
              <a:ext uri="{FF2B5EF4-FFF2-40B4-BE49-F238E27FC236}">
                <a16:creationId xmlns:a16="http://schemas.microsoft.com/office/drawing/2014/main" id="{D8F41371-1583-496F-B348-D2741354A6A3}"/>
              </a:ext>
            </a:extLst>
          </p:cNvPr>
          <p:cNvSpPr/>
          <p:nvPr/>
        </p:nvSpPr>
        <p:spPr>
          <a:xfrm>
            <a:off x="772160" y="6098770"/>
            <a:ext cx="5323840" cy="759230"/>
          </a:xfrm>
          <a:prstGeom prst="wedgeRoundRectCallout">
            <a:avLst>
              <a:gd name="adj1" fmla="val -16545"/>
              <a:gd name="adj2" fmla="val -8193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e.getScenetX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e.getSceneY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得到鼠标水平位置坐标和垂直位置坐标（相对于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左上角，不是屏幕左上角），将坐标显示在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TextField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对象里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setText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893746"/>
      </p:ext>
    </p:extLst>
  </p:cSld>
  <p:clrMapOvr>
    <a:masterClrMapping/>
  </p:clrMapOvr>
  <p:transition advTm="188072">
    <p:push/>
  </p:transition>
  <p:extLst>
    <p:ext uri="{3A86A75C-4F4B-4683-9AE1-C65F6400EC91}">
      <p14:laserTraceLst xmlns:p14="http://schemas.microsoft.com/office/powerpoint/2010/main">
        <p14:tracePtLst>
          <p14:tracePt t="1944" x="2736850" y="4292600"/>
          <p14:tracePt t="1993" x="2673350" y="4324350"/>
          <p14:tracePt t="2001" x="2667000" y="4330700"/>
          <p14:tracePt t="2018" x="2635250" y="4349750"/>
          <p14:tracePt t="2035" x="2597150" y="4368800"/>
          <p14:tracePt t="2051" x="2559050" y="4387850"/>
          <p14:tracePt t="2068" x="2520950" y="4400550"/>
          <p14:tracePt t="2085" x="2489200" y="4419600"/>
          <p14:tracePt t="2101" x="2444750" y="4438650"/>
          <p14:tracePt t="2118" x="2374900" y="4457700"/>
          <p14:tracePt t="2119" x="2355850" y="4464050"/>
          <p14:tracePt t="2135" x="2292350" y="4495800"/>
          <p14:tracePt t="2151" x="2260600" y="4514850"/>
          <p14:tracePt t="2168" x="2254250" y="4527550"/>
          <p14:tracePt t="2184" x="2247900" y="4527550"/>
          <p14:tracePt t="2201" x="2241550" y="4527550"/>
          <p14:tracePt t="2218" x="2241550" y="4533900"/>
          <p14:tracePt t="2235" x="2241550" y="4552950"/>
          <p14:tracePt t="2251" x="2254250" y="4591050"/>
          <p14:tracePt t="2268" x="2298700" y="4629150"/>
          <p14:tracePt t="2285" x="2413000" y="4679950"/>
          <p14:tracePt t="2301" x="2578100" y="4711700"/>
          <p14:tracePt t="2317" x="2787650" y="4730750"/>
          <p14:tracePt t="2335" x="3105150" y="4730750"/>
          <p14:tracePt t="2351" x="3263900" y="4730750"/>
          <p14:tracePt t="2367" x="3409950" y="4711700"/>
          <p14:tracePt t="2384" x="3562350" y="4673600"/>
          <p14:tracePt t="2401" x="3714750" y="4648200"/>
          <p14:tracePt t="2417" x="3867150" y="4629150"/>
          <p14:tracePt t="2434" x="4025900" y="4616450"/>
          <p14:tracePt t="2451" x="4140200" y="4616450"/>
          <p14:tracePt t="2468" x="4210050" y="4610100"/>
          <p14:tracePt t="2484" x="4216400" y="4610100"/>
          <p14:tracePt t="2512" x="4222750" y="4610100"/>
          <p14:tracePt t="2520" x="4229100" y="4610100"/>
          <p14:tracePt t="2538" x="4235450" y="4603750"/>
          <p14:tracePt t="2551" x="4241800" y="4603750"/>
          <p14:tracePt t="2568" x="4248150" y="4597400"/>
          <p14:tracePt t="2777" x="4254500" y="4591050"/>
          <p14:tracePt t="2794" x="4260850" y="4584700"/>
          <p14:tracePt t="2817" x="4279900" y="4584700"/>
          <p14:tracePt t="2831" x="4292600" y="4584700"/>
          <p14:tracePt t="2844" x="4343400" y="4572000"/>
          <p14:tracePt t="2853" x="4368800" y="4572000"/>
          <p14:tracePt t="2867" x="4489450" y="4578350"/>
          <p14:tracePt t="2884" x="4673600" y="4603750"/>
          <p14:tracePt t="2901" x="4883150" y="4648200"/>
          <p14:tracePt t="2917" x="5080000" y="4673600"/>
          <p14:tracePt t="2921" x="5130800" y="4686300"/>
          <p14:tracePt t="2934" x="5149850" y="4686300"/>
          <p14:tracePt t="2951" x="5162550" y="4686300"/>
          <p14:tracePt t="3122" x="5168900" y="4686300"/>
          <p14:tracePt t="3137" x="5175250" y="4686300"/>
          <p14:tracePt t="3151" x="5194300" y="4686300"/>
          <p14:tracePt t="3168" x="5219700" y="4679950"/>
          <p14:tracePt t="3184" x="5251450" y="4654550"/>
          <p14:tracePt t="3202" x="5276850" y="4622800"/>
          <p14:tracePt t="3219" x="5295900" y="4572000"/>
          <p14:tracePt t="3234" x="5314950" y="4508500"/>
          <p14:tracePt t="3252" x="5327650" y="4451350"/>
          <p14:tracePt t="3257" x="5334000" y="4432300"/>
          <p14:tracePt t="3268" x="5334000" y="4425950"/>
          <p14:tracePt t="3284" x="5334000" y="4413250"/>
          <p14:tracePt t="3301" x="5334000" y="4406900"/>
          <p14:tracePt t="3418" x="5334000" y="4413250"/>
          <p14:tracePt t="3435" x="5321300" y="4425950"/>
          <p14:tracePt t="3452" x="5308600" y="4464050"/>
          <p14:tracePt t="3456" x="5302250" y="4489450"/>
          <p14:tracePt t="3468" x="5295900" y="4495800"/>
          <p14:tracePt t="3484" x="5289550" y="4527550"/>
          <p14:tracePt t="3489" x="5289550" y="4540250"/>
          <p14:tracePt t="3501" x="5289550" y="4559300"/>
          <p14:tracePt t="3518" x="5289550" y="4584700"/>
          <p14:tracePt t="3534" x="5289550" y="4610100"/>
          <p14:tracePt t="3537" x="5289550" y="4622800"/>
          <p14:tracePt t="3551" x="5295900" y="4648200"/>
          <p14:tracePt t="3578" x="5295900" y="4654550"/>
          <p14:tracePt t="3675" x="5308600" y="4654550"/>
          <p14:tracePt t="3691" x="5327650" y="4629150"/>
          <p14:tracePt t="3700" x="5334000" y="4610100"/>
          <p14:tracePt t="3718" x="5353050" y="4559300"/>
          <p14:tracePt t="3721" x="5359400" y="4546600"/>
          <p14:tracePt t="3734" x="5365750" y="4527550"/>
          <p14:tracePt t="3751" x="5378450" y="4495800"/>
          <p14:tracePt t="3768" x="5378450" y="4483100"/>
          <p14:tracePt t="3833" x="5378450" y="4489450"/>
          <p14:tracePt t="3841" x="5378450" y="4502150"/>
          <p14:tracePt t="3850" x="5378450" y="4527550"/>
          <p14:tracePt t="3867" x="5378450" y="4559300"/>
          <p14:tracePt t="3884" x="5378450" y="4597400"/>
          <p14:tracePt t="3900" x="5378450" y="4603750"/>
          <p14:tracePt t="3917" x="5378450" y="4610100"/>
          <p14:tracePt t="4002" x="5384800" y="4610100"/>
          <p14:tracePt t="4017" x="5391150" y="4578350"/>
          <p14:tracePt t="4030" x="5391150" y="4565650"/>
          <p14:tracePt t="4032" x="5397500" y="4546600"/>
          <p14:tracePt t="4043" x="5403850" y="4533900"/>
          <p14:tracePt t="4052" x="5403850" y="4527550"/>
          <p14:tracePt t="4067" x="5403850" y="4514850"/>
          <p14:tracePt t="4122" x="5410200" y="4521200"/>
          <p14:tracePt t="4143" x="5416550" y="4572000"/>
          <p14:tracePt t="4158" x="5429250" y="4610100"/>
          <p14:tracePt t="4305" x="5429250" y="4603750"/>
          <p14:tracePt t="4321" x="5429250" y="4597400"/>
          <p14:tracePt t="4402" x="5435600" y="4616450"/>
          <p14:tracePt t="4417" x="5441950" y="4629150"/>
          <p14:tracePt t="4439" x="5441950" y="4635500"/>
          <p14:tracePt t="4521" x="5441950" y="4641850"/>
          <p14:tracePt t="5008" x="0" y="0"/>
        </p14:tracePtLst>
        <p14:tracePtLst>
          <p14:tracePt t="6074" x="825500" y="4572000"/>
          <p14:tracePt t="6227" x="825500" y="4578350"/>
          <p14:tracePt t="6241" x="857250" y="4584700"/>
          <p14:tracePt t="6257" x="946150" y="4584700"/>
          <p14:tracePt t="6274" x="1117600" y="4584700"/>
          <p14:tracePt t="6283" x="1219200" y="4584700"/>
          <p14:tracePt t="6300" x="1441450" y="4584700"/>
          <p14:tracePt t="6317" x="1663700" y="4584700"/>
          <p14:tracePt t="6321" x="1765300" y="4591050"/>
          <p14:tracePt t="6333" x="1841500" y="4597400"/>
          <p14:tracePt t="6350" x="1943100" y="4616450"/>
          <p14:tracePt t="6352" x="1949450" y="4616450"/>
          <p14:tracePt t="6367" x="1962150" y="4616450"/>
          <p14:tracePt t="6400" x="1974850" y="4622800"/>
          <p14:tracePt t="6416" x="1981200" y="4622800"/>
          <p14:tracePt t="6521" x="1974850" y="4622800"/>
          <p14:tracePt t="6533" x="1949450" y="4622800"/>
          <p14:tracePt t="6550" x="1860550" y="4622800"/>
          <p14:tracePt t="6568" x="1727200" y="4622800"/>
          <p14:tracePt t="6571" x="1651000" y="4622800"/>
          <p14:tracePt t="6583" x="1524000" y="4622800"/>
          <p14:tracePt t="6600" x="1460500" y="4622800"/>
          <p14:tracePt t="6616" x="1441450" y="4622800"/>
          <p14:tracePt t="6737" x="1460500" y="4622800"/>
          <p14:tracePt t="6749" x="1517650" y="4622800"/>
          <p14:tracePt t="6767" x="1670050" y="4622800"/>
          <p14:tracePt t="6771" x="1758950" y="4622800"/>
          <p14:tracePt t="6785" x="1885950" y="4622800"/>
          <p14:tracePt t="6800" x="1917700" y="4622800"/>
          <p14:tracePt t="6817" x="1943100" y="4622800"/>
          <p14:tracePt t="6923" x="1949450" y="4629150"/>
          <p14:tracePt t="6962" x="1822450" y="4648200"/>
          <p14:tracePt t="6969" x="1771650" y="4648200"/>
          <p14:tracePt t="6983" x="1682750" y="4648200"/>
          <p14:tracePt t="6986" x="1581150" y="4648200"/>
          <p14:tracePt t="7000" x="1352550" y="4648200"/>
          <p14:tracePt t="7016" x="1162050" y="4648200"/>
          <p14:tracePt t="7033" x="1041400" y="4648200"/>
          <p14:tracePt t="7049" x="1009650" y="4648200"/>
          <p14:tracePt t="7066" x="1003300" y="4648200"/>
          <p14:tracePt t="7083" x="996950" y="4648200"/>
          <p14:tracePt t="7196" x="1016000" y="4648200"/>
          <p14:tracePt t="7210" x="1098550" y="4648200"/>
          <p14:tracePt t="7226" x="1250950" y="4648200"/>
          <p14:tracePt t="7239" x="1384300" y="4648200"/>
          <p14:tracePt t="7252" x="1447800" y="4648200"/>
          <p14:tracePt t="7267" x="1524000" y="4648200"/>
          <p14:tracePt t="7283" x="1543050" y="4648200"/>
          <p14:tracePt t="7320" x="1549400" y="4648200"/>
          <p14:tracePt t="7332" x="1555750" y="4648200"/>
          <p14:tracePt t="7457" x="1549400" y="4648200"/>
          <p14:tracePt t="7471" x="1543050" y="4648200"/>
          <p14:tracePt t="7490" x="1536700" y="4648200"/>
          <p14:tracePt t="7586" x="1555750" y="4648200"/>
          <p14:tracePt t="7600" x="1638300" y="4648200"/>
          <p14:tracePt t="7616" x="1758950" y="4648200"/>
          <p14:tracePt t="7633" x="1885950" y="4648200"/>
          <p14:tracePt t="7649" x="1968500" y="4648200"/>
          <p14:tracePt t="7666" x="2000250" y="4648200"/>
          <p14:tracePt t="7788" x="2006600" y="4648200"/>
          <p14:tracePt t="7802" x="2019300" y="4648200"/>
          <p14:tracePt t="7819" x="2057400" y="4654550"/>
          <p14:tracePt t="7825" x="2082800" y="4660900"/>
          <p14:tracePt t="7838" x="2114550" y="4667250"/>
          <p14:tracePt t="7852" x="2197100" y="4686300"/>
          <p14:tracePt t="7856" x="2216150" y="4686300"/>
          <p14:tracePt t="7868" x="2235200" y="4686300"/>
          <p14:tracePt t="7883" x="2247900" y="4686300"/>
          <p14:tracePt t="7899" x="2254250" y="4686300"/>
          <p14:tracePt t="8578" x="2235200" y="4686300"/>
          <p14:tracePt t="8588" x="2203450" y="4686300"/>
          <p14:tracePt t="8599" x="2076450" y="4686300"/>
          <p14:tracePt t="8615" x="1917700" y="4686300"/>
          <p14:tracePt t="8632" x="1758950" y="4686300"/>
          <p14:tracePt t="8649" x="1663700" y="4686300"/>
          <p14:tracePt t="8665" x="1619250" y="4686300"/>
          <p14:tracePt t="8682" x="1612900" y="4686300"/>
          <p14:tracePt t="8819" x="1631950" y="4686300"/>
          <p14:tracePt t="8833" x="1714500" y="4686300"/>
          <p14:tracePt t="8850" x="1860550" y="4686300"/>
          <p14:tracePt t="8865" x="2012950" y="4686300"/>
          <p14:tracePt t="8882" x="2127250" y="4686300"/>
          <p14:tracePt t="8899" x="2184400" y="4686300"/>
          <p14:tracePt t="8916" x="2203450" y="4686300"/>
          <p14:tracePt t="9448" x="0" y="0"/>
        </p14:tracePtLst>
        <p14:tracePtLst>
          <p14:tracePt t="10740" x="4019550" y="4635500"/>
          <p14:tracePt t="10804" x="4032250" y="4635500"/>
          <p14:tracePt t="10825" x="4121150" y="4629150"/>
          <p14:tracePt t="10841" x="4178300" y="4629150"/>
          <p14:tracePt t="10856" x="4260850" y="4629150"/>
          <p14:tracePt t="10865" x="4286250" y="4629150"/>
          <p14:tracePt t="10881" x="4337050" y="4629150"/>
          <p14:tracePt t="10898" x="4368800" y="4629150"/>
          <p14:tracePt t="10915" x="4375150" y="4629150"/>
          <p14:tracePt t="10955" x="4381500" y="4629150"/>
          <p14:tracePt t="11184" x="0" y="0"/>
        </p14:tracePtLst>
        <p14:tracePtLst>
          <p14:tracePt t="11666" x="5283200" y="4527550"/>
          <p14:tracePt t="11724" x="5283200" y="4546600"/>
          <p14:tracePt t="11741" x="5283200" y="4578350"/>
          <p14:tracePt t="11761" x="5295900" y="4635500"/>
          <p14:tracePt t="11777" x="5314950" y="4654550"/>
          <p14:tracePt t="11792" x="5353050" y="4673600"/>
          <p14:tracePt t="11800" x="5378450" y="4679950"/>
          <p14:tracePt t="11816" x="5416550" y="4679950"/>
          <p14:tracePt t="11832" x="5441950" y="4679950"/>
          <p14:tracePt t="11848" x="5461000" y="4679950"/>
          <p14:tracePt t="11864" x="5486400" y="4667250"/>
          <p14:tracePt t="11882" x="5486400" y="4660900"/>
          <p14:tracePt t="11898" x="5499100" y="4635500"/>
          <p14:tracePt t="11914" x="5511800" y="4616450"/>
          <p14:tracePt t="11931" x="5518150" y="4610100"/>
          <p14:tracePt t="11948" x="5524500" y="4597400"/>
          <p14:tracePt t="11964" x="5530850" y="4591050"/>
          <p14:tracePt t="12837" x="5518150" y="4584700"/>
          <p14:tracePt t="12860" x="5435600" y="4584700"/>
          <p14:tracePt t="12877" x="5378450" y="4584700"/>
          <p14:tracePt t="12881" x="5353050" y="4584700"/>
          <p14:tracePt t="12891" x="5340350" y="4584700"/>
          <p14:tracePt t="12900" x="5327650" y="4584700"/>
          <p14:tracePt t="12914" x="5308600" y="4584700"/>
          <p14:tracePt t="12931" x="5302250" y="4591050"/>
          <p14:tracePt t="12947" x="5302250" y="4603750"/>
          <p14:tracePt t="12964" x="5302250" y="4616450"/>
          <p14:tracePt t="12968" x="5302250" y="4622800"/>
          <p14:tracePt t="13008" x="5302250" y="4629150"/>
          <p14:tracePt t="13033" x="5302250" y="4641850"/>
          <p14:tracePt t="13049" x="5314950" y="4648200"/>
          <p14:tracePt t="13058" x="5321300" y="4648200"/>
          <p14:tracePt t="13068" x="5346700" y="4654550"/>
          <p14:tracePt t="13082" x="5372100" y="4660900"/>
          <p14:tracePt t="13097" x="5397500" y="4660900"/>
          <p14:tracePt t="13114" x="5410200" y="4660900"/>
          <p14:tracePt t="13131" x="5416550" y="4660900"/>
          <p14:tracePt t="13147" x="5429250" y="4660900"/>
          <p14:tracePt t="13164" x="5441950" y="4660900"/>
          <p14:tracePt t="13181" x="5454650" y="4660900"/>
          <p14:tracePt t="13197" x="5454650" y="4654550"/>
          <p14:tracePt t="13214" x="5473700" y="4648200"/>
          <p14:tracePt t="13231" x="5473700" y="4635500"/>
          <p14:tracePt t="13248" x="5473700" y="4622800"/>
          <p14:tracePt t="13264" x="5473700" y="4610100"/>
          <p14:tracePt t="13281" x="5473700" y="4603750"/>
          <p14:tracePt t="13297" x="5473700" y="4597400"/>
          <p14:tracePt t="14744" x="0" y="0"/>
        </p14:tracePtLst>
        <p14:tracePtLst>
          <p14:tracePt t="16757" x="5137150" y="4552950"/>
          <p14:tracePt t="16778" x="5137150" y="4559300"/>
          <p14:tracePt t="16793" x="5124450" y="4603750"/>
          <p14:tracePt t="16809" x="5124450" y="4641850"/>
          <p14:tracePt t="16830" x="5124450" y="4667250"/>
          <p14:tracePt t="16847" x="5130800" y="4692650"/>
          <p14:tracePt t="16865" x="5156200" y="4699000"/>
          <p14:tracePt t="16880" x="5187950" y="4705350"/>
          <p14:tracePt t="16896" x="5238750" y="4699000"/>
          <p14:tracePt t="16913" x="5270500" y="4692650"/>
          <p14:tracePt t="16929" x="5289550" y="4679950"/>
          <p14:tracePt t="16946" x="5289550" y="4673600"/>
          <p14:tracePt t="16963" x="5295900" y="4660900"/>
          <p14:tracePt t="16986" x="5295900" y="4654550"/>
          <p14:tracePt t="16996" x="5295900" y="4648200"/>
          <p14:tracePt t="17081" x="5295900" y="4641850"/>
          <p14:tracePt t="17121" x="5295900" y="4635500"/>
          <p14:tracePt t="17122" x="0" y="0"/>
        </p14:tracePtLst>
        <p14:tracePtLst>
          <p14:tracePt t="17762" x="1479550" y="4813300"/>
          <p14:tracePt t="17801" x="1479550" y="4826000"/>
          <p14:tracePt t="17809" x="1479550" y="4832350"/>
          <p14:tracePt t="17818" x="1479550" y="4845050"/>
          <p14:tracePt t="17830" x="1479550" y="4851400"/>
          <p14:tracePt t="17847" x="1479550" y="4864100"/>
          <p14:tracePt t="18137" x="0" y="0"/>
        </p14:tracePtLst>
        <p14:tracePtLst>
          <p14:tracePt t="19645" x="2203450" y="4832350"/>
          <p14:tracePt t="19698" x="2203450" y="4845050"/>
          <p14:tracePt t="19714" x="2203450" y="4864100"/>
          <p14:tracePt t="19729" x="2203450" y="4876800"/>
          <p14:tracePt t="19755" x="2203450" y="4883150"/>
          <p14:tracePt t="19763" x="2203450" y="4889500"/>
          <p14:tracePt t="19802" x="2203450" y="4895850"/>
          <p14:tracePt t="19915" x="2209800" y="4895850"/>
          <p14:tracePt t="19926" x="2209800" y="4889500"/>
          <p14:tracePt t="19940" x="2216150" y="4876800"/>
          <p14:tracePt t="19954" x="2228850" y="4845050"/>
          <p14:tracePt t="19962" x="2235200" y="4845050"/>
          <p14:tracePt t="19978" x="2235200" y="4832350"/>
          <p14:tracePt t="20073" x="2235200" y="4845050"/>
          <p14:tracePt t="20083" x="2235200" y="4857750"/>
          <p14:tracePt t="20098" x="2235200" y="4902200"/>
          <p14:tracePt t="20112" x="2235200" y="4921250"/>
          <p14:tracePt t="20129" x="2235200" y="4933950"/>
          <p14:tracePt t="20145" x="2235200" y="4940300"/>
          <p14:tracePt t="20226" x="2241550" y="4921250"/>
          <p14:tracePt t="20241" x="2247900" y="4883150"/>
          <p14:tracePt t="20257" x="2260600" y="4845050"/>
          <p14:tracePt t="20268" x="2260600" y="4838700"/>
          <p14:tracePt t="20279" x="2260600" y="4832350"/>
          <p14:tracePt t="20280" x="2266950" y="4819650"/>
          <p14:tracePt t="20305" x="2266950" y="4813300"/>
          <p14:tracePt t="20379" x="2266950" y="4819650"/>
          <p14:tracePt t="20392" x="2273300" y="4845050"/>
          <p14:tracePt t="20407" x="2279650" y="4870450"/>
          <p14:tracePt t="20412" x="2279650" y="4876800"/>
          <p14:tracePt t="20432" x="2279650" y="4902200"/>
          <p14:tracePt t="20546" x="2286000" y="4902200"/>
          <p14:tracePt t="20557" x="2286000" y="4883150"/>
          <p14:tracePt t="20570" x="2292350" y="4857750"/>
          <p14:tracePt t="20585" x="2298700" y="4832350"/>
          <p14:tracePt t="20612" x="2298700" y="4826000"/>
          <p14:tracePt t="20675" x="2298700" y="4832350"/>
          <p14:tracePt t="20689" x="2298700" y="4851400"/>
          <p14:tracePt t="20706" x="2298700" y="4908550"/>
          <p14:tracePt t="20720" x="2298700" y="4927600"/>
          <p14:tracePt t="20730" x="2298700" y="4946650"/>
          <p14:tracePt t="20745" x="2298700" y="4953000"/>
          <p14:tracePt t="20944" x="0" y="0"/>
        </p14:tracePtLst>
        <p14:tracePtLst>
          <p14:tracePt t="23196" x="844550" y="5181600"/>
          <p14:tracePt t="23567" x="0" y="0"/>
        </p14:tracePtLst>
        <p14:tracePtLst>
          <p14:tracePt t="24050" x="844550" y="5314950"/>
          <p14:tracePt t="24072" x="0" y="0"/>
        </p14:tracePtLst>
        <p14:tracePtLst>
          <p14:tracePt t="24443" x="863600" y="5645150"/>
          <p14:tracePt t="24569" x="0" y="0"/>
        </p14:tracePtLst>
        <p14:tracePtLst>
          <p14:tracePt t="25891" x="1435100" y="1600200"/>
          <p14:tracePt t="25972" x="1428750" y="1606550"/>
          <p14:tracePt t="25990" x="1428750" y="1619250"/>
          <p14:tracePt t="26002" x="1422400" y="1638300"/>
          <p14:tracePt t="26015" x="1422400" y="1644650"/>
          <p14:tracePt t="26026" x="1422400" y="1657350"/>
          <p14:tracePt t="26330" x="0" y="0"/>
        </p14:tracePtLst>
        <p14:tracePtLst>
          <p14:tracePt t="27600" x="1530350" y="1536700"/>
          <p14:tracePt t="27644" x="1524000" y="1536700"/>
          <p14:tracePt t="27663" x="1517650" y="1543050"/>
          <p14:tracePt t="27680" x="1498600" y="1612900"/>
          <p14:tracePt t="27693" x="1492250" y="1638300"/>
          <p14:tracePt t="27709" x="1479550" y="1701800"/>
          <p14:tracePt t="27712" x="1473200" y="1708150"/>
          <p14:tracePt t="27726" x="1473200" y="1720850"/>
          <p14:tracePt t="27743" x="1466850" y="1727200"/>
          <p14:tracePt t="28082" x="0" y="0"/>
        </p14:tracePtLst>
        <p14:tracePtLst>
          <p14:tracePt t="28814" x="400050" y="1873250"/>
          <p14:tracePt t="28875" x="425450" y="1879600"/>
          <p14:tracePt t="28894" x="508000" y="1898650"/>
          <p14:tracePt t="28911" x="654050" y="1917700"/>
          <p14:tracePt t="28925" x="901700" y="1936750"/>
          <p14:tracePt t="28929" x="1035050" y="1936750"/>
          <p14:tracePt t="28942" x="1206500" y="1936750"/>
          <p14:tracePt t="28946" x="1422400" y="1936750"/>
          <p14:tracePt t="28959" x="1816100" y="1936750"/>
          <p14:tracePt t="28975" x="2051050" y="1936750"/>
          <p14:tracePt t="28992" x="2165350" y="1936750"/>
          <p14:tracePt t="29009" x="2235200" y="1936750"/>
          <p14:tracePt t="29025" x="2260600" y="1936750"/>
          <p14:tracePt t="29042" x="2279650" y="1936750"/>
          <p14:tracePt t="29059" x="2298700" y="1936750"/>
          <p14:tracePt t="29075" x="2317750" y="1936750"/>
          <p14:tracePt t="29093" x="2343150" y="1936750"/>
          <p14:tracePt t="29096" x="2362200" y="1936750"/>
          <p14:tracePt t="29109" x="2368550" y="1936750"/>
          <p14:tracePt t="29125" x="2393950" y="1936750"/>
          <p14:tracePt t="29412" x="2387600" y="1936750"/>
          <p14:tracePt t="29428" x="2324100" y="1936750"/>
          <p14:tracePt t="29449" x="2114550" y="1936750"/>
          <p14:tracePt t="29458" x="2025650" y="1936750"/>
          <p14:tracePt t="29475" x="1892300" y="1936750"/>
          <p14:tracePt t="29492" x="1784350" y="1936750"/>
          <p14:tracePt t="29508" x="1689100" y="1936750"/>
          <p14:tracePt t="29525" x="1581150" y="1936750"/>
          <p14:tracePt t="29528" x="1536700" y="1936750"/>
          <p14:tracePt t="29542" x="1485900" y="1936750"/>
          <p14:tracePt t="29559" x="1352550" y="1936750"/>
          <p14:tracePt t="29575" x="1276350" y="1936750"/>
          <p14:tracePt t="29592" x="1231900" y="1936750"/>
          <p14:tracePt t="29608" x="1206500" y="1936750"/>
          <p14:tracePt t="29625" x="1193800" y="1936750"/>
          <p14:tracePt t="29642" x="1187450" y="1936750"/>
          <p14:tracePt t="29777" x="1193800" y="1936750"/>
          <p14:tracePt t="29789" x="1219200" y="1936750"/>
          <p14:tracePt t="29804" x="1358900" y="1936750"/>
          <p14:tracePt t="29815" x="1593850" y="1936750"/>
          <p14:tracePt t="29827" x="1720850" y="1936750"/>
          <p14:tracePt t="29842" x="1987550" y="1936750"/>
          <p14:tracePt t="29859" x="2139950" y="1936750"/>
          <p14:tracePt t="29875" x="2216150" y="1936750"/>
          <p14:tracePt t="29892" x="2235200" y="1936750"/>
          <p14:tracePt t="29909" x="2241550" y="1936750"/>
          <p14:tracePt t="30256" x="0" y="0"/>
        </p14:tracePtLst>
        <p14:tracePtLst>
          <p14:tracePt t="31468" x="844550" y="2101850"/>
          <p14:tracePt t="31508" x="844550" y="2108200"/>
          <p14:tracePt t="31526" x="850900" y="2108200"/>
          <p14:tracePt t="31547" x="901700" y="2127250"/>
          <p14:tracePt t="31558" x="920750" y="2127250"/>
          <p14:tracePt t="31560" x="939800" y="2127250"/>
          <p14:tracePt t="31576" x="984250" y="2127250"/>
          <p14:tracePt t="31593" x="1047750" y="2127250"/>
          <p14:tracePt t="31609" x="1123950" y="2127250"/>
          <p14:tracePt t="31626" x="1206500" y="2127250"/>
          <p14:tracePt t="31641" x="1346200" y="2127250"/>
          <p14:tracePt t="31658" x="1536700" y="2127250"/>
          <p14:tracePt t="31675" x="1778000" y="2127250"/>
          <p14:tracePt t="31691" x="2082800" y="2127250"/>
          <p14:tracePt t="31708" x="2387600" y="2127250"/>
          <p14:tracePt t="31724" x="2692400" y="2127250"/>
          <p14:tracePt t="31729" x="2844800" y="2127250"/>
          <p14:tracePt t="31741" x="2978150" y="2127250"/>
          <p14:tracePt t="31758" x="3155950" y="2127250"/>
          <p14:tracePt t="31760" x="3219450" y="2127250"/>
          <p14:tracePt t="31775" x="3263900" y="2127250"/>
          <p14:tracePt t="31791" x="3340100" y="2127250"/>
          <p14:tracePt t="31808" x="3378200" y="2127250"/>
          <p14:tracePt t="31824" x="3422650" y="2120900"/>
          <p14:tracePt t="31841" x="3454400" y="2114550"/>
          <p14:tracePt t="31859" x="3492500" y="2101850"/>
          <p14:tracePt t="31875" x="3517900" y="2095500"/>
          <p14:tracePt t="31892" x="3530600" y="2095500"/>
          <p14:tracePt t="31908" x="3536950" y="2089150"/>
          <p14:tracePt t="31911" x="3543300" y="2082800"/>
          <p14:tracePt t="31924" x="3549650" y="2076450"/>
          <p14:tracePt t="31931" x="3556000" y="2076450"/>
          <p14:tracePt t="31941" x="3568700" y="2063750"/>
          <p14:tracePt t="31958" x="3606800" y="2044700"/>
          <p14:tracePt t="31974" x="3632200" y="2032000"/>
          <p14:tracePt t="31991" x="3644900" y="2032000"/>
          <p14:tracePt t="32101" x="3638550" y="2032000"/>
          <p14:tracePt t="32116" x="3536950" y="2032000"/>
          <p14:tracePt t="32133" x="3327400" y="2032000"/>
          <p14:tracePt t="32138" x="3206750" y="2032000"/>
          <p14:tracePt t="32156" x="2990850" y="2032000"/>
          <p14:tracePt t="32165" x="2895600" y="2032000"/>
          <p14:tracePt t="32175" x="2819400" y="2032000"/>
          <p14:tracePt t="32178" x="2768600" y="2032000"/>
          <p14:tracePt t="32191" x="2711450" y="2032000"/>
          <p14:tracePt t="32208" x="2679700" y="2038350"/>
          <p14:tracePt t="32251" x="2679700" y="2044700"/>
          <p14:tracePt t="32489" x="2673350" y="2051050"/>
          <p14:tracePt t="32507" x="2673350" y="2057400"/>
          <p14:tracePt t="32525" x="2667000" y="2101850"/>
          <p14:tracePt t="32530" x="2660650" y="2120900"/>
          <p14:tracePt t="32547" x="2660650" y="2152650"/>
          <p14:tracePt t="32558" x="2660650" y="2159000"/>
          <p14:tracePt t="32561" x="2660650" y="2171700"/>
          <p14:tracePt t="32574" x="2660650" y="2178050"/>
          <p14:tracePt t="33768" x="0" y="0"/>
        </p14:tracePtLst>
        <p14:tracePtLst>
          <p14:tracePt t="34579" x="4381500" y="2178050"/>
          <p14:tracePt t="34660" x="4375150" y="2178050"/>
          <p14:tracePt t="34677" x="4298950" y="2178050"/>
          <p14:tracePt t="34694" x="4171950" y="2203450"/>
          <p14:tracePt t="34698" x="4095750" y="2222500"/>
          <p14:tracePt t="34709" x="4000500" y="2241550"/>
          <p14:tracePt t="34724" x="3790950" y="2286000"/>
          <p14:tracePt t="34740" x="3568700" y="2330450"/>
          <p14:tracePt t="34743" x="3460750" y="2343150"/>
          <p14:tracePt t="34757" x="3365500" y="2362200"/>
          <p14:tracePt t="34773" x="3225800" y="2387600"/>
          <p14:tracePt t="34790" x="3124200" y="2406650"/>
          <p14:tracePt t="34792" x="3098800" y="2406650"/>
          <p14:tracePt t="34807" x="3041650" y="2419350"/>
          <p14:tracePt t="34823" x="2978150" y="2432050"/>
          <p14:tracePt t="34840" x="2908300" y="2444750"/>
          <p14:tracePt t="34857" x="2819400" y="2451100"/>
          <p14:tracePt t="34873" x="2774950" y="2463800"/>
          <p14:tracePt t="34890" x="2768600" y="2463800"/>
          <p14:tracePt t="35620" x="2762250" y="2463800"/>
          <p14:tracePt t="35635" x="2743200" y="2457450"/>
          <p14:tracePt t="35653" x="2705100" y="2432050"/>
          <p14:tracePt t="35657" x="2673350" y="2406650"/>
          <p14:tracePt t="35671" x="2622550" y="2374900"/>
          <p14:tracePt t="35683" x="2489200" y="2298700"/>
          <p14:tracePt t="35696" x="2273300" y="2203450"/>
          <p14:tracePt t="35707" x="2108200" y="2139950"/>
          <p14:tracePt t="35724" x="1816100" y="2025650"/>
          <p14:tracePt t="35740" x="1657350" y="1974850"/>
          <p14:tracePt t="35744" x="1619250" y="1968500"/>
          <p14:tracePt t="35756" x="1600200" y="1955800"/>
          <p14:tracePt t="35761" x="1600200" y="1949450"/>
          <p14:tracePt t="37008" x="0" y="0"/>
        </p14:tracePtLst>
        <p14:tracePtLst>
          <p14:tracePt t="38285" x="590550" y="3263900"/>
          <p14:tracePt t="38349" x="590550" y="3270250"/>
          <p14:tracePt t="38366" x="603250" y="3270250"/>
          <p14:tracePt t="38381" x="711200" y="3282950"/>
          <p14:tracePt t="38395" x="882650" y="3295650"/>
          <p14:tracePt t="38408" x="1111250" y="3295650"/>
          <p14:tracePt t="38423" x="1225550" y="3295650"/>
          <p14:tracePt t="38439" x="1555750" y="3295650"/>
          <p14:tracePt t="38456" x="1816100" y="3295650"/>
          <p14:tracePt t="38472" x="2184400" y="3295650"/>
          <p14:tracePt t="38489" x="2616200" y="3295650"/>
          <p14:tracePt t="38505" x="3111500" y="3295650"/>
          <p14:tracePt t="38522" x="3587750" y="3295650"/>
          <p14:tracePt t="38539" x="3975100" y="3295650"/>
          <p14:tracePt t="38555" x="4210050" y="3295650"/>
          <p14:tracePt t="38572" x="4387850" y="3295650"/>
          <p14:tracePt t="38589" x="4495800" y="3295650"/>
          <p14:tracePt t="38605" x="4540250" y="3295650"/>
          <p14:tracePt t="38622" x="4552950" y="3295650"/>
          <p14:tracePt t="39160" x="0" y="0"/>
        </p14:tracePtLst>
        <p14:tracePtLst>
          <p14:tracePt t="41025" x="1892300" y="3289300"/>
          <p14:tracePt t="41121" x="1898650" y="3289300"/>
          <p14:tracePt t="41137" x="1936750" y="3289300"/>
          <p14:tracePt t="41150" x="1968500" y="3289300"/>
          <p14:tracePt t="41152" x="2019300" y="3289300"/>
          <p14:tracePt t="41161" x="2108200" y="3289300"/>
          <p14:tracePt t="41172" x="2190750" y="3289300"/>
          <p14:tracePt t="41189" x="2362200" y="3289300"/>
          <p14:tracePt t="41194" x="2432050" y="3289300"/>
          <p14:tracePt t="41205" x="2508250" y="3289300"/>
          <p14:tracePt t="41223" x="2590800" y="3289300"/>
          <p14:tracePt t="41240" x="2628900" y="3289300"/>
          <p14:tracePt t="41254" x="2635250" y="3289300"/>
          <p14:tracePt t="41480" x="0" y="0"/>
        </p14:tracePtLst>
        <p14:tracePtLst>
          <p14:tracePt t="41939" x="3213100" y="3149600"/>
          <p14:tracePt t="41957" x="3206750" y="3149600"/>
          <p14:tracePt t="41971" x="3181350" y="3149600"/>
          <p14:tracePt t="42055" x="0" y="0"/>
        </p14:tracePtLst>
        <p14:tracePtLst>
          <p14:tracePt t="42346" x="2863850" y="3155950"/>
          <p14:tracePt t="42361" x="2863850" y="3162300"/>
          <p14:tracePt t="42371" x="2857500" y="3162300"/>
          <p14:tracePt t="42387" x="2857500" y="3168650"/>
          <p14:tracePt t="42404" x="2857500" y="3181350"/>
          <p14:tracePt t="42421" x="2857500" y="3206750"/>
          <p14:tracePt t="42438" x="2857500" y="3257550"/>
          <p14:tracePt t="42455" x="2876550" y="3327400"/>
          <p14:tracePt t="42456" x="2901950" y="3359150"/>
          <p14:tracePt t="42471" x="2946400" y="3409950"/>
          <p14:tracePt t="42488" x="3009900" y="3454400"/>
          <p14:tracePt t="42504" x="3073400" y="3473450"/>
          <p14:tracePt t="42521" x="3105150" y="3473450"/>
          <p14:tracePt t="42538" x="3117850" y="3473450"/>
          <p14:tracePt t="42554" x="3124200" y="3473450"/>
          <p14:tracePt t="42587" x="3124200" y="3460750"/>
          <p14:tracePt t="42604" x="3124200" y="3454400"/>
          <p14:tracePt t="42621" x="3124200" y="3448050"/>
          <p14:tracePt t="42655" x="3124200" y="3441700"/>
          <p14:tracePt t="43216" x="0" y="0"/>
        </p14:tracePtLst>
        <p14:tracePtLst>
          <p14:tracePt t="44174" x="1225550" y="4552950"/>
          <p14:tracePt t="44226" x="1231900" y="4552950"/>
          <p14:tracePt t="44244" x="1250950" y="4584700"/>
          <p14:tracePt t="44262" x="1276350" y="4641850"/>
          <p14:tracePt t="44268" x="1289050" y="4667250"/>
          <p14:tracePt t="44272" x="1308100" y="4692650"/>
          <p14:tracePt t="44286" x="1327150" y="4711700"/>
          <p14:tracePt t="44300" x="1358900" y="4724400"/>
          <p14:tracePt t="44306" x="1371600" y="4737100"/>
          <p14:tracePt t="44320" x="1403350" y="4743450"/>
          <p14:tracePt t="44337" x="1435100" y="4743450"/>
          <p14:tracePt t="44353" x="1466850" y="4743450"/>
          <p14:tracePt t="44370" x="1530350" y="4724400"/>
          <p14:tracePt t="44387" x="1587500" y="4705350"/>
          <p14:tracePt t="44403" x="1644650" y="4679950"/>
          <p14:tracePt t="44422" x="1670050" y="4660900"/>
          <p14:tracePt t="44437" x="1682750" y="4660900"/>
          <p14:tracePt t="44752" x="0" y="0"/>
        </p14:tracePtLst>
        <p14:tracePtLst>
          <p14:tracePt t="45724" x="4229100" y="3111500"/>
          <p14:tracePt t="45805" x="4222750" y="3111500"/>
          <p14:tracePt t="45826" x="4210050" y="3149600"/>
          <p14:tracePt t="45836" x="4191000" y="3175000"/>
          <p14:tracePt t="45853" x="4171950" y="3225800"/>
          <p14:tracePt t="45856" x="4165600" y="3251200"/>
          <p14:tracePt t="45870" x="4165600" y="3270250"/>
          <p14:tracePt t="45888" x="4146550" y="3308350"/>
          <p14:tracePt t="45922" x="4146550" y="3321050"/>
          <p14:tracePt t="45938" x="4146550" y="3327400"/>
          <p14:tracePt t="45960" x="4146550" y="3333750"/>
          <p14:tracePt t="45970" x="4146550" y="3340100"/>
          <p14:tracePt t="46001" x="4146550" y="3346450"/>
          <p14:tracePt t="46099" x="4146550" y="3352800"/>
          <p14:tracePt t="46115" x="4146550" y="3359150"/>
          <p14:tracePt t="46129" x="4165600" y="3359150"/>
          <p14:tracePt t="46138" x="4171950" y="3359150"/>
          <p14:tracePt t="46153" x="4197350" y="3359150"/>
          <p14:tracePt t="46170" x="4229100" y="3359150"/>
          <p14:tracePt t="46187" x="4260850" y="3359150"/>
          <p14:tracePt t="46203" x="4292600" y="3333750"/>
          <p14:tracePt t="46220" x="4311650" y="3308350"/>
          <p14:tracePt t="46236" x="4324350" y="3270250"/>
          <p14:tracePt t="46253" x="4330700" y="3257550"/>
          <p14:tracePt t="46270" x="4337050" y="3238500"/>
          <p14:tracePt t="47160" x="0" y="0"/>
        </p14:tracePtLst>
        <p14:tracePtLst>
          <p14:tracePt t="47987" x="850900" y="4552950"/>
          <p14:tracePt t="48058" x="850900" y="4559300"/>
          <p14:tracePt t="48074" x="901700" y="4572000"/>
          <p14:tracePt t="48086" x="952500" y="4578350"/>
          <p14:tracePt t="48103" x="1174750" y="4622800"/>
          <p14:tracePt t="48105" x="1377950" y="4660900"/>
          <p14:tracePt t="48119" x="1828800" y="4699000"/>
          <p14:tracePt t="48136" x="2171700" y="4699000"/>
          <p14:tracePt t="48152" x="2355850" y="4699000"/>
          <p14:tracePt t="48169" x="2400300" y="4699000"/>
          <p14:tracePt t="48186" x="2413000" y="4699000"/>
          <p14:tracePt t="48296" x="0" y="0"/>
        </p14:tracePtLst>
        <p14:tracePtLst>
          <p14:tracePt t="49164" x="3829050" y="4641850"/>
          <p14:tracePt t="49221" x="3835400" y="4641850"/>
          <p14:tracePt t="49243" x="3911600" y="4641850"/>
          <p14:tracePt t="49256" x="4013200" y="4641850"/>
          <p14:tracePt t="49269" x="4076700" y="4641850"/>
          <p14:tracePt t="49285" x="4203700" y="4641850"/>
          <p14:tracePt t="49302" x="4330700" y="4641850"/>
          <p14:tracePt t="49304" x="4381500" y="4641850"/>
          <p14:tracePt t="49319" x="4451350" y="4641850"/>
          <p14:tracePt t="49335" x="4489450" y="4641850"/>
          <p14:tracePt t="49352" x="4495800" y="4641850"/>
          <p14:tracePt t="49368" x="4514850" y="4641850"/>
          <p14:tracePt t="49568" x="0" y="0"/>
        </p14:tracePtLst>
        <p14:tracePtLst>
          <p14:tracePt t="49996" x="5149850" y="4641850"/>
          <p14:tracePt t="50058" x="5156200" y="4641850"/>
          <p14:tracePt t="50081" x="5187950" y="4648200"/>
          <p14:tracePt t="50098" x="5314950" y="4648200"/>
          <p14:tracePt t="50114" x="5454650" y="4648200"/>
          <p14:tracePt t="50127" x="5600700" y="4648200"/>
          <p14:tracePt t="50138" x="5657850" y="4648200"/>
          <p14:tracePt t="50151" x="5740400" y="4648200"/>
          <p14:tracePt t="50168" x="5765800" y="4648200"/>
          <p14:tracePt t="50791" x="0" y="0"/>
        </p14:tracePtLst>
        <p14:tracePtLst>
          <p14:tracePt t="51491" x="3771900" y="3111500"/>
          <p14:tracePt t="51553" x="3784600" y="3124200"/>
          <p14:tracePt t="51562" x="3790950" y="3162300"/>
          <p14:tracePt t="51571" x="3797300" y="3206750"/>
          <p14:tracePt t="51584" x="3816350" y="3314700"/>
          <p14:tracePt t="51601" x="3854450" y="3429000"/>
          <p14:tracePt t="51618" x="3892550" y="3486150"/>
          <p14:tracePt t="51634" x="3930650" y="3511550"/>
          <p14:tracePt t="51651" x="3956050" y="3511550"/>
          <p14:tracePt t="51668" x="3994150" y="3511550"/>
          <p14:tracePt t="51684" x="4032250" y="3505200"/>
          <p14:tracePt t="51689" x="4051300" y="3486150"/>
          <p14:tracePt t="51701" x="4083050" y="3454400"/>
          <p14:tracePt t="51705" x="4114800" y="3416300"/>
          <p14:tracePt t="51718" x="4133850" y="3378200"/>
          <p14:tracePt t="51736" x="4197350" y="3238500"/>
          <p14:tracePt t="51751" x="4203700" y="3200400"/>
          <p14:tracePt t="51768" x="4203700" y="3155950"/>
          <p14:tracePt t="51784" x="4203700" y="3143250"/>
          <p14:tracePt t="51801" x="4203700" y="3136900"/>
          <p14:tracePt t="51871" x="4203700" y="3143250"/>
          <p14:tracePt t="51879" x="4203700" y="3155950"/>
          <p14:tracePt t="51887" x="4197350" y="3181350"/>
          <p14:tracePt t="51901" x="4197350" y="3194050"/>
          <p14:tracePt t="51917" x="4197350" y="3219450"/>
          <p14:tracePt t="51934" x="4197350" y="3225800"/>
          <p14:tracePt t="52008" x="4197350" y="3213100"/>
          <p14:tracePt t="52018" x="4197350" y="3206750"/>
          <p14:tracePt t="52030" x="4197350" y="3194050"/>
          <p14:tracePt t="52039" x="4197350" y="3175000"/>
          <p14:tracePt t="52051" x="4197350" y="3168650"/>
          <p14:tracePt t="52311" x="0" y="0"/>
        </p14:tracePtLst>
        <p14:tracePtLst>
          <p14:tracePt t="53602" x="8255000" y="2355850"/>
          <p14:tracePt t="53697" x="8267700" y="2355850"/>
          <p14:tracePt t="53710" x="8299450" y="2355850"/>
          <p14:tracePt t="53726" x="8375650" y="2355850"/>
          <p14:tracePt t="53744" x="8597900" y="2355850"/>
          <p14:tracePt t="53758" x="8680450" y="2355850"/>
          <p14:tracePt t="53768" x="8858250" y="2355850"/>
          <p14:tracePt t="53784" x="9061450" y="2355850"/>
          <p14:tracePt t="53801" x="9245600" y="2355850"/>
          <p14:tracePt t="53817" x="9398000" y="2355850"/>
          <p14:tracePt t="53834" x="9474200" y="2355850"/>
          <p14:tracePt t="53850" x="9499600" y="2355850"/>
          <p14:tracePt t="53867" x="9505950" y="2355850"/>
          <p14:tracePt t="54057" x="9486900" y="2355850"/>
          <p14:tracePt t="54070" x="9448800" y="2355850"/>
          <p14:tracePt t="54085" x="9347200" y="2355850"/>
          <p14:tracePt t="54102" x="9194800" y="2355850"/>
          <p14:tracePt t="54106" x="9124950" y="2355850"/>
          <p14:tracePt t="54117" x="9048750" y="2355850"/>
          <p14:tracePt t="54133" x="8909050" y="2355850"/>
          <p14:tracePt t="54136" x="8858250" y="2355850"/>
          <p14:tracePt t="54150" x="8832850" y="2355850"/>
          <p14:tracePt t="54151" x="8813800" y="2355850"/>
          <p14:tracePt t="54167" x="8801100" y="2355850"/>
          <p14:tracePt t="54321" x="8820150" y="2355850"/>
          <p14:tracePt t="54333" x="8864600" y="2355850"/>
          <p14:tracePt t="54352" x="9105900" y="2355850"/>
          <p14:tracePt t="54369" x="9321800" y="2355850"/>
          <p14:tracePt t="54383" x="9518650" y="2355850"/>
          <p14:tracePt t="54400" x="9645650" y="2355850"/>
          <p14:tracePt t="54417" x="9671050" y="2355850"/>
          <p14:tracePt t="54433" x="9677400" y="2355850"/>
          <p14:tracePt t="54665" x="9683750" y="2362200"/>
          <p14:tracePt t="54682" x="9664700" y="2368550"/>
          <p14:tracePt t="54703" x="9582150" y="2381250"/>
          <p14:tracePt t="54718" x="9474200" y="2406650"/>
          <p14:tracePt t="54734" x="9353550" y="2413000"/>
          <p14:tracePt t="54738" x="9302750" y="2413000"/>
          <p14:tracePt t="54750" x="9258300" y="2413000"/>
          <p14:tracePt t="54769" x="9213850" y="2413000"/>
          <p14:tracePt t="54784" x="9207500" y="2413000"/>
          <p14:tracePt t="54924" x="9226550" y="2413000"/>
          <p14:tracePt t="54940" x="9277350" y="2413000"/>
          <p14:tracePt t="54955" x="9391650" y="2413000"/>
          <p14:tracePt t="54968" x="9531350" y="2413000"/>
          <p14:tracePt t="54983" x="9690100" y="2413000"/>
          <p14:tracePt t="55000" x="9867900" y="2413000"/>
          <p14:tracePt t="55017" x="10026650" y="2413000"/>
          <p14:tracePt t="55034" x="10140950" y="2413000"/>
          <p14:tracePt t="55050" x="10198100" y="2413000"/>
          <p14:tracePt t="55066" x="10217150" y="2413000"/>
          <p14:tracePt t="56263" x="0" y="0"/>
        </p14:tracePtLst>
        <p14:tracePtLst>
          <p14:tracePt t="57255" x="952500" y="3270250"/>
          <p14:tracePt t="57377" x="0" y="0"/>
        </p14:tracePtLst>
        <p14:tracePtLst>
          <p14:tracePt t="58556" x="5969000" y="2305050"/>
          <p14:tracePt t="58643" x="5975350" y="2311400"/>
          <p14:tracePt t="58660" x="6032500" y="2317750"/>
          <p14:tracePt t="58678" x="6108700" y="2324100"/>
          <p14:tracePt t="58682" x="6165850" y="2324100"/>
          <p14:tracePt t="58699" x="6273800" y="2324100"/>
          <p14:tracePt t="58715" x="6407150" y="2324100"/>
          <p14:tracePt t="58733" x="6546850" y="2324100"/>
          <p14:tracePt t="58736" x="6610350" y="2324100"/>
          <p14:tracePt t="58749" x="6673850" y="2324100"/>
          <p14:tracePt t="58766" x="6788150" y="2324100"/>
          <p14:tracePt t="58783" x="6889750" y="2330450"/>
          <p14:tracePt t="58786" x="6902450" y="2330450"/>
          <p14:tracePt t="58800" x="6940550" y="2330450"/>
          <p14:tracePt t="58815" x="6972300" y="2336800"/>
          <p14:tracePt t="58832" x="6997700" y="2343150"/>
          <p14:tracePt t="58849" x="7029450" y="2343150"/>
          <p14:tracePt t="58866" x="7061200" y="2343150"/>
          <p14:tracePt t="58882" x="7086600" y="2343150"/>
          <p14:tracePt t="58898" x="7112000" y="2343150"/>
          <p14:tracePt t="59274" x="0" y="0"/>
        </p14:tracePtLst>
        <p14:tracePtLst>
          <p14:tracePt t="59860" x="7505700" y="2413000"/>
          <p14:tracePt t="59929" x="7550150" y="2413000"/>
          <p14:tracePt t="59956" x="7766050" y="2413000"/>
          <p14:tracePt t="59970" x="7943850" y="2413000"/>
          <p14:tracePt t="59988" x="8121650" y="2413000"/>
          <p14:tracePt t="59999" x="8185150" y="2413000"/>
          <p14:tracePt t="60016" x="8286750" y="2413000"/>
          <p14:tracePt t="60032" x="8299450" y="2413000"/>
          <p14:tracePt t="60571" x="8305800" y="2413000"/>
          <p14:tracePt t="60590" x="8324850" y="2413000"/>
          <p14:tracePt t="60612" x="8356600" y="2413000"/>
          <p14:tracePt t="60617" x="8362950" y="2413000"/>
          <p14:tracePt t="60627" x="8369300" y="2413000"/>
          <p14:tracePt t="60728" x="8362950" y="2413000"/>
          <p14:tracePt t="60738" x="8350250" y="2413000"/>
          <p14:tracePt t="60748" x="8337550" y="2413000"/>
          <p14:tracePt t="60765" x="8305800" y="2413000"/>
          <p14:tracePt t="60781" x="8267700" y="2413000"/>
          <p14:tracePt t="60785" x="8248650" y="2413000"/>
          <p14:tracePt t="60799" x="8229600" y="2413000"/>
          <p14:tracePt t="60815" x="8216900" y="2413000"/>
          <p14:tracePt t="60832" x="8210550" y="2413000"/>
          <p14:tracePt t="61443" x="8204200" y="2413000"/>
          <p14:tracePt t="61460" x="8191500" y="2413000"/>
          <p14:tracePt t="61475" x="8178800" y="2413000"/>
          <p14:tracePt t="61498" x="8159750" y="2413000"/>
          <p14:tracePt t="61514" x="8153400" y="2413000"/>
          <p14:tracePt t="61531" x="8147050" y="2413000"/>
          <p14:tracePt t="61548" x="8140700" y="2413000"/>
          <p14:tracePt t="61762" x="8159750" y="2413000"/>
          <p14:tracePt t="61780" x="8229600" y="2413000"/>
          <p14:tracePt t="61795" x="8369300" y="2413000"/>
          <p14:tracePt t="61808" x="8547100" y="2413000"/>
          <p14:tracePt t="61819" x="8636000" y="2413000"/>
          <p14:tracePt t="61831" x="8788400" y="2413000"/>
          <p14:tracePt t="61847" x="8921750" y="2413000"/>
          <p14:tracePt t="61865" x="8985250" y="2413000"/>
          <p14:tracePt t="61881" x="9010650" y="2413000"/>
          <p14:tracePt t="61897" x="9017000" y="2413000"/>
          <p14:tracePt t="62129" x="9023350" y="2413000"/>
          <p14:tracePt t="62155" x="9029700" y="2413000"/>
          <p14:tracePt t="62169" x="9036050" y="2413000"/>
          <p14:tracePt t="62185" x="9055100" y="2413000"/>
          <p14:tracePt t="62197" x="9061450" y="2413000"/>
          <p14:tracePt t="62214" x="9080500" y="2413000"/>
          <p14:tracePt t="62217" x="9093200" y="2413000"/>
          <p14:tracePt t="62231" x="9124950" y="2413000"/>
          <p14:tracePt t="62247" x="9150350" y="2413000"/>
          <p14:tracePt t="62264" x="9175750" y="2413000"/>
          <p14:tracePt t="62281" x="9188450" y="2413000"/>
          <p14:tracePt t="62364" x="9194800" y="2413000"/>
          <p14:tracePt t="62380" x="9201150" y="2413000"/>
          <p14:tracePt t="62417" x="9207500" y="2413000"/>
          <p14:tracePt t="62441" x="9213850" y="2413000"/>
          <p14:tracePt t="62451" x="9220200" y="2413000"/>
          <p14:tracePt t="62464" x="9251950" y="2413000"/>
          <p14:tracePt t="62481" x="9283700" y="2413000"/>
          <p14:tracePt t="62497" x="9334500" y="2413000"/>
          <p14:tracePt t="62515" x="9398000" y="2413000"/>
          <p14:tracePt t="62531" x="9461500" y="2413000"/>
          <p14:tracePt t="62548" x="9518650" y="2413000"/>
          <p14:tracePt t="62564" x="9569450" y="2413000"/>
          <p14:tracePt t="62581" x="9613900" y="2413000"/>
          <p14:tracePt t="62584" x="9632950" y="2413000"/>
          <p14:tracePt t="62598" x="9645650" y="2413000"/>
          <p14:tracePt t="62614" x="9671050" y="2413000"/>
          <p14:tracePt t="62617" x="9690100" y="2413000"/>
          <p14:tracePt t="62631" x="9702800" y="2413000"/>
          <p14:tracePt t="62647" x="9715500" y="2413000"/>
          <p14:tracePt t="62730" x="9721850" y="2413000"/>
          <p14:tracePt t="62747" x="9728200" y="2413000"/>
          <p14:tracePt t="62758" x="9734550" y="2413000"/>
          <p14:tracePt t="62769" x="9747250" y="2413000"/>
          <p14:tracePt t="62781" x="9766300" y="2413000"/>
          <p14:tracePt t="62798" x="9804400" y="2413000"/>
          <p14:tracePt t="62814" x="9867900" y="2413000"/>
          <p14:tracePt t="62817" x="9912350" y="2413000"/>
          <p14:tracePt t="62831" x="10020300" y="2413000"/>
          <p14:tracePt t="62848" x="10147300" y="2413000"/>
          <p14:tracePt t="62864" x="10242550" y="2413000"/>
          <p14:tracePt t="62880" x="10299700" y="2413000"/>
          <p14:tracePt t="62897" x="10325100" y="2413000"/>
          <p14:tracePt t="62914" x="10337800" y="2413000"/>
          <p14:tracePt t="66408" x="0" y="0"/>
        </p14:tracePtLst>
        <p14:tracePtLst>
          <p14:tracePt t="67635" x="1130300" y="3238500"/>
          <p14:tracePt t="67722" x="1136650" y="3238500"/>
          <p14:tracePt t="67740" x="1174750" y="3238500"/>
          <p14:tracePt t="67754" x="1270000" y="3238500"/>
          <p14:tracePt t="67768" x="1320800" y="3238500"/>
          <p14:tracePt t="67780" x="1447800" y="3238500"/>
          <p14:tracePt t="67797" x="1568450" y="3238500"/>
          <p14:tracePt t="67801" x="1612900" y="3238500"/>
          <p14:tracePt t="67813" x="1631950" y="3238500"/>
          <p14:tracePt t="67830" x="1676400" y="3238500"/>
          <p14:tracePt t="67834" x="1695450" y="3238500"/>
          <p14:tracePt t="67848" x="1701800" y="3238500"/>
          <p14:tracePt t="68064" x="0" y="0"/>
        </p14:tracePtLst>
        <p14:tracePtLst>
          <p14:tracePt t="68981" x="6146800" y="2616200"/>
          <p14:tracePt t="68985" x="6178550" y="2622550"/>
          <p14:tracePt t="69005" x="6267450" y="2622550"/>
          <p14:tracePt t="69019" x="6394450" y="2622550"/>
          <p14:tracePt t="69028" x="6470650" y="2622550"/>
          <p14:tracePt t="69047" x="6629400" y="2622550"/>
          <p14:tracePt t="69049" x="6711950" y="2622550"/>
          <p14:tracePt t="69063" x="6788150" y="2622550"/>
          <p14:tracePt t="69080" x="6953250" y="2622550"/>
          <p14:tracePt t="69095" x="6991350" y="2622550"/>
          <p14:tracePt t="69099" x="7004050" y="2622550"/>
          <p14:tracePt t="69112" x="7023100" y="2622550"/>
          <p14:tracePt t="70457" x="0" y="0"/>
        </p14:tracePtLst>
        <p14:tracePtLst>
          <p14:tracePt t="70836" x="6210300" y="2571750"/>
          <p14:tracePt t="70891" x="6216650" y="2571750"/>
          <p14:tracePt t="70906" x="6292850" y="2571750"/>
          <p14:tracePt t="70923" x="6438900" y="2571750"/>
          <p14:tracePt t="70940" x="6623050" y="2571750"/>
          <p14:tracePt t="70948" x="6711950" y="2571750"/>
          <p14:tracePt t="70961" x="6864350" y="2571750"/>
          <p14:tracePt t="70978" x="6915150" y="2571750"/>
          <p14:tracePt t="70994" x="6927850" y="2571750"/>
          <p14:tracePt t="71129" x="0" y="0"/>
        </p14:tracePtLst>
        <p14:tracePtLst>
          <p14:tracePt t="72633" x="3479800" y="3130550"/>
          <p14:tracePt t="72723" x="3479800" y="3149600"/>
          <p14:tracePt t="72739" x="3498850" y="3232150"/>
          <p14:tracePt t="72755" x="3536950" y="3314700"/>
          <p14:tracePt t="72761" x="3556000" y="3352800"/>
          <p14:tracePt t="72775" x="3619500" y="3403600"/>
          <p14:tracePt t="72785" x="3676650" y="3429000"/>
          <p14:tracePt t="72794" x="3746500" y="3454400"/>
          <p14:tracePt t="72812" x="3905250" y="3498850"/>
          <p14:tracePt t="72828" x="4102100" y="3524250"/>
          <p14:tracePt t="72832" x="4184650" y="3524250"/>
          <p14:tracePt t="72844" x="4267200" y="3524250"/>
          <p14:tracePt t="72862" x="4425950" y="3511550"/>
          <p14:tracePt t="72878" x="4508500" y="3492500"/>
          <p14:tracePt t="72881" x="4527550" y="3473450"/>
          <p14:tracePt t="72894" x="4540250" y="3454400"/>
          <p14:tracePt t="72911" x="4552950" y="3365500"/>
          <p14:tracePt t="72930" x="4533900" y="3263900"/>
          <p14:tracePt t="72944" x="4489450" y="3175000"/>
          <p14:tracePt t="72961" x="4406900" y="3086100"/>
          <p14:tracePt t="72977" x="4305300" y="3028950"/>
          <p14:tracePt t="72993" x="4210050" y="2997200"/>
          <p14:tracePt t="73010" x="4133850" y="2990850"/>
          <p14:tracePt t="73027" x="4076700" y="2990850"/>
          <p14:tracePt t="73043" x="4038600" y="3009900"/>
          <p14:tracePt t="73061" x="3981450" y="3060700"/>
          <p14:tracePt t="73077" x="3917950" y="3136900"/>
          <p14:tracePt t="73081" x="3898900" y="3162300"/>
          <p14:tracePt t="73093" x="3886200" y="3200400"/>
          <p14:tracePt t="73111" x="3873500" y="3244850"/>
          <p14:tracePt t="73127" x="3873500" y="3263900"/>
          <p14:tracePt t="73144" x="3879850" y="3289300"/>
          <p14:tracePt t="73160" x="3898900" y="3321050"/>
          <p14:tracePt t="73177" x="3962400" y="3359150"/>
          <p14:tracePt t="73193" x="4083050" y="3397250"/>
          <p14:tracePt t="73210" x="4222750" y="3416300"/>
          <p14:tracePt t="73227" x="4375150" y="3409950"/>
          <p14:tracePt t="73243" x="4483100" y="3397250"/>
          <p14:tracePt t="73260" x="4527550" y="3365500"/>
          <p14:tracePt t="73277" x="4546600" y="3314700"/>
          <p14:tracePt t="73293" x="4546600" y="3257550"/>
          <p14:tracePt t="73297" x="4546600" y="3225800"/>
          <p14:tracePt t="73311" x="4540250" y="3155950"/>
          <p14:tracePt t="73328" x="4502150" y="3092450"/>
          <p14:tracePt t="73343" x="4457700" y="3060700"/>
          <p14:tracePt t="73361" x="4445000" y="3054350"/>
          <p14:tracePt t="73377" x="4432300" y="3054350"/>
          <p14:tracePt t="73410" x="4413250" y="3054350"/>
          <p14:tracePt t="73427" x="4394200" y="3092450"/>
          <p14:tracePt t="73444" x="4381500" y="3130550"/>
          <p14:tracePt t="73460" x="4375150" y="3162300"/>
          <p14:tracePt t="73477" x="4375150" y="3168650"/>
          <p14:tracePt t="73494" x="4375150" y="3175000"/>
          <p14:tracePt t="74049" x="0" y="0"/>
        </p14:tracePtLst>
        <p14:tracePtLst>
          <p14:tracePt t="74762" x="9855200" y="2705100"/>
          <p14:tracePt t="74834" x="9874250" y="2711450"/>
          <p14:tracePt t="74848" x="9937750" y="2711450"/>
          <p14:tracePt t="74862" x="10001250" y="2711450"/>
          <p14:tracePt t="74878" x="10147300" y="2711450"/>
          <p14:tracePt t="74881" x="10223500" y="2711450"/>
          <p14:tracePt t="74895" x="10287000" y="2711450"/>
          <p14:tracePt t="74910" x="10375900" y="2711450"/>
          <p14:tracePt t="74929" x="10414000" y="2711450"/>
          <p14:tracePt t="75015" x="0" y="0"/>
        </p14:tracePtLst>
        <p14:tracePtLst>
          <p14:tracePt t="75518" x="6115050" y="2857500"/>
          <p14:tracePt t="75537" x="6102350" y="2863850"/>
          <p14:tracePt t="75565" x="6102350" y="2870200"/>
          <p14:tracePt t="75577" x="6102350" y="2889250"/>
          <p14:tracePt t="75593" x="6127750" y="2914650"/>
          <p14:tracePt t="75610" x="6159500" y="2940050"/>
          <p14:tracePt t="75627" x="6242050" y="2978150"/>
          <p14:tracePt t="75643" x="6362700" y="3016250"/>
          <p14:tracePt t="75659" x="6527800" y="3041650"/>
          <p14:tracePt t="75676" x="6705600" y="3054350"/>
          <p14:tracePt t="75693" x="6864350" y="3054350"/>
          <p14:tracePt t="75695" x="6927850" y="3048000"/>
          <p14:tracePt t="75709" x="6972300" y="3041650"/>
          <p14:tracePt t="75711" x="6991350" y="3035300"/>
          <p14:tracePt t="75726" x="7010400" y="3028950"/>
          <p14:tracePt t="75743" x="7016750" y="3022600"/>
          <p14:tracePt t="75759" x="7016750" y="3009900"/>
          <p14:tracePt t="75776" x="7016750" y="3003550"/>
          <p14:tracePt t="75876" x="7016750" y="2997200"/>
          <p14:tracePt t="75893" x="7016750" y="2990850"/>
          <p14:tracePt t="75913" x="7016750" y="2971800"/>
          <p14:tracePt t="75929" x="7016750" y="2946400"/>
          <p14:tracePt t="75945" x="7016750" y="2933700"/>
          <p14:tracePt t="75959" x="7010400" y="2921000"/>
          <p14:tracePt t="75976" x="7004050" y="2895600"/>
          <p14:tracePt t="75993" x="6985000" y="2882900"/>
          <p14:tracePt t="76010" x="6972300" y="2876550"/>
          <p14:tracePt t="76026" x="6959600" y="2870200"/>
          <p14:tracePt t="76272" x="0" y="0"/>
        </p14:tracePtLst>
        <p14:tracePtLst>
          <p14:tracePt t="86870" x="6191250" y="3206750"/>
          <p14:tracePt t="86962" x="6203950" y="3206750"/>
          <p14:tracePt t="86977" x="6273800" y="3206750"/>
          <p14:tracePt t="86989" x="6337300" y="3206750"/>
          <p14:tracePt t="87006" x="6508750" y="3206750"/>
          <p14:tracePt t="87010" x="6591300" y="3206750"/>
          <p14:tracePt t="87023" x="6750050" y="3206750"/>
          <p14:tracePt t="87039" x="6845300" y="3206750"/>
          <p14:tracePt t="87056" x="6877050" y="3206750"/>
          <p14:tracePt t="87072" x="6883400" y="3206750"/>
          <p14:tracePt t="87168" x="6864350" y="3206750"/>
          <p14:tracePt t="87179" x="6826250" y="3206750"/>
          <p14:tracePt t="87191" x="6769100" y="3206750"/>
          <p14:tracePt t="87206" x="6635750" y="3206750"/>
          <p14:tracePt t="87223" x="6508750" y="3206750"/>
          <p14:tracePt t="87239" x="6400800" y="3206750"/>
          <p14:tracePt t="87255" x="6388100" y="3206750"/>
          <p14:tracePt t="87369" x="6400800" y="3206750"/>
          <p14:tracePt t="87379" x="6438900" y="3206750"/>
          <p14:tracePt t="87390" x="6464300" y="3213100"/>
          <p14:tracePt t="87407" x="6553200" y="3219450"/>
          <p14:tracePt t="87425" x="6667500" y="3225800"/>
          <p14:tracePt t="87428" x="6724650" y="3238500"/>
          <p14:tracePt t="87443" x="6788150" y="3244850"/>
          <p14:tracePt t="87455" x="6800850" y="3244850"/>
          <p14:tracePt t="87472" x="6807200" y="3244850"/>
          <p14:tracePt t="87528" x="6800850" y="3244850"/>
          <p14:tracePt t="87540" x="6781800" y="3244850"/>
          <p14:tracePt t="87556" x="6731000" y="3244850"/>
          <p14:tracePt t="87572" x="6673850" y="3244850"/>
          <p14:tracePt t="87589" x="6648450" y="3244850"/>
          <p14:tracePt t="87592" x="6642100" y="3244850"/>
          <p14:tracePt t="87605" x="6635750" y="3244850"/>
          <p14:tracePt t="87674" x="6661150" y="3251200"/>
          <p14:tracePt t="87682" x="6692900" y="3257550"/>
          <p14:tracePt t="87694" x="6737350" y="3270250"/>
          <p14:tracePt t="87706" x="6858000" y="3295650"/>
          <p14:tracePt t="87722" x="6972300" y="3321050"/>
          <p14:tracePt t="87739" x="6997700" y="3327400"/>
          <p14:tracePt t="87755" x="7010400" y="3327400"/>
          <p14:tracePt t="87808" x="7004050" y="3327400"/>
          <p14:tracePt t="87817" x="6972300" y="3327400"/>
          <p14:tracePt t="87828" x="6921500" y="3327400"/>
          <p14:tracePt t="87839" x="6781800" y="3327400"/>
          <p14:tracePt t="87855" x="6667500" y="3327400"/>
          <p14:tracePt t="87872" x="6616700" y="3327400"/>
          <p14:tracePt t="87890" x="6604000" y="3327400"/>
          <p14:tracePt t="87969" x="6616700" y="3327400"/>
          <p14:tracePt t="87977" x="6642100" y="3327400"/>
          <p14:tracePt t="87988" x="6667500" y="3327400"/>
          <p14:tracePt t="88005" x="6743700" y="3327400"/>
          <p14:tracePt t="88022" x="6826250" y="3327400"/>
          <p14:tracePt t="88025" x="6870700" y="3327400"/>
          <p14:tracePt t="88039" x="6915150" y="3327400"/>
          <p14:tracePt t="88055" x="6934200" y="3327400"/>
          <p14:tracePt t="88129" x="6915150" y="3327400"/>
          <p14:tracePt t="88142" x="6889750" y="3327400"/>
          <p14:tracePt t="88156" x="6858000" y="3327400"/>
          <p14:tracePt t="88173" x="6838950" y="3327400"/>
          <p14:tracePt t="88234" x="6858000" y="3327400"/>
          <p14:tracePt t="88246" x="6877050" y="3327400"/>
          <p14:tracePt t="88261" x="6953250" y="3327400"/>
          <p14:tracePt t="88278" x="7061200" y="3327400"/>
          <p14:tracePt t="88280" x="7124700" y="3327400"/>
          <p14:tracePt t="88289" x="7175500" y="3327400"/>
          <p14:tracePt t="88305" x="7213600" y="3327400"/>
          <p14:tracePt t="88385" x="7188200" y="3327400"/>
          <p14:tracePt t="88399" x="7162800" y="3327400"/>
          <p14:tracePt t="88412" x="7131050" y="3327400"/>
          <p14:tracePt t="88427" x="7099300" y="3327400"/>
          <p14:tracePt t="88439" x="7092950" y="3327400"/>
          <p14:tracePt t="88553" x="7099300" y="3327400"/>
          <p14:tracePt t="88564" x="7105650" y="3327400"/>
          <p14:tracePt t="89466" x="7099300" y="3327400"/>
          <p14:tracePt t="89481" x="7054850" y="3327400"/>
          <p14:tracePt t="89491" x="7029450" y="3327400"/>
          <p14:tracePt t="89505" x="6965950" y="3321050"/>
          <p14:tracePt t="89522" x="6877050" y="3302000"/>
          <p14:tracePt t="89538" x="6819900" y="3295650"/>
          <p14:tracePt t="89555" x="6756400" y="3295650"/>
          <p14:tracePt t="89571" x="6705600" y="3295650"/>
          <p14:tracePt t="89588" x="6686550" y="3295650"/>
          <p14:tracePt t="89605" x="6680200" y="3295650"/>
          <p14:tracePt t="89745" x="6699250" y="3295650"/>
          <p14:tracePt t="89756" x="6731000" y="3295650"/>
          <p14:tracePt t="89772" x="6851650" y="3295650"/>
          <p14:tracePt t="89788" x="6959600" y="3295650"/>
          <p14:tracePt t="89792" x="6991350" y="3295650"/>
          <p14:tracePt t="89809" x="7023100" y="3295650"/>
          <p14:tracePt t="89821" x="7029450" y="3295650"/>
          <p14:tracePt t="91400" x="0" y="0"/>
        </p14:tracePtLst>
        <p14:tracePtLst>
          <p14:tracePt t="92507" x="1530350" y="2025650"/>
          <p14:tracePt t="92546" x="1524000" y="2025650"/>
          <p14:tracePt t="92562" x="1517650" y="2025650"/>
          <p14:tracePt t="92576" x="1517650" y="2044700"/>
          <p14:tracePt t="92587" x="1517650" y="2057400"/>
          <p14:tracePt t="92604" x="1517650" y="2070100"/>
          <p14:tracePt t="92620" x="1517650" y="2076450"/>
          <p14:tracePt t="92637" x="1517650" y="2101850"/>
          <p14:tracePt t="92654" x="1524000" y="2108200"/>
          <p14:tracePt t="92671" x="1549400" y="2133600"/>
          <p14:tracePt t="92688" x="1581150" y="2146300"/>
          <p14:tracePt t="92704" x="1606550" y="2159000"/>
          <p14:tracePt t="92720" x="1644650" y="2159000"/>
          <p14:tracePt t="92737" x="1670050" y="2159000"/>
          <p14:tracePt t="92754" x="1701800" y="2159000"/>
          <p14:tracePt t="92770" x="1714500" y="2133600"/>
          <p14:tracePt t="92787" x="1727200" y="2120900"/>
          <p14:tracePt t="92804" x="1733550" y="2108200"/>
          <p14:tracePt t="92837" x="1739900" y="2101850"/>
          <p14:tracePt t="93439" x="0" y="0"/>
        </p14:tracePtLst>
        <p14:tracePtLst>
          <p14:tracePt t="94890" x="1479550" y="4864100"/>
          <p14:tracePt t="94987" x="1479550" y="4870450"/>
          <p14:tracePt t="95001" x="1479550" y="4883150"/>
          <p14:tracePt t="95019" x="1479550" y="4914900"/>
          <p14:tracePt t="95025" x="1479550" y="4921250"/>
          <p14:tracePt t="95033" x="1479550" y="4927600"/>
          <p14:tracePt t="95042" x="1479550" y="4933950"/>
          <p14:tracePt t="95053" x="1479550" y="4940300"/>
          <p14:tracePt t="95069" x="1479550" y="4953000"/>
          <p14:tracePt t="95086" x="1479550" y="4959350"/>
          <p14:tracePt t="95234" x="1479550" y="4953000"/>
          <p14:tracePt t="95369" x="1479550" y="4965700"/>
          <p14:tracePt t="95382" x="1479550" y="4972050"/>
          <p14:tracePt t="95743" x="0" y="0"/>
        </p14:tracePtLst>
        <p14:tracePtLst>
          <p14:tracePt t="97578" x="1644650" y="2044700"/>
          <p14:tracePt t="97667" x="1644650" y="2057400"/>
          <p14:tracePt t="97683" x="1644650" y="2101850"/>
          <p14:tracePt t="97699" x="1657350" y="2146300"/>
          <p14:tracePt t="97712" x="1670050" y="2209800"/>
          <p14:tracePt t="97723" x="1670050" y="2222500"/>
          <p14:tracePt t="97736" x="1682750" y="2266950"/>
          <p14:tracePt t="97752" x="1689100" y="2279650"/>
          <p14:tracePt t="97769" x="1689100" y="2292350"/>
          <p14:tracePt t="97785" x="1695450" y="2298700"/>
          <p14:tracePt t="97875" x="1701800" y="2298700"/>
          <p14:tracePt t="97891" x="1701800" y="2279650"/>
          <p14:tracePt t="97907" x="1714500" y="2235200"/>
          <p14:tracePt t="97919" x="1720850" y="2209800"/>
          <p14:tracePt t="97937" x="1727200" y="2165350"/>
          <p14:tracePt t="97953" x="1727200" y="2127250"/>
          <p14:tracePt t="97968" x="1727200" y="2108200"/>
          <p14:tracePt t="97985" x="1727200" y="2095500"/>
          <p14:tracePt t="98105" x="1727200" y="2108200"/>
          <p14:tracePt t="98116" x="1727200" y="2120900"/>
          <p14:tracePt t="98131" x="1727200" y="2152650"/>
          <p14:tracePt t="98148" x="1733550" y="2171700"/>
          <p14:tracePt t="98253" x="1739900" y="2171700"/>
          <p14:tracePt t="98282" x="1746250" y="2171700"/>
          <p14:tracePt t="98299" x="1746250" y="2165350"/>
          <p14:tracePt t="98315" x="1746250" y="2159000"/>
          <p14:tracePt t="98395" x="1746250" y="2178050"/>
          <p14:tracePt t="98407" x="1746250" y="2209800"/>
          <p14:tracePt t="98422" x="1746250" y="2247900"/>
          <p14:tracePt t="98435" x="1746250" y="2254250"/>
          <p14:tracePt t="98504" x="1752600" y="2260600"/>
          <p14:tracePt t="98518" x="1758950" y="2260600"/>
          <p14:tracePt t="98534" x="1765300" y="2254250"/>
          <p14:tracePt t="98546" x="1771650" y="2228850"/>
          <p14:tracePt t="98555" x="1778000" y="2216150"/>
          <p14:tracePt t="98568" x="1778000" y="2203450"/>
          <p14:tracePt t="98585" x="1784350" y="2178050"/>
          <p14:tracePt t="98602" x="1790700" y="2178050"/>
          <p14:tracePt t="98618" x="1790700" y="2165350"/>
          <p14:tracePt t="99008" x="0" y="0"/>
        </p14:tracePtLst>
        <p14:tracePtLst>
          <p14:tracePt t="103641" x="609600" y="3206750"/>
          <p14:tracePt t="103652" x="609600" y="3213100"/>
          <p14:tracePt t="103667" x="609600" y="3232150"/>
          <p14:tracePt t="103683" x="603250" y="3238500"/>
          <p14:tracePt t="103717" x="603250" y="3244850"/>
          <p14:tracePt t="103734" x="603250" y="3257550"/>
          <p14:tracePt t="103751" x="609600" y="3289300"/>
          <p14:tracePt t="103767" x="628650" y="3314700"/>
          <p14:tracePt t="103783" x="647700" y="3340100"/>
          <p14:tracePt t="103801" x="666750" y="3346450"/>
          <p14:tracePt t="103816" x="666750" y="3352800"/>
          <p14:tracePt t="103856" x="673100" y="3352800"/>
          <p14:tracePt t="103867" x="685800" y="3352800"/>
          <p14:tracePt t="103883" x="692150" y="3333750"/>
          <p14:tracePt t="103900" x="698500" y="3321050"/>
          <p14:tracePt t="103944" x="698500" y="3314700"/>
          <p14:tracePt t="103953" x="698500" y="3308350"/>
          <p14:tracePt t="104065" x="698500" y="3314700"/>
          <p14:tracePt t="104076" x="698500" y="3321050"/>
          <p14:tracePt t="104090" x="698500" y="3327400"/>
          <p14:tracePt t="104244" x="698500" y="3321050"/>
          <p14:tracePt t="104258" x="704850" y="3314700"/>
          <p14:tracePt t="104442" x="711200" y="3314700"/>
          <p14:tracePt t="104442" x="0" y="0"/>
        </p14:tracePtLst>
        <p14:tracePtLst>
          <p14:tracePt t="104948" x="1117600" y="2120900"/>
          <p14:tracePt t="104957" x="1111250" y="2120900"/>
          <p14:tracePt t="104968" x="1104900" y="2120900"/>
          <p14:tracePt t="104985" x="1092200" y="2127250"/>
          <p14:tracePt t="105001" x="1092200" y="2152650"/>
          <p14:tracePt t="105017" x="1092200" y="2178050"/>
          <p14:tracePt t="105033" x="1092200" y="2209800"/>
          <p14:tracePt t="105051" x="1092200" y="2228850"/>
          <p14:tracePt t="105066" x="1092200" y="2235200"/>
          <p14:tracePt t="105121" x="1092200" y="2241550"/>
          <p14:tracePt t="105147" x="1098550" y="2241550"/>
          <p14:tracePt t="105163" x="1104900" y="2235200"/>
          <p14:tracePt t="105179" x="1104900" y="2228850"/>
          <p14:tracePt t="105196" x="1104900" y="2216150"/>
          <p14:tracePt t="106617" x="0" y="0"/>
        </p14:tracePtLst>
        <p14:tracePtLst>
          <p14:tracePt t="108442" x="1536700" y="4845050"/>
          <p14:tracePt t="108497" x="1530350" y="4845050"/>
          <p14:tracePt t="108531" x="1530350" y="4851400"/>
          <p14:tracePt t="108548" x="1530350" y="4857750"/>
          <p14:tracePt t="108560" x="1530350" y="4883150"/>
          <p14:tracePt t="108583" x="1530350" y="4895850"/>
          <p14:tracePt t="108586" x="1530350" y="4902200"/>
          <p14:tracePt t="108599" x="1530350" y="4927600"/>
          <p14:tracePt t="108615" x="1530350" y="4940300"/>
          <p14:tracePt t="108632" x="1530350" y="4946650"/>
          <p14:tracePt t="108904" x="0" y="0"/>
        </p14:tracePtLst>
        <p14:tracePtLst>
          <p14:tracePt t="110058" x="2197100" y="5219700"/>
          <p14:tracePt t="110121" x="2203450" y="5219700"/>
          <p14:tracePt t="110137" x="2216150" y="5219700"/>
          <p14:tracePt t="110149" x="2222500" y="5219700"/>
          <p14:tracePt t="110164" x="2279650" y="5219700"/>
          <p14:tracePt t="110181" x="2374900" y="5219700"/>
          <p14:tracePt t="110184" x="2438400" y="5219700"/>
          <p14:tracePt t="110198" x="2514600" y="5226050"/>
          <p14:tracePt t="110215" x="2717800" y="5264150"/>
          <p14:tracePt t="110231" x="2774950" y="5264150"/>
          <p14:tracePt t="110248" x="2800350" y="5264150"/>
          <p14:tracePt t="110265" x="2806700" y="5264150"/>
          <p14:tracePt t="110450" x="2800350" y="5264150"/>
          <p14:tracePt t="110463" x="2781300" y="5264150"/>
          <p14:tracePt t="110477" x="2762250" y="5264150"/>
          <p14:tracePt t="110487" x="2749550" y="5264150"/>
          <p14:tracePt t="110490" x="2743200" y="5264150"/>
          <p14:tracePt t="110499" x="2730500" y="5264150"/>
          <p14:tracePt t="110515" x="2724150" y="5264150"/>
          <p14:tracePt t="110544" x="2717800" y="5264150"/>
          <p14:tracePt t="110553" x="2711450" y="5264150"/>
          <p14:tracePt t="110661" x="2724150" y="5264150"/>
          <p14:tracePt t="110678" x="2768600" y="5264150"/>
          <p14:tracePt t="110694" x="2825750" y="5264150"/>
          <p14:tracePt t="110697" x="2838450" y="5264150"/>
          <p14:tracePt t="110708" x="2844800" y="5264150"/>
          <p14:tracePt t="110721" x="2863850" y="5264150"/>
          <p14:tracePt t="110731" x="2870200" y="5264150"/>
          <p14:tracePt t="110748" x="2876550" y="5264150"/>
          <p14:tracePt t="110938" x="2870200" y="5264150"/>
          <p14:tracePt t="110949" x="2857500" y="5264150"/>
          <p14:tracePt t="110964" x="2800350" y="5264150"/>
          <p14:tracePt t="110981" x="2736850" y="5264150"/>
          <p14:tracePt t="110985" x="2711450" y="5264150"/>
          <p14:tracePt t="110998" x="2692400" y="5264150"/>
          <p14:tracePt t="111003" x="2679700" y="5264150"/>
          <p14:tracePt t="111017" x="2641600" y="5264150"/>
          <p14:tracePt t="111031" x="2609850" y="5264150"/>
          <p14:tracePt t="111048" x="2578100" y="5264150"/>
          <p14:tracePt t="111065" x="2546350" y="5264150"/>
          <p14:tracePt t="111193" x="2552700" y="5264150"/>
          <p14:tracePt t="111205" x="2571750" y="5264150"/>
          <p14:tracePt t="111221" x="2622550" y="5264150"/>
          <p14:tracePt t="111231" x="2673350" y="5264150"/>
          <p14:tracePt t="111248" x="2686050" y="5264150"/>
          <p14:tracePt t="111265" x="2692400" y="5264150"/>
          <p14:tracePt t="111337" x="2679700" y="5264150"/>
          <p14:tracePt t="111350" x="2654300" y="5264150"/>
          <p14:tracePt t="111367" x="2609850" y="5264150"/>
          <p14:tracePt t="111384" x="2540000" y="5264150"/>
          <p14:tracePt t="111405" x="2533650" y="5264150"/>
          <p14:tracePt t="111505" x="2540000" y="5264150"/>
          <p14:tracePt t="111517" x="2571750" y="5264150"/>
          <p14:tracePt t="111532" x="2667000" y="5264150"/>
          <p14:tracePt t="111547" x="2794000" y="5264150"/>
          <p14:tracePt t="111565" x="2901950" y="5264150"/>
          <p14:tracePt t="111569" x="2933700" y="5264150"/>
          <p14:tracePt t="111583" x="2946400" y="5264150"/>
          <p14:tracePt t="111597" x="2959100" y="5264150"/>
          <p14:tracePt t="111665" x="2952750" y="5264150"/>
          <p14:tracePt t="111674" x="2933700" y="5264150"/>
          <p14:tracePt t="111683" x="2889250" y="5264150"/>
          <p14:tracePt t="111697" x="2781300" y="5264150"/>
          <p14:tracePt t="111714" x="2667000" y="5264150"/>
          <p14:tracePt t="111731" x="2578100" y="5264150"/>
          <p14:tracePt t="111748" x="2546350" y="5264150"/>
          <p14:tracePt t="111753" x="2540000" y="5264150"/>
          <p14:tracePt t="111875" x="2546350" y="5264150"/>
          <p14:tracePt t="111891" x="2603500" y="5264150"/>
          <p14:tracePt t="111907" x="2667000" y="5264150"/>
          <p14:tracePt t="111923" x="2698750" y="5264150"/>
          <p14:tracePt t="111934" x="2705100" y="5264150"/>
          <p14:tracePt t="111947" x="2711450" y="5264150"/>
          <p14:tracePt t="112008" x="2705100" y="5264150"/>
          <p14:tracePt t="112016" x="2686050" y="5264150"/>
          <p14:tracePt t="112023" x="2641600" y="5264150"/>
          <p14:tracePt t="112033" x="2603500" y="5264150"/>
          <p14:tracePt t="112047" x="2495550" y="5264150"/>
          <p14:tracePt t="112064" x="2438400" y="5264150"/>
          <p14:tracePt t="112081" x="2425700" y="5264150"/>
          <p14:tracePt t="112097" x="2419350" y="5264150"/>
          <p14:tracePt t="112202" x="2432050" y="5264150"/>
          <p14:tracePt t="112219" x="2527300" y="5264150"/>
          <p14:tracePt t="112236" x="2654300" y="5264150"/>
          <p14:tracePt t="112241" x="2705100" y="5264150"/>
          <p14:tracePt t="112256" x="2749550" y="5264150"/>
          <p14:tracePt t="112266" x="2755900" y="5264150"/>
          <p14:tracePt t="112362" x="2743200" y="5264150"/>
          <p14:tracePt t="112368" x="2724150" y="5264150"/>
          <p14:tracePt t="112380" x="2698750" y="5264150"/>
          <p14:tracePt t="112397" x="2641600" y="5264150"/>
          <p14:tracePt t="112414" x="2616200" y="5264150"/>
          <p14:tracePt t="112417" x="2603500" y="5264150"/>
          <p14:tracePt t="112431" x="2597150" y="5264150"/>
          <p14:tracePt t="112708" x="2590800" y="5257800"/>
          <p14:tracePt t="112726" x="2578100" y="5257800"/>
          <p14:tracePt t="112748" x="2495550" y="5245100"/>
          <p14:tracePt t="112752" x="2463800" y="5245100"/>
          <p14:tracePt t="112761" x="2438400" y="5245100"/>
          <p14:tracePt t="112773" x="2419350" y="5245100"/>
          <p14:tracePt t="112785" x="2400300" y="5245100"/>
          <p14:tracePt t="112873" x="2393950" y="5238750"/>
          <p14:tracePt t="112895" x="2400300" y="5232400"/>
          <p14:tracePt t="112906" x="2419350" y="5226050"/>
          <p14:tracePt t="112913" x="2457450" y="5226050"/>
          <p14:tracePt t="112930" x="2584450" y="5226050"/>
          <p14:tracePt t="112947" x="2717800" y="5226050"/>
          <p14:tracePt t="112963" x="2794000" y="5226050"/>
          <p14:tracePt t="112980" x="2813050" y="5226050"/>
          <p14:tracePt t="113084" x="2806700" y="5226050"/>
          <p14:tracePt t="113098" x="2749550" y="5226050"/>
          <p14:tracePt t="113116" x="2673350" y="5226050"/>
          <p14:tracePt t="113120" x="2654300" y="5226050"/>
          <p14:tracePt t="113130" x="2635250" y="5226050"/>
          <p14:tracePt t="113147" x="2622550" y="5226050"/>
          <p14:tracePt t="113194" x="2616200" y="5226050"/>
          <p14:tracePt t="113267" x="2628900" y="5226050"/>
          <p14:tracePt t="113282" x="2660650" y="5226050"/>
          <p14:tracePt t="113299" x="2698750" y="5226050"/>
          <p14:tracePt t="113314" x="2705100" y="5226050"/>
          <p14:tracePt t="113400" x="2692400" y="5226050"/>
          <p14:tracePt t="113411" x="2679700" y="5226050"/>
          <p14:tracePt t="113422" x="2673350" y="5226050"/>
          <p14:tracePt t="113430" x="2660650" y="5226050"/>
          <p14:tracePt t="113447" x="2654300" y="5226050"/>
          <p14:tracePt t="113546" x="2660650" y="5226050"/>
          <p14:tracePt t="113563" x="2705100" y="5226050"/>
          <p14:tracePt t="113574" x="2749550" y="5232400"/>
          <p14:tracePt t="113576" x="2755900" y="5232400"/>
          <p14:tracePt t="113586" x="2774950" y="5232400"/>
          <p14:tracePt t="113597" x="2787650" y="5232400"/>
          <p14:tracePt t="113804" x="2787650" y="5238750"/>
          <p14:tracePt t="113836" x="2800350" y="5238750"/>
          <p14:tracePt t="113853" x="2819400" y="5238750"/>
          <p14:tracePt t="113870" x="2832100" y="5238750"/>
          <p14:tracePt t="114224" x="0" y="0"/>
        </p14:tracePtLst>
        <p14:tracePtLst>
          <p14:tracePt t="114749" x="971550" y="5226050"/>
          <p14:tracePt t="114904" x="984250" y="5226050"/>
          <p14:tracePt t="114929" x="1212850" y="5264150"/>
          <p14:tracePt t="114933" x="1365250" y="5295900"/>
          <p14:tracePt t="114937" x="1555750" y="5327650"/>
          <p14:tracePt t="114944" x="1778000" y="5353050"/>
          <p14:tracePt t="114958" x="2025650" y="5365750"/>
          <p14:tracePt t="114972" x="2311400" y="5365750"/>
          <p14:tracePt t="114981" x="2406650" y="5365750"/>
          <p14:tracePt t="114996" x="2476500" y="5365750"/>
          <p14:tracePt t="115013" x="2489200" y="5365750"/>
          <p14:tracePt t="115088" x="2495550" y="5365750"/>
          <p14:tracePt t="115099" x="2501900" y="5365750"/>
          <p14:tracePt t="115114" x="2514600" y="5365750"/>
          <p14:tracePt t="115131" x="2527300" y="5365750"/>
          <p14:tracePt t="115146" x="2533650" y="5365750"/>
          <p14:tracePt t="115267" x="2520950" y="5365750"/>
          <p14:tracePt t="115284" x="2476500" y="5365750"/>
          <p14:tracePt t="115301" x="2432050" y="5365750"/>
          <p14:tracePt t="115305" x="2406650" y="5365750"/>
          <p14:tracePt t="115318" x="2374900" y="5365750"/>
          <p14:tracePt t="115330" x="2311400" y="5365750"/>
          <p14:tracePt t="115346" x="2247900" y="5365750"/>
          <p14:tracePt t="115365" x="2159000" y="5365750"/>
          <p14:tracePt t="115379" x="2095500" y="5365750"/>
          <p14:tracePt t="115397" x="2044700" y="5365750"/>
          <p14:tracePt t="115401" x="2032000" y="5365750"/>
          <p14:tracePt t="115413" x="2012950" y="5365750"/>
          <p14:tracePt t="115416" x="2000250" y="5365750"/>
          <p14:tracePt t="115458" x="1993900" y="5365750"/>
          <p14:tracePt t="115469" x="1987550" y="5365750"/>
          <p14:tracePt t="115479" x="1968500" y="5365750"/>
          <p14:tracePt t="115496" x="1930400" y="5365750"/>
          <p14:tracePt t="115512" x="1854200" y="5365750"/>
          <p14:tracePt t="115530" x="1765300" y="5365750"/>
          <p14:tracePt t="115546" x="1670050" y="5365750"/>
          <p14:tracePt t="115563" x="1612900" y="5353050"/>
          <p14:tracePt t="115579" x="1574800" y="5340350"/>
          <p14:tracePt t="115596" x="1543050" y="5334000"/>
          <p14:tracePt t="115613" x="1524000" y="5334000"/>
          <p14:tracePt t="115629" x="1504950" y="5334000"/>
          <p14:tracePt t="115646" x="1473200" y="5321300"/>
          <p14:tracePt t="115663" x="1416050" y="5314950"/>
          <p14:tracePt t="115679" x="1384300" y="5314950"/>
          <p14:tracePt t="115696" x="1352550" y="5314950"/>
          <p14:tracePt t="115712" x="1314450" y="5314950"/>
          <p14:tracePt t="115729" x="1276350" y="5314950"/>
          <p14:tracePt t="115746" x="1219200" y="5314950"/>
          <p14:tracePt t="115762" x="1155700" y="5314950"/>
          <p14:tracePt t="115779" x="1117600" y="5314950"/>
          <p14:tracePt t="115796" x="1092200" y="5314950"/>
          <p14:tracePt t="115813" x="1085850" y="5314950"/>
          <p14:tracePt t="115907" x="1092200" y="5308600"/>
          <p14:tracePt t="115915" x="1123950" y="5295900"/>
          <p14:tracePt t="115929" x="1270000" y="5283200"/>
          <p14:tracePt t="115946" x="1549400" y="5283200"/>
          <p14:tracePt t="115962" x="2000250" y="5283200"/>
          <p14:tracePt t="115979" x="2413000" y="5283200"/>
          <p14:tracePt t="115996" x="2628900" y="5283200"/>
          <p14:tracePt t="116012" x="2705100" y="5283200"/>
          <p14:tracePt t="116029" x="2717800" y="5283200"/>
          <p14:tracePt t="116185" x="2724150" y="5283200"/>
          <p14:tracePt t="116197" x="2730500" y="5283200"/>
          <p14:tracePt t="116212" x="2743200" y="5283200"/>
          <p14:tracePt t="116229" x="2781300" y="5283200"/>
          <p14:tracePt t="116246" x="2882900" y="5289550"/>
          <p14:tracePt t="116249" x="2933700" y="5289550"/>
          <p14:tracePt t="116265" x="3111500" y="5289550"/>
          <p14:tracePt t="116280" x="3416300" y="5289550"/>
          <p14:tracePt t="116297" x="3803650" y="5289550"/>
          <p14:tracePt t="116313" x="4260850" y="5289550"/>
          <p14:tracePt t="116330" x="4654550" y="5283200"/>
          <p14:tracePt t="116346" x="4908550" y="5264150"/>
          <p14:tracePt t="116362" x="5118100" y="5245100"/>
          <p14:tracePt t="116380" x="5264150" y="5238750"/>
          <p14:tracePt t="116396" x="5365750" y="5213350"/>
          <p14:tracePt t="116401" x="5422900" y="5207000"/>
          <p14:tracePt t="116412" x="5467350" y="5194300"/>
          <p14:tracePt t="116430" x="5607050" y="5168900"/>
          <p14:tracePt t="116434" x="5695950" y="5156200"/>
          <p14:tracePt t="116446" x="5791200" y="5149850"/>
          <p14:tracePt t="116463" x="6051550" y="5149850"/>
          <p14:tracePt t="116479" x="6121400" y="5149850"/>
          <p14:tracePt t="116496" x="6134100" y="5149850"/>
          <p14:tracePt t="116512" x="6140450" y="5149850"/>
          <p14:tracePt t="116596" x="6115050" y="5137150"/>
          <p14:tracePt t="116612" x="5943600" y="5105400"/>
          <p14:tracePt t="116631" x="5524500" y="5041900"/>
          <p14:tracePt t="116645" x="5035550" y="4991100"/>
          <p14:tracePt t="116662" x="4679950" y="4972050"/>
          <p14:tracePt t="116663" x="4559300" y="4972050"/>
          <p14:tracePt t="116679" x="4432300" y="4972050"/>
          <p14:tracePt t="116695" x="4413250" y="4972050"/>
          <p14:tracePt t="116712" x="4406900" y="4972050"/>
          <p14:tracePt t="116770" x="4419600" y="4972050"/>
          <p14:tracePt t="116778" x="4438650" y="4972050"/>
          <p14:tracePt t="116787" x="4470400" y="4972050"/>
          <p14:tracePt t="116797" x="4527550" y="4972050"/>
          <p14:tracePt t="116812" x="4686300" y="4972050"/>
          <p14:tracePt t="116829" x="4914900" y="4972050"/>
          <p14:tracePt t="116845" x="5137150" y="4972050"/>
          <p14:tracePt t="116847" x="5232400" y="4972050"/>
          <p14:tracePt t="116863" x="5378450" y="4972050"/>
          <p14:tracePt t="116879" x="5429250" y="4972050"/>
          <p14:tracePt t="116895" x="5441950" y="4972050"/>
          <p14:tracePt t="117071" x="5448300" y="4972050"/>
          <p14:tracePt t="117080" x="5467350" y="4972050"/>
          <p14:tracePt t="117087" x="5505450" y="4972050"/>
          <p14:tracePt t="117096" x="5518150" y="4972050"/>
          <p14:tracePt t="117112" x="5581650" y="4972050"/>
          <p14:tracePt t="117129" x="5695950" y="4984750"/>
          <p14:tracePt t="117145" x="5835650" y="5010150"/>
          <p14:tracePt t="117162" x="6051550" y="5035550"/>
          <p14:tracePt t="117179" x="6407150" y="5118100"/>
          <p14:tracePt t="117195" x="6724650" y="5181600"/>
          <p14:tracePt t="117212" x="6877050" y="5207000"/>
          <p14:tracePt t="117229" x="6902450" y="5213350"/>
          <p14:tracePt t="117245" x="6908800" y="5213350"/>
          <p14:tracePt t="117266" x="6896100" y="5213350"/>
          <p14:tracePt t="117280" x="6794500" y="5213350"/>
          <p14:tracePt t="117296" x="6642100" y="5187950"/>
          <p14:tracePt t="117313" x="6489700" y="5162550"/>
          <p14:tracePt t="117329" x="6343650" y="5143500"/>
          <p14:tracePt t="117345" x="6242050" y="5130800"/>
          <p14:tracePt t="117363" x="6216650" y="5130800"/>
          <p14:tracePt t="117379" x="6203950" y="5130800"/>
          <p14:tracePt t="117440" x="6210300" y="5130800"/>
          <p14:tracePt t="117449" x="6235700" y="5130800"/>
          <p14:tracePt t="117462" x="6248400" y="5130800"/>
          <p14:tracePt t="117479" x="6299200" y="5130800"/>
          <p14:tracePt t="117495" x="6318250" y="5130800"/>
          <p14:tracePt t="117783" x="0" y="0"/>
        </p14:tracePtLst>
        <p14:tracePtLst>
          <p14:tracePt t="118480" x="704850" y="5200650"/>
          <p14:tracePt t="118523" x="711200" y="5200650"/>
          <p14:tracePt t="118533" x="717550" y="5200650"/>
          <p14:tracePt t="118546" x="749300" y="5200650"/>
          <p14:tracePt t="118562" x="774700" y="5200650"/>
          <p14:tracePt t="118579" x="806450" y="5200650"/>
          <p14:tracePt t="118595" x="850900" y="5200650"/>
          <p14:tracePt t="118612" x="908050" y="5213350"/>
          <p14:tracePt t="118629" x="952500" y="5219700"/>
          <p14:tracePt t="118632" x="996950" y="5226050"/>
          <p14:tracePt t="118645" x="1041400" y="5232400"/>
          <p14:tracePt t="118661" x="1162050" y="5257800"/>
          <p14:tracePt t="118679" x="1352550" y="5283200"/>
          <p14:tracePt t="118695" x="1422400" y="5283200"/>
          <p14:tracePt t="118711" x="1435100" y="5283200"/>
          <p14:tracePt t="118728" x="1441450" y="5283200"/>
          <p14:tracePt t="119776" x="0" y="0"/>
        </p14:tracePtLst>
        <p14:tracePtLst>
          <p14:tracePt t="120846" x="1638300" y="2063750"/>
          <p14:tracePt t="120908" x="1638300" y="2070100"/>
          <p14:tracePt t="120926" x="1638300" y="2120900"/>
          <p14:tracePt t="120931" x="1638300" y="2159000"/>
          <p14:tracePt t="120947" x="1638300" y="2222500"/>
          <p14:tracePt t="120961" x="1638300" y="2266950"/>
          <p14:tracePt t="120978" x="1644650" y="2286000"/>
          <p14:tracePt t="121057" x="1651000" y="2286000"/>
          <p14:tracePt t="121078" x="1663700" y="2254250"/>
          <p14:tracePt t="121097" x="1676400" y="2203450"/>
          <p14:tracePt t="121112" x="1676400" y="2184400"/>
          <p14:tracePt t="121128" x="1676400" y="2165350"/>
          <p14:tracePt t="121145" x="1676400" y="2159000"/>
          <p14:tracePt t="121943" x="0" y="0"/>
        </p14:tracePtLst>
        <p14:tracePtLst>
          <p14:tracePt t="126213" x="869950" y="2076450"/>
          <p14:tracePt t="126268" x="869950" y="2089150"/>
          <p14:tracePt t="126283" x="889000" y="2120900"/>
          <p14:tracePt t="126293" x="901700" y="2139950"/>
          <p14:tracePt t="126297" x="920750" y="2159000"/>
          <p14:tracePt t="126309" x="933450" y="2171700"/>
          <p14:tracePt t="126327" x="971550" y="2190750"/>
          <p14:tracePt t="126329" x="984250" y="2197100"/>
          <p14:tracePt t="126343" x="1016000" y="2203450"/>
          <p14:tracePt t="126360" x="1022350" y="2203450"/>
          <p14:tracePt t="126377" x="1047750" y="2203450"/>
          <p14:tracePt t="126393" x="1092200" y="2197100"/>
          <p14:tracePt t="126409" x="1136650" y="2165350"/>
          <p14:tracePt t="126426" x="1162050" y="2127250"/>
          <p14:tracePt t="126442" x="1181100" y="2108200"/>
          <p14:tracePt t="126459" x="1181100" y="2095500"/>
          <p14:tracePt t="126476" x="1181100" y="2089150"/>
          <p14:tracePt t="126608" x="0" y="0"/>
        </p14:tracePtLst>
        <p14:tracePtLst>
          <p14:tracePt t="127482" x="2660650" y="2349500"/>
          <p14:tracePt t="127547" x="2654300" y="2355850"/>
          <p14:tracePt t="127566" x="2641600" y="2393950"/>
          <p14:tracePt t="127585" x="2628900" y="2463800"/>
          <p14:tracePt t="127600" x="2628900" y="2489200"/>
          <p14:tracePt t="127610" x="2628900" y="2501900"/>
          <p14:tracePt t="127626" x="2628900" y="2514600"/>
          <p14:tracePt t="127723" x="2628900" y="2501900"/>
          <p14:tracePt t="127739" x="2628900" y="2463800"/>
          <p14:tracePt t="127755" x="2628900" y="2432050"/>
          <p14:tracePt t="127759" x="2628900" y="2413000"/>
          <p14:tracePt t="127769" x="2628900" y="2406650"/>
          <p14:tracePt t="127778" x="2628900" y="2393950"/>
          <p14:tracePt t="127792" x="2628900" y="2381250"/>
          <p14:tracePt t="127808" x="2628900" y="2368550"/>
          <p14:tracePt t="127992" x="0" y="0"/>
        </p14:tracePtLst>
        <p14:tracePtLst>
          <p14:tracePt t="129356" x="1200150" y="2438400"/>
          <p14:tracePt t="129626" x="0" y="0"/>
        </p14:tracePtLst>
        <p14:tracePtLst>
          <p14:tracePt t="130355" x="2800350" y="2298700"/>
          <p14:tracePt t="130429" x="2800350" y="2305050"/>
          <p14:tracePt t="130445" x="2787650" y="2355850"/>
          <p14:tracePt t="130461" x="2781300" y="2413000"/>
          <p14:tracePt t="130464" x="2781300" y="2444750"/>
          <p14:tracePt t="130480" x="2781300" y="2501900"/>
          <p14:tracePt t="130491" x="2781300" y="2520950"/>
          <p14:tracePt t="130508" x="2781300" y="2533650"/>
          <p14:tracePt t="130511" x="2781300" y="2540000"/>
          <p14:tracePt t="130601" x="2781300" y="2520950"/>
          <p14:tracePt t="130613" x="2781300" y="2508250"/>
          <p14:tracePt t="130627" x="2787650" y="2470150"/>
          <p14:tracePt t="130642" x="2794000" y="2432050"/>
          <p14:tracePt t="130657" x="2800350" y="2419350"/>
          <p14:tracePt t="130675" x="2800350" y="2413000"/>
          <p14:tracePt t="130785" x="2800350" y="2425700"/>
          <p14:tracePt t="130797" x="2800350" y="2438400"/>
          <p14:tracePt t="130808" x="2800350" y="2476500"/>
          <p14:tracePt t="130824" x="2800350" y="2495550"/>
          <p14:tracePt t="130841" x="2800350" y="2501900"/>
          <p14:tracePt t="130939" x="2800350" y="2489200"/>
          <p14:tracePt t="130951" x="2800350" y="2451100"/>
          <p14:tracePt t="130964" x="2800350" y="2444750"/>
          <p14:tracePt t="130974" x="2800350" y="2432050"/>
          <p14:tracePt t="130975" x="2800350" y="2419350"/>
          <p14:tracePt t="131111" x="0" y="0"/>
        </p14:tracePtLst>
        <p14:tracePtLst>
          <p14:tracePt t="131570" x="1085850" y="1911350"/>
          <p14:tracePt t="131650" x="1085850" y="1924050"/>
          <p14:tracePt t="131668" x="1085850" y="1955800"/>
          <p14:tracePt t="131685" x="1085850" y="1974850"/>
          <p14:tracePt t="131812" x="1085850" y="1962150"/>
          <p14:tracePt t="131831" x="1085850" y="1955800"/>
          <p14:tracePt t="132104" x="1085850" y="1949450"/>
          <p14:tracePt t="132113" x="1085850" y="1943100"/>
          <p14:tracePt t="132125" x="1085850" y="1924050"/>
          <p14:tracePt t="132367" x="1085850" y="1917700"/>
          <p14:tracePt t="132376" x="1085850" y="1898650"/>
          <p14:tracePt t="132383" x="1085850" y="1885950"/>
          <p14:tracePt t="132391" x="1085850" y="1866900"/>
          <p14:tracePt t="132407" x="1085850" y="1847850"/>
          <p14:tracePt t="132424" x="1085850" y="1841500"/>
          <p14:tracePt t="132511" x="1085850" y="1854200"/>
          <p14:tracePt t="132519" x="1085850" y="1873250"/>
          <p14:tracePt t="132527" x="1085850" y="1892300"/>
          <p14:tracePt t="132540" x="1085850" y="1898650"/>
          <p14:tracePt t="132557" x="1085850" y="1917700"/>
          <p14:tracePt t="132652" x="1092200" y="1917700"/>
          <p14:tracePt t="132669" x="1092200" y="1905000"/>
          <p14:tracePt t="132682" x="1092200" y="1885950"/>
          <p14:tracePt t="132693" x="1092200" y="1879600"/>
          <p14:tracePt t="132804" x="1092200" y="1885950"/>
          <p14:tracePt t="132817" x="1092200" y="1892300"/>
          <p14:tracePt t="133026" x="1092200" y="1898650"/>
          <p14:tracePt t="133044" x="1092200" y="1905000"/>
          <p14:tracePt t="133172" x="1098550" y="1898650"/>
          <p14:tracePt t="133193" x="1098550" y="1873250"/>
          <p14:tracePt t="133218" x="1104900" y="1847850"/>
          <p14:tracePt t="133315" x="1111250" y="1854200"/>
          <p14:tracePt t="133324" x="1111250" y="1860550"/>
          <p14:tracePt t="133340" x="1111250" y="1892300"/>
          <p14:tracePt t="133357" x="1111250" y="1911350"/>
          <p14:tracePt t="134032" x="0" y="0"/>
        </p14:tracePtLst>
        <p14:tracePtLst>
          <p14:tracePt t="135044" x="527050" y="2489200"/>
          <p14:tracePt t="135128" x="527050" y="2482850"/>
          <p14:tracePt t="135138" x="546100" y="2482850"/>
          <p14:tracePt t="135147" x="577850" y="2482850"/>
          <p14:tracePt t="135157" x="628650" y="2482850"/>
          <p14:tracePt t="135173" x="800100" y="2482850"/>
          <p14:tracePt t="135191" x="1041400" y="2482850"/>
          <p14:tracePt t="135194" x="1219200" y="2482850"/>
          <p14:tracePt t="135207" x="1606550" y="2482850"/>
          <p14:tracePt t="135223" x="2000250" y="2482850"/>
          <p14:tracePt t="135240" x="2279650" y="2482850"/>
          <p14:tracePt t="135256" x="2451100" y="2482850"/>
          <p14:tracePt t="135272" x="2514600" y="2482850"/>
          <p14:tracePt t="135289" x="2559050" y="2482850"/>
          <p14:tracePt t="135306" x="2584450" y="2482850"/>
          <p14:tracePt t="135322" x="2616200" y="2482850"/>
          <p14:tracePt t="135339" x="2647950" y="2482850"/>
          <p14:tracePt t="135356" x="2679700" y="2482850"/>
          <p14:tracePt t="135373" x="2717800" y="2482850"/>
          <p14:tracePt t="135390" x="2774950" y="2482850"/>
          <p14:tracePt t="135393" x="2800350" y="2482850"/>
          <p14:tracePt t="135406" x="2819400" y="2482850"/>
          <p14:tracePt t="135425" x="2914650" y="2489200"/>
          <p14:tracePt t="135440" x="2978150" y="2501900"/>
          <p14:tracePt t="135456" x="3016250" y="2508250"/>
          <p14:tracePt t="135472" x="3035300" y="2508250"/>
          <p14:tracePt t="135489" x="3048000" y="2508250"/>
          <p14:tracePt t="135815" x="0" y="0"/>
        </p14:tracePtLst>
        <p14:tracePtLst>
          <p14:tracePt t="137354" x="1835150" y="5473700"/>
          <p14:tracePt t="137430" x="1835150" y="5480050"/>
          <p14:tracePt t="137447" x="1936750" y="5499100"/>
          <p14:tracePt t="137458" x="1987550" y="5505450"/>
          <p14:tracePt t="137472" x="2127250" y="5505450"/>
          <p14:tracePt t="137490" x="2273300" y="5505450"/>
          <p14:tracePt t="137505" x="2413000" y="5505450"/>
          <p14:tracePt t="137522" x="2520950" y="5505450"/>
          <p14:tracePt t="137539" x="2628900" y="5518150"/>
          <p14:tracePt t="137555" x="2717800" y="5524500"/>
          <p14:tracePt t="137572" x="2813050" y="5537200"/>
          <p14:tracePt t="137588" x="2927350" y="5556250"/>
          <p14:tracePt t="137592" x="2978150" y="5568950"/>
          <p14:tracePt t="137605" x="3048000" y="5581650"/>
          <p14:tracePt t="137622" x="3175000" y="5600700"/>
          <p14:tracePt t="137624" x="3238500" y="5613400"/>
          <p14:tracePt t="137639" x="3359150" y="5613400"/>
          <p14:tracePt t="137655" x="3467100" y="5613400"/>
          <p14:tracePt t="137672" x="3517900" y="5613400"/>
          <p14:tracePt t="137688" x="3536950" y="5613400"/>
          <p14:tracePt t="137728" x="3543300" y="5613400"/>
          <p14:tracePt t="137753" x="3549650" y="5613400"/>
          <p14:tracePt t="137760" x="3556000" y="5613400"/>
          <p14:tracePt t="137776" x="3568700" y="5613400"/>
          <p14:tracePt t="137788" x="3575050" y="5613400"/>
          <p14:tracePt t="137805" x="3600450" y="5613400"/>
          <p14:tracePt t="137822" x="3619500" y="5613400"/>
          <p14:tracePt t="137839" x="3683000" y="5613400"/>
          <p14:tracePt t="137855" x="3727450" y="5613400"/>
          <p14:tracePt t="137872" x="3771900" y="5613400"/>
          <p14:tracePt t="137889" x="3810000" y="5613400"/>
          <p14:tracePt t="137906" x="3848100" y="5613400"/>
          <p14:tracePt t="137924" x="3886200" y="5613400"/>
          <p14:tracePt t="137939" x="3917950" y="5613400"/>
          <p14:tracePt t="137955" x="3949700" y="5613400"/>
          <p14:tracePt t="137971" x="3987800" y="5613400"/>
          <p14:tracePt t="137988" x="4013200" y="5613400"/>
          <p14:tracePt t="138005" x="4044950" y="5613400"/>
          <p14:tracePt t="138021" x="4070350" y="5613400"/>
          <p14:tracePt t="138039" x="4102100" y="5613400"/>
          <p14:tracePt t="138055" x="4108450" y="5613400"/>
          <p14:tracePt t="138071" x="4114800" y="5613400"/>
          <p14:tracePt t="138266" x="4108450" y="5613400"/>
          <p14:tracePt t="138276" x="4089400" y="5613400"/>
          <p14:tracePt t="138288" x="4025900" y="5613400"/>
          <p14:tracePt t="138305" x="3898900" y="5613400"/>
          <p14:tracePt t="138321" x="3695700" y="5613400"/>
          <p14:tracePt t="138338" x="3435350" y="5613400"/>
          <p14:tracePt t="138355" x="3155950" y="5613400"/>
          <p14:tracePt t="138372" x="2921000" y="5613400"/>
          <p14:tracePt t="138376" x="2825750" y="5613400"/>
          <p14:tracePt t="138388" x="2749550" y="5613400"/>
          <p14:tracePt t="138406" x="2667000" y="5613400"/>
          <p14:tracePt t="138411" x="2654300" y="5613400"/>
          <p14:tracePt t="138424" x="2647950" y="5613400"/>
          <p14:tracePt t="138562" x="2673350" y="5613400"/>
          <p14:tracePt t="138573" x="2736850" y="5613400"/>
          <p14:tracePt t="138588" x="2933700" y="5613400"/>
          <p14:tracePt t="138605" x="3251200" y="5613400"/>
          <p14:tracePt t="138609" x="3448050" y="5613400"/>
          <p14:tracePt t="138621" x="3619500" y="5613400"/>
          <p14:tracePt t="138638" x="3848100" y="5613400"/>
          <p14:tracePt t="138656" x="3924300" y="5613400"/>
          <p14:tracePt t="138672" x="3930650" y="5613400"/>
          <p14:tracePt t="138832" x="0" y="0"/>
        </p14:tracePtLst>
        <p14:tracePtLst>
          <p14:tracePt t="139317" x="2565400" y="5575300"/>
          <p14:tracePt t="139396" x="2571750" y="5575300"/>
          <p14:tracePt t="139413" x="2635250" y="5575300"/>
          <p14:tracePt t="139430" x="2730500" y="5575300"/>
          <p14:tracePt t="139442" x="2819400" y="5575300"/>
          <p14:tracePt t="139455" x="2851150" y="5575300"/>
          <p14:tracePt t="139471" x="2857500" y="5575300"/>
          <p14:tracePt t="139778" x="2863850" y="5575300"/>
          <p14:tracePt t="139800" x="2901950" y="5575300"/>
          <p14:tracePt t="139821" x="3086100" y="5575300"/>
          <p14:tracePt t="139824" x="3181350" y="5575300"/>
          <p14:tracePt t="139834" x="3295650" y="5575300"/>
          <p14:tracePt t="139845" x="3422650" y="5575300"/>
          <p14:tracePt t="139855" x="3689350" y="5575300"/>
          <p14:tracePt t="139871" x="3898900" y="5575300"/>
          <p14:tracePt t="139887" x="4025900" y="5575300"/>
          <p14:tracePt t="139905" x="4051300" y="5575300"/>
          <p14:tracePt t="139923" x="4057650" y="5575300"/>
          <p14:tracePt t="139938" x="4057650" y="5568950"/>
          <p14:tracePt t="139955" x="4064000" y="5562600"/>
          <p14:tracePt t="139971" x="4064000" y="5537200"/>
          <p14:tracePt t="139987" x="4064000" y="5480050"/>
          <p14:tracePt t="140004" x="4025900" y="5410200"/>
          <p14:tracePt t="140021" x="3956050" y="5321300"/>
          <p14:tracePt t="140038" x="3848100" y="5219700"/>
          <p14:tracePt t="140041" x="3790950" y="5181600"/>
          <p14:tracePt t="140055" x="3663950" y="5111750"/>
          <p14:tracePt t="140071" x="3606800" y="5092700"/>
          <p14:tracePt t="140087" x="3556000" y="5080000"/>
          <p14:tracePt t="140104" x="3530600" y="5080000"/>
          <p14:tracePt t="140121" x="3479800" y="5086350"/>
          <p14:tracePt t="140137" x="3378200" y="5143500"/>
          <p14:tracePt t="140154" x="3251200" y="5226050"/>
          <p14:tracePt t="140171" x="3130550" y="5327650"/>
          <p14:tracePt t="140188" x="3073400" y="5416550"/>
          <p14:tracePt t="140204" x="3041650" y="5473700"/>
          <p14:tracePt t="140221" x="3035300" y="5505450"/>
          <p14:tracePt t="140238" x="3035300" y="5524500"/>
          <p14:tracePt t="140240" x="3041650" y="5530850"/>
          <p14:tracePt t="140254" x="3054350" y="5530850"/>
          <p14:tracePt t="140271" x="3117850" y="5530850"/>
          <p14:tracePt t="140287" x="3232150" y="5530850"/>
          <p14:tracePt t="140304" x="3321050" y="5518150"/>
          <p14:tracePt t="140321" x="3378200" y="5499100"/>
          <p14:tracePt t="140337" x="3390900" y="5473700"/>
          <p14:tracePt t="140354" x="3390900" y="5461000"/>
          <p14:tracePt t="140371" x="3390900" y="5441950"/>
          <p14:tracePt t="140387" x="3390900" y="5410200"/>
          <p14:tracePt t="140404" x="3384550" y="5365750"/>
          <p14:tracePt t="140421" x="3371850" y="5346700"/>
          <p14:tracePt t="140438" x="3359150" y="5327650"/>
          <p14:tracePt t="140454" x="3352800" y="5321300"/>
          <p14:tracePt t="140504" x="3346450" y="5321300"/>
          <p14:tracePt t="140512" x="3340100" y="5327650"/>
          <p14:tracePt t="140521" x="3333750" y="5340350"/>
          <p14:tracePt t="140537" x="3321050" y="5384800"/>
          <p14:tracePt t="140554" x="3314700" y="5422900"/>
          <p14:tracePt t="140571" x="3314700" y="5467350"/>
          <p14:tracePt t="140587" x="3314700" y="5486400"/>
          <p14:tracePt t="140604" x="3314700" y="5492750"/>
          <p14:tracePt t="140621" x="3321050" y="5492750"/>
          <p14:tracePt t="140658" x="3327400" y="5492750"/>
          <p14:tracePt t="140664" x="3333750" y="5486400"/>
          <p14:tracePt t="140680" x="3333750" y="5473700"/>
          <p14:tracePt t="140690" x="3333750" y="5467350"/>
          <p14:tracePt t="140705" x="3327400" y="5441950"/>
          <p14:tracePt t="140721" x="3308350" y="5416550"/>
          <p14:tracePt t="140738" x="3282950" y="5410200"/>
          <p14:tracePt t="140754" x="3263900" y="5410200"/>
          <p14:tracePt t="140771" x="3257550" y="5410200"/>
          <p14:tracePt t="140787" x="3244850" y="5410200"/>
          <p14:tracePt t="140804" x="3232150" y="5416550"/>
          <p14:tracePt t="140821" x="3232150" y="5435600"/>
          <p14:tracePt t="140837" x="3232150" y="5454650"/>
          <p14:tracePt t="140854" x="3238500" y="5480050"/>
          <p14:tracePt t="140857" x="3244850" y="5492750"/>
          <p14:tracePt t="140871" x="3276600" y="5511800"/>
          <p14:tracePt t="140887" x="3314700" y="5524500"/>
          <p14:tracePt t="140905" x="3340100" y="5530850"/>
          <p14:tracePt t="140923" x="3352800" y="5530850"/>
          <p14:tracePt t="140938" x="3371850" y="5530850"/>
          <p14:tracePt t="140955" x="3390900" y="5518150"/>
          <p14:tracePt t="140971" x="3403600" y="5486400"/>
          <p14:tracePt t="140988" x="3403600" y="5454650"/>
          <p14:tracePt t="141004" x="3403600" y="5422900"/>
          <p14:tracePt t="141008" x="3397250" y="5403850"/>
          <p14:tracePt t="141021" x="3384550" y="5391150"/>
          <p14:tracePt t="141025" x="3371850" y="5384800"/>
          <p14:tracePt t="141037" x="3359150" y="5384800"/>
          <p14:tracePt t="141040" x="3340100" y="5384800"/>
          <p14:tracePt t="141054" x="3333750" y="5384800"/>
          <p14:tracePt t="141057" x="3321050" y="5384800"/>
          <p14:tracePt t="141071" x="3295650" y="5391150"/>
          <p14:tracePt t="141087" x="3276600" y="5429250"/>
          <p14:tracePt t="141104" x="3263900" y="5467350"/>
          <p14:tracePt t="141120" x="3257550" y="5492750"/>
          <p14:tracePt t="141137" x="3257550" y="5505450"/>
          <p14:tracePt t="141154" x="3257550" y="5511800"/>
          <p14:tracePt t="141171" x="3263900" y="5524500"/>
          <p14:tracePt t="141188" x="3276600" y="5524500"/>
          <p14:tracePt t="141205" x="3295650" y="5524500"/>
          <p14:tracePt t="141221" x="3321050" y="5524500"/>
          <p14:tracePt t="141224" x="3321050" y="5518150"/>
          <p14:tracePt t="141238" x="3327400" y="5511800"/>
          <p14:tracePt t="141254" x="3333750" y="5499100"/>
          <p14:tracePt t="141259" x="3333750" y="5486400"/>
          <p14:tracePt t="141271" x="3333750" y="5467350"/>
          <p14:tracePt t="141287" x="3333750" y="5448300"/>
          <p14:tracePt t="141304" x="3327400" y="5441950"/>
          <p14:tracePt t="141352" x="3327400" y="5454650"/>
          <p14:tracePt t="141361" x="3327400" y="5467350"/>
          <p14:tracePt t="141370" x="3327400" y="5492750"/>
          <p14:tracePt t="141387" x="3327400" y="5511800"/>
          <p14:tracePt t="141404" x="3333750" y="5543550"/>
          <p14:tracePt t="141409" x="3340100" y="5549900"/>
          <p14:tracePt t="141420" x="3352800" y="5556250"/>
          <p14:tracePt t="141438" x="3359150" y="5556250"/>
          <p14:tracePt t="141454" x="3371850" y="5556250"/>
          <p14:tracePt t="141458" x="3390900" y="5556250"/>
          <p14:tracePt t="141471" x="3390900" y="5543550"/>
          <p14:tracePt t="141488" x="3397250" y="5499100"/>
          <p14:tracePt t="141505" x="3397250" y="5467350"/>
          <p14:tracePt t="141521" x="3390900" y="5422900"/>
          <p14:tracePt t="141537" x="3384550" y="5410200"/>
          <p14:tracePt t="141554" x="3371850" y="5397500"/>
          <p14:tracePt t="141600" x="3371850" y="5410200"/>
          <p14:tracePt t="141609" x="3365500" y="5422900"/>
          <p14:tracePt t="141620" x="3359150" y="5441950"/>
          <p14:tracePt t="141637" x="3359150" y="5467350"/>
          <p14:tracePt t="141654" x="3359150" y="5499100"/>
          <p14:tracePt t="141658" x="3359150" y="5511800"/>
          <p14:tracePt t="141672" x="3359150" y="5537200"/>
          <p14:tracePt t="141688" x="3365500" y="5556250"/>
          <p14:tracePt t="141704" x="3371850" y="5562600"/>
          <p14:tracePt t="141720" x="3403600" y="5562600"/>
          <p14:tracePt t="141738" x="3441700" y="5549900"/>
          <p14:tracePt t="141754" x="3473450" y="5518150"/>
          <p14:tracePt t="141770" x="3498850" y="5467350"/>
          <p14:tracePt t="141787" x="3505200" y="5448300"/>
          <p14:tracePt t="141804" x="3505200" y="5429250"/>
          <p14:tracePt t="141820" x="3505200" y="5422900"/>
          <p14:tracePt t="141880" x="3505200" y="5429250"/>
          <p14:tracePt t="141890" x="3505200" y="5435600"/>
          <p14:tracePt t="141904" x="3498850" y="5473700"/>
          <p14:tracePt t="141923" x="3498850" y="5492750"/>
          <p14:tracePt t="141938" x="3498850" y="5499100"/>
          <p14:tracePt t="141985" x="3498850" y="5492750"/>
          <p14:tracePt t="141992" x="3505200" y="5467350"/>
          <p14:tracePt t="142003" x="3511550" y="5454650"/>
          <p14:tracePt t="142020" x="3511550" y="5422900"/>
          <p14:tracePt t="142037" x="3511550" y="5403850"/>
          <p14:tracePt t="142054" x="3511550" y="5391150"/>
          <p14:tracePt t="142087" x="3511550" y="5384800"/>
          <p14:tracePt t="142114" x="3505200" y="5384800"/>
          <p14:tracePt t="142120" x="3492500" y="5391150"/>
          <p14:tracePt t="142137" x="3492500" y="5410200"/>
          <p14:tracePt t="142153" x="3492500" y="5429250"/>
          <p14:tracePt t="142170" x="3492500" y="5435600"/>
          <p14:tracePt t="142242" x="3498850" y="5435600"/>
          <p14:tracePt t="142579" x="3498850" y="5429250"/>
          <p14:tracePt t="142587" x="0" y="0"/>
        </p14:tracePtLst>
        <p14:tracePtLst>
          <p14:tracePt t="143267" x="4032250" y="5524500"/>
          <p14:tracePt t="143367" x="0" y="0"/>
        </p14:tracePtLst>
        <p14:tracePtLst>
          <p14:tracePt t="143655" x="4318000" y="5524500"/>
          <p14:tracePt t="143753" x="0" y="0"/>
        </p14:tracePtLst>
        <p14:tracePtLst>
          <p14:tracePt t="144172" x="4489450" y="5454650"/>
          <p14:tracePt t="144211" x="4489450" y="5467350"/>
          <p14:tracePt t="144232" x="4502150" y="5524500"/>
          <p14:tracePt t="144255" x="4514850" y="5549900"/>
          <p14:tracePt t="144281" x="4521200" y="5549900"/>
          <p14:tracePt t="144331" x="4527550" y="5549900"/>
          <p14:tracePt t="144346" x="4527550" y="5543550"/>
          <p14:tracePt t="144359" x="4527550" y="5537200"/>
          <p14:tracePt t="144372" x="4527550" y="5518150"/>
          <p14:tracePt t="144386" x="4527550" y="5511800"/>
          <p14:tracePt t="144625" x="0" y="0"/>
        </p14:tracePtLst>
        <p14:tracePtLst>
          <p14:tracePt t="146388" x="2019300" y="5365750"/>
          <p14:tracePt t="146432" x="2019300" y="5372100"/>
          <p14:tracePt t="146441" x="2019300" y="5378450"/>
          <p14:tracePt t="146452" x="2019300" y="5384800"/>
          <p14:tracePt t="146469" x="2019300" y="5410200"/>
          <p14:tracePt t="146486" x="2025650" y="5416550"/>
          <p14:tracePt t="146553" x="2032000" y="5416550"/>
          <p14:tracePt t="146568" x="2038350" y="5416550"/>
          <p14:tracePt t="146582" x="2044700" y="5416550"/>
          <p14:tracePt t="146597" x="2051050" y="5416550"/>
          <p14:tracePt t="146610" x="2057400" y="5416550"/>
          <p14:tracePt t="146864" x="0" y="0"/>
        </p14:tracePtLst>
        <p14:tracePtLst>
          <p14:tracePt t="153149" x="3003550" y="4864100"/>
          <p14:tracePt t="153258" x="3003550" y="4883150"/>
          <p14:tracePt t="153282" x="3003550" y="4933950"/>
          <p14:tracePt t="153288" x="3003550" y="4940300"/>
          <p14:tracePt t="153297" x="3003550" y="4959350"/>
          <p14:tracePt t="153306" x="3003550" y="4972050"/>
          <p14:tracePt t="153317" x="3009900" y="4984750"/>
          <p14:tracePt t="153333" x="3016250" y="5003800"/>
          <p14:tracePt t="153349" x="3028950" y="5010150"/>
          <p14:tracePt t="153367" x="3035300" y="5016500"/>
          <p14:tracePt t="153383" x="3041650" y="5022850"/>
          <p14:tracePt t="153408" x="3048000" y="5022850"/>
          <p14:tracePt t="153417" x="3054350" y="5022850"/>
          <p14:tracePt t="153433" x="3067050" y="5016500"/>
          <p14:tracePt t="153450" x="3073400" y="5010150"/>
          <p14:tracePt t="153466" x="3079750" y="5003800"/>
          <p14:tracePt t="153483" x="3079750" y="4997450"/>
          <p14:tracePt t="153500" x="3079750" y="4978400"/>
          <p14:tracePt t="153517" x="3079750" y="4959350"/>
          <p14:tracePt t="153521" x="3079750" y="4946650"/>
          <p14:tracePt t="153533" x="3079750" y="4940300"/>
          <p14:tracePt t="153550" x="3079750" y="4914900"/>
          <p14:tracePt t="153552" x="3079750" y="4902200"/>
          <p14:tracePt t="153568" x="3079750" y="4895850"/>
          <p14:tracePt t="153583" x="3079750" y="4876800"/>
          <p14:tracePt t="153599" x="3073400" y="4857750"/>
          <p14:tracePt t="153616" x="3060700" y="4851400"/>
          <p14:tracePt t="153633" x="3060700" y="4845050"/>
          <p14:tracePt t="153650" x="3054350" y="4832350"/>
          <p14:tracePt t="153818" x="3054350" y="4838700"/>
          <p14:tracePt t="153834" x="3041650" y="4870450"/>
          <p14:tracePt t="153853" x="3028950" y="4914900"/>
          <p14:tracePt t="153858" x="3028950" y="4933950"/>
          <p14:tracePt t="153876" x="3028950" y="4965700"/>
          <p14:tracePt t="153887" x="3028950" y="4991100"/>
          <p14:tracePt t="153900" x="3028950" y="5010150"/>
          <p14:tracePt t="153916" x="3035300" y="5022850"/>
          <p14:tracePt t="153933" x="3035300" y="5035550"/>
          <p14:tracePt t="153950" x="3048000" y="5041900"/>
          <p14:tracePt t="154009" x="3054350" y="5041900"/>
          <p14:tracePt t="154025" x="3060700" y="5041900"/>
          <p14:tracePt t="154040" x="3067050" y="5035550"/>
          <p14:tracePt t="154055" x="3067050" y="5022850"/>
          <p14:tracePt t="154072" x="3067050" y="5010150"/>
          <p14:tracePt t="154083" x="3067050" y="5003800"/>
          <p14:tracePt t="154178" x="3067050" y="4997450"/>
          <p14:tracePt t="154191" x="3067050" y="4991100"/>
          <p14:tracePt t="154257" x="3067050" y="4984750"/>
          <p14:tracePt t="154309" x="3067050" y="4978400"/>
          <p14:tracePt t="154332" x="3067050" y="4965700"/>
          <p14:tracePt t="154511" x="0" y="0"/>
        </p14:tracePtLst>
        <p14:tracePtLst>
          <p14:tracePt t="157292" x="1028700" y="6286500"/>
          <p14:tracePt t="157348" x="1047750" y="6286500"/>
          <p14:tracePt t="157367" x="1098550" y="6286500"/>
          <p14:tracePt t="157385" x="1282700" y="6292850"/>
          <p14:tracePt t="157400" x="1466850" y="6330950"/>
          <p14:tracePt t="157415" x="1638300" y="6356350"/>
          <p14:tracePt t="157432" x="1758950" y="6375400"/>
          <p14:tracePt t="157448" x="1784350" y="6381750"/>
          <p14:tracePt t="157465" x="1790700" y="6381750"/>
          <p14:tracePt t="158210" x="0" y="0"/>
        </p14:tracePtLst>
        <p14:tracePtLst>
          <p14:tracePt t="159319" x="2825750" y="6248400"/>
          <p14:tracePt t="159383" x="2832100" y="6248400"/>
          <p14:tracePt t="159391" x="2870200" y="6248400"/>
          <p14:tracePt t="159399" x="2914650" y="6254750"/>
          <p14:tracePt t="159414" x="3028950" y="6273800"/>
          <p14:tracePt t="159431" x="3175000" y="6299200"/>
          <p14:tracePt t="159447" x="3270250" y="6299200"/>
          <p14:tracePt t="159464" x="3327400" y="6299200"/>
          <p14:tracePt t="159481" x="3352800" y="6299200"/>
          <p14:tracePt t="159498" x="3359150" y="6299200"/>
          <p14:tracePt t="159639" x="0" y="0"/>
        </p14:tracePtLst>
        <p14:tracePtLst>
          <p14:tracePt t="161057" x="4222750" y="6305550"/>
          <p14:tracePt t="161149" x="4254500" y="6305550"/>
          <p14:tracePt t="161164" x="4349750" y="6305550"/>
          <p14:tracePt t="161181" x="4527550" y="6305550"/>
          <p14:tracePt t="161185" x="4622800" y="6305550"/>
          <p14:tracePt t="161192" x="4737100" y="6305550"/>
          <p14:tracePt t="161208" x="4927600" y="6305550"/>
          <p14:tracePt t="161216" x="4991100" y="6305550"/>
          <p14:tracePt t="161231" x="5054600" y="6305550"/>
          <p14:tracePt t="161247" x="5067300" y="6305550"/>
          <p14:tracePt t="161441" x="5067300" y="6311900"/>
          <p14:tracePt t="161457" x="5060950" y="6311900"/>
          <p14:tracePt t="161474" x="4940300" y="6311900"/>
          <p14:tracePt t="161488" x="4876800" y="6311900"/>
          <p14:tracePt t="161498" x="4762500" y="6311900"/>
          <p14:tracePt t="161514" x="4635500" y="6311900"/>
          <p14:tracePt t="161530" x="4540250" y="6311900"/>
          <p14:tracePt t="161547" x="4483100" y="6311900"/>
          <p14:tracePt t="161564" x="4451350" y="6324600"/>
          <p14:tracePt t="161784" x="4457700" y="6324600"/>
          <p14:tracePt t="161793" x="4464050" y="6324600"/>
          <p14:tracePt t="161801" x="4495800" y="6330950"/>
          <p14:tracePt t="161815" x="4514850" y="6330950"/>
          <p14:tracePt t="161832" x="4654550" y="6343650"/>
          <p14:tracePt t="161847" x="4743450" y="6343650"/>
          <p14:tracePt t="161865" x="4787900" y="6343650"/>
          <p14:tracePt t="161880" x="4813300" y="6343650"/>
          <p14:tracePt t="161897" x="4819650" y="6343650"/>
          <p14:tracePt t="161967" x="4813300" y="6343650"/>
          <p14:tracePt t="161975" x="4794250" y="6343650"/>
          <p14:tracePt t="161984" x="4781550" y="6343650"/>
          <p14:tracePt t="161996" x="4762500" y="6343650"/>
          <p14:tracePt t="162013" x="4730750" y="6343650"/>
          <p14:tracePt t="162030" x="4699000" y="6343650"/>
          <p14:tracePt t="162047" x="4692650" y="6343650"/>
          <p14:tracePt t="162289" x="4686300" y="6343650"/>
          <p14:tracePt t="162301" x="4679950" y="6343650"/>
          <p14:tracePt t="162316" x="4654550" y="6343650"/>
          <p14:tracePt t="162331" x="4635500" y="6343650"/>
          <p14:tracePt t="162432" x="4641850" y="6350000"/>
          <p14:tracePt t="162441" x="4654550" y="6350000"/>
          <p14:tracePt t="162450" x="4673600" y="6350000"/>
          <p14:tracePt t="162463" x="4730750" y="6350000"/>
          <p14:tracePt t="162480" x="4806950" y="6350000"/>
          <p14:tracePt t="162497" x="4902200" y="6350000"/>
          <p14:tracePt t="162514" x="4997450" y="6350000"/>
          <p14:tracePt t="162531" x="5105400" y="6350000"/>
          <p14:tracePt t="162547" x="5226050" y="6350000"/>
          <p14:tracePt t="162551" x="5264150" y="6350000"/>
          <p14:tracePt t="162564" x="5302250" y="6350000"/>
          <p14:tracePt t="162581" x="5334000" y="6350000"/>
          <p14:tracePt t="162585" x="5340350" y="6350000"/>
          <p14:tracePt t="162597" x="5346700" y="6350000"/>
          <p14:tracePt t="162614" x="5359400" y="6350000"/>
          <p14:tracePt t="162729" x="5340350" y="6350000"/>
          <p14:tracePt t="162741" x="5302250" y="6350000"/>
          <p14:tracePt t="162757" x="5213350" y="6350000"/>
          <p14:tracePt t="162764" x="5175250" y="6350000"/>
          <p14:tracePt t="162769" x="5137150" y="6350000"/>
          <p14:tracePt t="162776" x="5124450" y="6350000"/>
          <p14:tracePt t="162786" x="5111750" y="6350000"/>
          <p14:tracePt t="162798" x="5105400" y="6350000"/>
          <p14:tracePt t="162924" x="5118100" y="6350000"/>
          <p14:tracePt t="162940" x="5175250" y="6350000"/>
          <p14:tracePt t="162956" x="5270500" y="6350000"/>
          <p14:tracePt t="162960" x="5321300" y="6350000"/>
          <p14:tracePt t="162978" x="5397500" y="6350000"/>
          <p14:tracePt t="162989" x="5422900" y="6350000"/>
          <p14:tracePt t="163002" x="5435600" y="6350000"/>
          <p14:tracePt t="163098" x="5441950" y="6350000"/>
          <p14:tracePt t="163115" x="5454650" y="6350000"/>
          <p14:tracePt t="163146" x="5467350" y="6350000"/>
          <p14:tracePt t="163377" x="0" y="0"/>
        </p14:tracePtLst>
        <p14:tracePtLst>
          <p14:tracePt t="164332" x="1257300" y="6521450"/>
          <p14:tracePt t="164364" x="1263650" y="6521450"/>
          <p14:tracePt t="164384" x="1314450" y="6521450"/>
          <p14:tracePt t="164396" x="1428750" y="6521450"/>
          <p14:tracePt t="164413" x="1574800" y="6521450"/>
          <p14:tracePt t="164416" x="1638300" y="6521450"/>
          <p14:tracePt t="164429" x="1701800" y="6521450"/>
          <p14:tracePt t="164446" x="1790700" y="6521450"/>
          <p14:tracePt t="164449" x="1809750" y="6521450"/>
          <p14:tracePt t="164463" x="1822450" y="6521450"/>
          <p14:tracePt t="164479" x="1828800" y="6521450"/>
          <p14:tracePt t="164504" x="1847850" y="6521450"/>
          <p14:tracePt t="164512" x="1854200" y="6521450"/>
          <p14:tracePt t="164529" x="1885950" y="6521450"/>
          <p14:tracePt t="164546" x="1930400" y="6527800"/>
          <p14:tracePt t="164563" x="1962150" y="6534150"/>
          <p14:tracePt t="164579" x="1968500" y="6534150"/>
          <p14:tracePt t="165753" x="0" y="0"/>
        </p14:tracePtLst>
        <p14:tracePtLst>
          <p14:tracePt t="166093" x="1689100" y="6527800"/>
          <p14:tracePt t="166133" x="1695450" y="6527800"/>
          <p14:tracePt t="166149" x="1739900" y="6527800"/>
          <p14:tracePt t="166162" x="1847850" y="6527800"/>
          <p14:tracePt t="166179" x="1955800" y="6527800"/>
          <p14:tracePt t="166195" x="2006600" y="6527800"/>
          <p14:tracePt t="166212" x="2019300" y="6527800"/>
          <p14:tracePt t="166218" x="2025650" y="6527800"/>
          <p14:tracePt t="166449" x="0" y="0"/>
        </p14:tracePtLst>
        <p14:tracePtLst>
          <p14:tracePt t="167492" x="2584450" y="6540500"/>
          <p14:tracePt t="167549" x="2584450" y="6546850"/>
          <p14:tracePt t="167566" x="2616200" y="6546850"/>
          <p14:tracePt t="167580" x="2698750" y="6546850"/>
          <p14:tracePt t="167596" x="2851150" y="6546850"/>
          <p14:tracePt t="167600" x="2921000" y="6546850"/>
          <p14:tracePt t="167612" x="3016250" y="6546850"/>
          <p14:tracePt t="167630" x="3175000" y="6546850"/>
          <p14:tracePt t="167633" x="3238500" y="6546850"/>
          <p14:tracePt t="167645" x="3295650" y="6546850"/>
          <p14:tracePt t="167662" x="3378200" y="6546850"/>
          <p14:tracePt t="167679" x="3422650" y="6546850"/>
          <p14:tracePt t="167695" x="3429000" y="6546850"/>
          <p14:tracePt t="167849" x="3416300" y="6546850"/>
          <p14:tracePt t="167865" x="3352800" y="6546850"/>
          <p14:tracePt t="167878" x="3302000" y="6546850"/>
          <p14:tracePt t="167880" x="3238500" y="6546850"/>
          <p14:tracePt t="167896" x="3111500" y="6546850"/>
          <p14:tracePt t="167911" x="3016250" y="6546850"/>
          <p14:tracePt t="167928" x="2978150" y="6546850"/>
          <p14:tracePt t="167945" x="2971800" y="6546850"/>
          <p14:tracePt t="168073" x="2990850" y="6546850"/>
          <p14:tracePt t="168085" x="3022600" y="6546850"/>
          <p14:tracePt t="168099" x="3168650" y="6546850"/>
          <p14:tracePt t="168112" x="3390900" y="6546850"/>
          <p14:tracePt t="168129" x="3613150" y="6546850"/>
          <p14:tracePt t="168145" x="3797300" y="6546850"/>
          <p14:tracePt t="168161" x="3886200" y="6546850"/>
          <p14:tracePt t="168178" x="3898900" y="6546850"/>
          <p14:tracePt t="168195" x="3905250" y="6546850"/>
          <p14:tracePt t="168363" x="3879850" y="6546850"/>
          <p14:tracePt t="168377" x="3816350" y="6546850"/>
          <p14:tracePt t="168395" x="3695700" y="6546850"/>
          <p14:tracePt t="168401" x="3632200" y="6546850"/>
          <p14:tracePt t="168412" x="3581400" y="6546850"/>
          <p14:tracePt t="168428" x="3530600" y="6546850"/>
          <p14:tracePt t="168432" x="3517900" y="6546850"/>
          <p14:tracePt t="168562" x="3524250" y="6546850"/>
          <p14:tracePt t="168574" x="3556000" y="6546850"/>
          <p14:tracePt t="168589" x="3651250" y="6546850"/>
          <p14:tracePt t="168606" x="3771900" y="6546850"/>
          <p14:tracePt t="168610" x="3822700" y="6546850"/>
          <p14:tracePt t="168625" x="3892550" y="6546850"/>
          <p14:tracePt t="168635" x="3905250" y="6546850"/>
          <p14:tracePt t="168645" x="3911600" y="6546850"/>
          <p14:tracePt t="168661" x="3917950" y="6546850"/>
          <p14:tracePt t="169319" x="0" y="0"/>
        </p14:tracePtLst>
        <p14:tracePtLst>
          <p14:tracePt t="170730" x="1657350" y="6254750"/>
          <p14:tracePt t="170880" x="0" y="0"/>
        </p14:tracePtLst>
        <p14:tracePtLst>
          <p14:tracePt t="171509" x="2755900" y="6229350"/>
          <p14:tracePt t="171663" x="0" y="0"/>
        </p14:tracePtLst>
        <p14:tracePtLst>
          <p14:tracePt t="173264" x="4489450" y="6584950"/>
          <p14:tracePt t="173323" x="4502150" y="6584950"/>
          <p14:tracePt t="173344" x="4546600" y="6584950"/>
          <p14:tracePt t="173362" x="4686300" y="6584950"/>
          <p14:tracePt t="173377" x="4813300" y="6584950"/>
          <p14:tracePt t="173394" x="4933950" y="6584950"/>
          <p14:tracePt t="173410" x="5035550" y="6584950"/>
          <p14:tracePt t="173428" x="5111750" y="6584950"/>
          <p14:tracePt t="173443" x="5168900" y="6584950"/>
          <p14:tracePt t="173460" x="5207000" y="6584950"/>
          <p14:tracePt t="173463" x="5219700" y="6584950"/>
          <p14:tracePt t="173477" x="5238750" y="6584950"/>
          <p14:tracePt t="173480" x="5251450" y="6584950"/>
          <p14:tracePt t="173493" x="5257800" y="6584950"/>
          <p14:tracePt t="173510" x="5270500" y="6584950"/>
          <p14:tracePt t="173611" x="5257800" y="6584950"/>
          <p14:tracePt t="173627" x="5181600" y="6584950"/>
          <p14:tracePt t="173644" x="5035550" y="6584950"/>
          <p14:tracePt t="173659" x="4876800" y="6584950"/>
          <p14:tracePt t="173670" x="4813300" y="6584950"/>
          <p14:tracePt t="173682" x="4756150" y="6584950"/>
          <p14:tracePt t="173693" x="4749800" y="6584950"/>
          <p14:tracePt t="173709" x="4737100" y="6584950"/>
          <p14:tracePt t="173817" x="4756150" y="6584950"/>
          <p14:tracePt t="173834" x="4845050" y="6584950"/>
          <p14:tracePt t="173851" x="5022850" y="6584950"/>
          <p14:tracePt t="173868" x="5213350" y="6584950"/>
          <p14:tracePt t="173880" x="5384800" y="6584950"/>
          <p14:tracePt t="173894" x="5435600" y="6584950"/>
          <p14:tracePt t="173910" x="5480050" y="6584950"/>
          <p14:tracePt t="173913" x="5486400" y="6584950"/>
          <p14:tracePt t="175888" x="0" y="0"/>
        </p14:tracePtLst>
        <p14:tracePtLst>
          <p14:tracePt t="176674" x="2686050" y="5670550"/>
          <p14:tracePt t="176793" x="2686050" y="5676900"/>
          <p14:tracePt t="176809" x="2692400" y="5702300"/>
          <p14:tracePt t="176825" x="2717800" y="5734050"/>
          <p14:tracePt t="176843" x="2743200" y="5753100"/>
          <p14:tracePt t="176860" x="2781300" y="5772150"/>
          <p14:tracePt t="176876" x="2825750" y="5784850"/>
          <p14:tracePt t="176880" x="2857500" y="5791200"/>
          <p14:tracePt t="176893" x="2889250" y="5797550"/>
          <p14:tracePt t="176909" x="3003550" y="5816600"/>
          <p14:tracePt t="176928" x="3117850" y="5822950"/>
          <p14:tracePt t="176931" x="3175000" y="5822950"/>
          <p14:tracePt t="176944" x="3251200" y="5822950"/>
          <p14:tracePt t="176959" x="3257550" y="5822950"/>
          <p14:tracePt t="176975" x="3270250" y="5816600"/>
          <p14:tracePt t="176991" x="3270250" y="5803900"/>
          <p14:tracePt t="177008" x="3270250" y="5778500"/>
          <p14:tracePt t="177025" x="3270250" y="5765800"/>
          <p14:tracePt t="177104" x="3276600" y="5759450"/>
          <p14:tracePt t="177121" x="3295650" y="5759450"/>
          <p14:tracePt t="177121" x="0" y="0"/>
        </p14:tracePtLst>
        <p14:tracePtLst>
          <p14:tracePt t="177591" x="4432300" y="5657850"/>
          <p14:tracePt t="177662" x="4432300" y="5683250"/>
          <p14:tracePt t="177681" x="4438650" y="5803900"/>
          <p14:tracePt t="177699" x="4464050" y="5854700"/>
          <p14:tracePt t="177713" x="4489450" y="5880100"/>
          <p14:tracePt t="177725" x="4495800" y="5886450"/>
          <p14:tracePt t="177741" x="4495800" y="5892800"/>
          <p14:tracePt t="177770" x="4502150" y="5892800"/>
          <p14:tracePt t="177792" x="4508500" y="5892800"/>
          <p14:tracePt t="177876" x="4508500" y="5886450"/>
          <p14:tracePt t="177892" x="4508500" y="5880100"/>
          <p14:tracePt t="177899" x="4508500" y="5867400"/>
          <p14:tracePt t="177899" x="0" y="0"/>
        </p14:tracePtLst>
        <p14:tracePtLst>
          <p14:tracePt t="179577" x="660400" y="5562600"/>
          <p14:tracePt t="179616" x="654050" y="5562600"/>
          <p14:tracePt t="179632" x="647700" y="5568950"/>
          <p14:tracePt t="179648" x="647700" y="5575300"/>
          <p14:tracePt t="179656" x="641350" y="5581650"/>
          <p14:tracePt t="179664" x="641350" y="5588000"/>
          <p14:tracePt t="179674" x="635000" y="5607050"/>
          <p14:tracePt t="179691" x="635000" y="5626100"/>
          <p14:tracePt t="179708" x="622300" y="5676900"/>
          <p14:tracePt t="179712" x="622300" y="5689600"/>
          <p14:tracePt t="179724" x="622300" y="5702300"/>
          <p14:tracePt t="179741" x="622300" y="5734050"/>
          <p14:tracePt t="179757" x="622300" y="5753100"/>
          <p14:tracePt t="179760" x="622300" y="5759450"/>
          <p14:tracePt t="179774" x="622300" y="5765800"/>
          <p14:tracePt t="179791" x="622300" y="5784850"/>
          <p14:tracePt t="179807" x="622300" y="5791200"/>
          <p14:tracePt t="179977" x="615950" y="5791200"/>
          <p14:tracePt t="180002" x="609600" y="5791200"/>
          <p14:tracePt t="180018" x="596900" y="5791200"/>
          <p14:tracePt t="180041" x="590550" y="5791200"/>
          <p14:tracePt t="180057" x="584200" y="5791200"/>
          <p14:tracePt t="180137" x="577850" y="5772150"/>
          <p14:tracePt t="180152" x="577850" y="5740400"/>
          <p14:tracePt t="180168" x="577850" y="5708650"/>
          <p14:tracePt t="180178" x="577850" y="5683250"/>
          <p14:tracePt t="180192" x="577850" y="5645150"/>
          <p14:tracePt t="180207" x="577850" y="5594350"/>
          <p14:tracePt t="180224" x="590550" y="5537200"/>
          <p14:tracePt t="180241" x="635000" y="5499100"/>
          <p14:tracePt t="180257" x="698500" y="5461000"/>
          <p14:tracePt t="180274" x="819150" y="5429250"/>
          <p14:tracePt t="180290" x="971550" y="5422900"/>
          <p14:tracePt t="180307" x="1130300" y="5422900"/>
          <p14:tracePt t="180324" x="1206500" y="5422900"/>
          <p14:tracePt t="180340" x="1219200" y="5422900"/>
          <p14:tracePt t="180357" x="1225550" y="5422900"/>
          <p14:tracePt t="180399" x="1231900" y="5422900"/>
          <p14:tracePt t="180408" x="1238250" y="5416550"/>
          <p14:tracePt t="180427" x="1244600" y="5410200"/>
          <p14:tracePt t="180442" x="1244600" y="5403850"/>
          <p14:tracePt t="180465" x="1244600" y="5397500"/>
          <p14:tracePt t="180473" x="1244600" y="5391150"/>
          <p14:tracePt t="180488" x="1244600" y="5384800"/>
          <p14:tracePt t="180497" x="1244600" y="5372100"/>
          <p14:tracePt t="180512" x="1231900" y="5365750"/>
          <p14:tracePt t="180524" x="1225550" y="5365750"/>
          <p14:tracePt t="180541" x="1219200" y="5365750"/>
          <p14:tracePt t="180557" x="1206500" y="5365750"/>
          <p14:tracePt t="180574" x="1174750" y="5365750"/>
          <p14:tracePt t="180577" x="1162050" y="5365750"/>
          <p14:tracePt t="180593" x="1117600" y="5365750"/>
          <p14:tracePt t="180608" x="1054100" y="5372100"/>
          <p14:tracePt t="180625" x="1003300" y="5378450"/>
          <p14:tracePt t="180642" x="971550" y="5397500"/>
          <p14:tracePt t="180657" x="965200" y="5403850"/>
          <p14:tracePt t="180674" x="958850" y="5410200"/>
          <p14:tracePt t="180692" x="952500" y="5429250"/>
          <p14:tracePt t="180707" x="946150" y="5429250"/>
          <p14:tracePt t="180724" x="946150" y="5448300"/>
          <p14:tracePt t="180741" x="946150" y="5461000"/>
          <p14:tracePt t="180757" x="946150" y="5467350"/>
          <p14:tracePt t="180760" x="946150" y="5473700"/>
          <p14:tracePt t="180774" x="946150" y="5486400"/>
          <p14:tracePt t="180791" x="952500" y="5499100"/>
          <p14:tracePt t="180807" x="971550" y="5499100"/>
          <p14:tracePt t="180824" x="990600" y="5499100"/>
          <p14:tracePt t="180841" x="1016000" y="5499100"/>
          <p14:tracePt t="180859" x="1028700" y="5492750"/>
          <p14:tracePt t="180875" x="1041400" y="5486400"/>
          <p14:tracePt t="180880" x="1041400" y="5480050"/>
          <p14:tracePt t="180909" x="1041400" y="5461000"/>
          <p14:tracePt t="180927" x="1041400" y="5441950"/>
          <p14:tracePt t="180931" x="1041400" y="5435600"/>
          <p14:tracePt t="180944" x="1041400" y="5416550"/>
          <p14:tracePt t="181273" x="0" y="0"/>
        </p14:tracePtLst>
        <p14:tracePtLst>
          <p14:tracePt t="182969" x="641350" y="5797550"/>
          <p14:tracePt t="183008" x="666750" y="5797550"/>
          <p14:tracePt t="183019" x="717550" y="5797550"/>
          <p14:tracePt t="183031" x="781050" y="5797550"/>
          <p14:tracePt t="183042" x="914400" y="5797550"/>
          <p14:tracePt t="183056" x="1016000" y="5797550"/>
          <p14:tracePt t="183073" x="1073150" y="5797550"/>
          <p14:tracePt t="183089" x="1098550" y="5797550"/>
          <p14:tracePt t="183106" x="1104900" y="5797550"/>
          <p14:tracePt t="183383" x="1098550" y="5797550"/>
          <p14:tracePt t="183392" x="1066800" y="5797550"/>
          <p14:tracePt t="183399" x="1035050" y="5797550"/>
          <p14:tracePt t="183407" x="990600" y="5797550"/>
          <p14:tracePt t="183423" x="933450" y="5810250"/>
          <p14:tracePt t="183440" x="920750" y="5810250"/>
          <p14:tracePt t="183632" x="933450" y="5810250"/>
          <p14:tracePt t="183642" x="965200" y="5810250"/>
          <p14:tracePt t="183656" x="1047750" y="5810250"/>
          <p14:tracePt t="183673" x="1123950" y="5810250"/>
          <p14:tracePt t="183690" x="1155700" y="5810250"/>
          <p14:tracePt t="183707" x="1162050" y="5810250"/>
          <p14:tracePt t="183723" x="1168400" y="5810250"/>
          <p14:tracePt t="183792" x="1162050" y="5810250"/>
          <p14:tracePt t="183803" x="1155700" y="5810250"/>
          <p14:tracePt t="183816" x="1130300" y="5810250"/>
          <p14:tracePt t="183839" x="1123950" y="5810250"/>
          <p14:tracePt t="184075" x="1117600" y="5810250"/>
          <p14:tracePt t="184096" x="1098550" y="5810250"/>
          <p14:tracePt t="184110" x="1041400" y="5810250"/>
          <p14:tracePt t="184125" x="977900" y="5810250"/>
          <p14:tracePt t="184128" x="946150" y="5810250"/>
          <p14:tracePt t="184140" x="920750" y="5810250"/>
          <p14:tracePt t="184157" x="895350" y="5810250"/>
          <p14:tracePt t="184161" x="882650" y="5810250"/>
          <p14:tracePt t="184209" x="876300" y="5810250"/>
          <p14:tracePt t="184232" x="869950" y="5810250"/>
          <p14:tracePt t="184249" x="863600" y="5810250"/>
          <p14:tracePt t="184266" x="857250" y="5810250"/>
          <p14:tracePt t="184274" x="850900" y="5810250"/>
          <p14:tracePt t="184304" x="844550" y="5810250"/>
          <p14:tracePt t="184313" x="838200" y="5810250"/>
          <p14:tracePt t="184330" x="831850" y="5810250"/>
          <p14:tracePt t="184339" x="825500" y="5810250"/>
          <p14:tracePt t="184356" x="819150" y="5810250"/>
          <p14:tracePt t="184373" x="800100" y="5810250"/>
          <p14:tracePt t="184390" x="787400" y="5810250"/>
          <p14:tracePt t="184393" x="781050" y="5810250"/>
          <p14:tracePt t="184406" x="768350" y="5810250"/>
          <p14:tracePt t="184425" x="749300" y="5810250"/>
          <p14:tracePt t="184665" x="755650" y="5810250"/>
          <p14:tracePt t="184678" x="762000" y="5810250"/>
          <p14:tracePt t="184694" x="781050" y="5810250"/>
          <p14:tracePt t="184706" x="819150" y="5810250"/>
          <p14:tracePt t="184722" x="857250" y="5810250"/>
          <p14:tracePt t="184739" x="920750" y="5822950"/>
          <p14:tracePt t="184755" x="984250" y="5835650"/>
          <p14:tracePt t="184772" x="1022350" y="5848350"/>
          <p14:tracePt t="184789" x="1041400" y="5848350"/>
          <p14:tracePt t="184805" x="1047750" y="5848350"/>
          <p14:tracePt t="184848" x="1054100" y="5848350"/>
          <p14:tracePt t="184883" x="1060450" y="5848350"/>
          <p14:tracePt t="18559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注册处理器和处理事件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644" y="1632713"/>
            <a:ext cx="11922711" cy="3921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采用一个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基于委派的模型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来进行事件处理：一个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事件源对象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触发一个事件，然后一个对该事件感兴趣的对象处理它。后者称为一个事件处理器或者一个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事件监听者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实际上就是观察者模式）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一个对象如果要成为一个事件源对象所触发事件的处理器（监听器），那么需要满足两个条件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处理器对象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（监听器）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必须是一个对应的事件处理接口的实例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，从而保证该处理器具有处理事件的正确方法。JavaFX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定义了一个对于事件T的统一的处理器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泛型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接口EventHandler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 extends Event〉。该处理器接口包含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handle(T e)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方法用于处理事件。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处理器对象必须通过源对象进行注册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注册方法依赖于事件类型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。对ActionEvent 而言，方法是setOnAction。对一个鼠标按下事件来说，方法是setOnMousePressed。对于一个按键事件，方法是set0nKeyPressed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。（查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页的表）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15.3</a:t>
            </a:r>
          </a:p>
        </p:txBody>
      </p:sp>
    </p:spTree>
  </p:cSld>
  <p:clrMapOvr>
    <a:masterClrMapping/>
  </p:clrMapOvr>
  <p:transition advTm="175504">
    <p:push/>
  </p:transition>
  <p:extLst>
    <p:ext uri="{3A86A75C-4F4B-4683-9AE1-C65F6400EC91}">
      <p14:laserTraceLst xmlns:p14="http://schemas.microsoft.com/office/powerpoint/2010/main">
        <p14:tracePtLst>
          <p14:tracePt t="2491" x="361950" y="831850"/>
          <p14:tracePt t="2592" x="374650" y="831850"/>
          <p14:tracePt t="2602" x="406400" y="819150"/>
          <p14:tracePt t="2608" x="438150" y="819150"/>
          <p14:tracePt t="2623" x="558800" y="819150"/>
          <p14:tracePt t="2639" x="698500" y="819150"/>
          <p14:tracePt t="2656" x="863600" y="819150"/>
          <p14:tracePt t="2672" x="1003300" y="819150"/>
          <p14:tracePt t="2689" x="1066800" y="819150"/>
          <p14:tracePt t="2706" x="1111250" y="819150"/>
          <p14:tracePt t="2724" x="1117600" y="819150"/>
          <p14:tracePt t="2882" x="1104900" y="819150"/>
          <p14:tracePt t="2889" x="1054100" y="825500"/>
          <p14:tracePt t="2899" x="996950" y="838200"/>
          <p14:tracePt t="2907" x="933450" y="844550"/>
          <p14:tracePt t="2922" x="806450" y="869950"/>
          <p14:tracePt t="2939" x="711200" y="895350"/>
          <p14:tracePt t="2956" x="685800" y="895350"/>
          <p14:tracePt t="2974" x="673100" y="901700"/>
          <p14:tracePt t="3084" x="685800" y="895350"/>
          <p14:tracePt t="3092" x="704850" y="889000"/>
          <p14:tracePt t="3106" x="800100" y="876300"/>
          <p14:tracePt t="3123" x="946150" y="876300"/>
          <p14:tracePt t="3129" x="1022350" y="876300"/>
          <p14:tracePt t="3139" x="1085850" y="876300"/>
          <p14:tracePt t="3156" x="1174750" y="876300"/>
          <p14:tracePt t="3160" x="1193800" y="876300"/>
          <p14:tracePt t="3173" x="1206500" y="876300"/>
          <p14:tracePt t="3189" x="1212850" y="876300"/>
          <p14:tracePt t="3234" x="1212850" y="869950"/>
          <p14:tracePt t="3249" x="1206500" y="863600"/>
          <p14:tracePt t="3255" x="1187450" y="857250"/>
          <p14:tracePt t="3272" x="1123950" y="857250"/>
          <p14:tracePt t="3288" x="996950" y="857250"/>
          <p14:tracePt t="3305" x="850900" y="857250"/>
          <p14:tracePt t="3322" x="755650" y="857250"/>
          <p14:tracePt t="3338" x="717550" y="857250"/>
          <p14:tracePt t="3355" x="711200" y="857250"/>
          <p14:tracePt t="3455" x="736600" y="857250"/>
          <p14:tracePt t="3465" x="781050" y="857250"/>
          <p14:tracePt t="3472" x="831850" y="857250"/>
          <p14:tracePt t="3489" x="946150" y="857250"/>
          <p14:tracePt t="3506" x="1016000" y="857250"/>
          <p14:tracePt t="3523" x="1028700" y="857250"/>
          <p14:tracePt t="3585" x="1016000" y="857250"/>
          <p14:tracePt t="3596" x="990600" y="857250"/>
          <p14:tracePt t="3608" x="895350" y="857250"/>
          <p14:tracePt t="3623" x="781050" y="857250"/>
          <p14:tracePt t="3639" x="704850" y="857250"/>
          <p14:tracePt t="3655" x="673100" y="857250"/>
          <p14:tracePt t="3672" x="666750" y="857250"/>
          <p14:tracePt t="3759" x="685800" y="857250"/>
          <p14:tracePt t="3767" x="723900" y="857250"/>
          <p14:tracePt t="3775" x="787400" y="857250"/>
          <p14:tracePt t="3789" x="850900" y="857250"/>
          <p14:tracePt t="3806" x="1016000" y="857250"/>
          <p14:tracePt t="3823" x="1047750" y="857250"/>
          <p14:tracePt t="3838" x="1054100" y="857250"/>
          <p14:tracePt t="3916" x="1035050" y="857250"/>
          <p14:tracePt t="3923" x="1003300" y="857250"/>
          <p14:tracePt t="3939" x="927100" y="857250"/>
          <p14:tracePt t="3955" x="863600" y="857250"/>
          <p14:tracePt t="3960" x="844550" y="857250"/>
          <p14:tracePt t="3972" x="838200" y="857250"/>
          <p14:tracePt t="3989" x="825500" y="857250"/>
          <p14:tracePt t="4073" x="838200" y="857250"/>
          <p14:tracePt t="4083" x="863600" y="857250"/>
          <p14:tracePt t="4091" x="901700" y="857250"/>
          <p14:tracePt t="4105" x="1009650" y="857250"/>
          <p14:tracePt t="4123" x="1098550" y="857250"/>
          <p14:tracePt t="4138" x="1130300" y="857250"/>
          <p14:tracePt t="4155" x="1136650" y="857250"/>
          <p14:tracePt t="4777" x="0" y="0"/>
        </p14:tracePtLst>
        <p14:tracePtLst>
          <p14:tracePt t="5357" x="1822450" y="1574800"/>
          <p14:tracePt t="5360" x="1803400" y="1581150"/>
          <p14:tracePt t="5371" x="1778000" y="1593850"/>
          <p14:tracePt t="5388" x="1727200" y="1619250"/>
          <p14:tracePt t="5405" x="1682750" y="1651000"/>
          <p14:tracePt t="5407" x="1657350" y="1682750"/>
          <p14:tracePt t="5421" x="1625600" y="1701800"/>
          <p14:tracePt t="5438" x="1568450" y="1803400"/>
          <p14:tracePt t="5454" x="1549400" y="1879600"/>
          <p14:tracePt t="5471" x="1524000" y="1974850"/>
          <p14:tracePt t="5488" x="1504950" y="2063750"/>
          <p14:tracePt t="5505" x="1492250" y="2171700"/>
          <p14:tracePt t="5522" x="1492250" y="2298700"/>
          <p14:tracePt t="5538" x="1504950" y="2444750"/>
          <p14:tracePt t="5554" x="1574800" y="2603500"/>
          <p14:tracePt t="5571" x="1733550" y="2787650"/>
          <p14:tracePt t="5588" x="1974850" y="2940050"/>
          <p14:tracePt t="5590" x="2178050" y="3041650"/>
          <p14:tracePt t="5604" x="2400300" y="3124200"/>
          <p14:tracePt t="5621" x="2952750" y="3257550"/>
          <p14:tracePt t="5622" x="3295650" y="3333750"/>
          <p14:tracePt t="5637" x="4013200" y="3467100"/>
          <p14:tracePt t="5654" x="4699000" y="3556000"/>
          <p14:tracePt t="5671" x="5226050" y="3581400"/>
          <p14:tracePt t="5687" x="5511800" y="3581400"/>
          <p14:tracePt t="5704" x="5657850" y="3568700"/>
          <p14:tracePt t="5721" x="5702300" y="3536950"/>
          <p14:tracePt t="5738" x="5727700" y="3460750"/>
          <p14:tracePt t="5755" x="5753100" y="3333750"/>
          <p14:tracePt t="5772" x="5753100" y="3162300"/>
          <p14:tracePt t="5789" x="5740400" y="2971800"/>
          <p14:tracePt t="5791" x="5715000" y="2876550"/>
          <p14:tracePt t="5805" x="5689600" y="2768600"/>
          <p14:tracePt t="5824" x="5492750" y="2432050"/>
          <p14:tracePt t="5838" x="5295900" y="2228850"/>
          <p14:tracePt t="5855" x="5073650" y="2070100"/>
          <p14:tracePt t="5871" x="4864100" y="1968500"/>
          <p14:tracePt t="5888" x="4679950" y="1911350"/>
          <p14:tracePt t="5905" x="4540250" y="1885950"/>
          <p14:tracePt t="5921" x="4413250" y="1885950"/>
          <p14:tracePt t="5938" x="4267200" y="1885950"/>
          <p14:tracePt t="5955" x="4070350" y="1911350"/>
          <p14:tracePt t="5972" x="3854450" y="1974850"/>
          <p14:tracePt t="5976" x="3746500" y="2012950"/>
          <p14:tracePt t="5989" x="3632200" y="2051050"/>
          <p14:tracePt t="6006" x="3435350" y="2133600"/>
          <p14:tracePt t="6009" x="3359150" y="2165350"/>
          <p14:tracePt t="6023" x="3289300" y="2209800"/>
          <p14:tracePt t="6040" x="3143250" y="2349500"/>
          <p14:tracePt t="6055" x="3079750" y="2444750"/>
          <p14:tracePt t="6072" x="3048000" y="2533650"/>
          <p14:tracePt t="6088" x="3035300" y="2616200"/>
          <p14:tracePt t="6106" x="3035300" y="2698750"/>
          <p14:tracePt t="6121" x="3048000" y="2800350"/>
          <p14:tracePt t="6138" x="3086100" y="2895600"/>
          <p14:tracePt t="6154" x="3168650" y="2984500"/>
          <p14:tracePt t="6171" x="3327400" y="3060700"/>
          <p14:tracePt t="6188" x="3638550" y="3143250"/>
          <p14:tracePt t="6204" x="4089400" y="3194050"/>
          <p14:tracePt t="6207" x="4311650" y="3206750"/>
          <p14:tracePt t="6222" x="4508500" y="3206750"/>
          <p14:tracePt t="6239" x="4889500" y="3194050"/>
          <p14:tracePt t="6256" x="4965700" y="3162300"/>
          <p14:tracePt t="6272" x="4991100" y="3098800"/>
          <p14:tracePt t="6289" x="4991100" y="3003550"/>
          <p14:tracePt t="6305" x="4946650" y="2857500"/>
          <p14:tracePt t="6321" x="4851400" y="2667000"/>
          <p14:tracePt t="6339" x="4648200" y="2451100"/>
          <p14:tracePt t="6355" x="4330700" y="2247900"/>
          <p14:tracePt t="6359" x="4191000" y="2184400"/>
          <p14:tracePt t="6371" x="4025900" y="2114550"/>
          <p14:tracePt t="6388" x="3778250" y="2025650"/>
          <p14:tracePt t="6391" x="3683000" y="2000250"/>
          <p14:tracePt t="6405" x="3606800" y="1993900"/>
          <p14:tracePt t="6421" x="3517900" y="1974850"/>
          <p14:tracePt t="6438" x="3460750" y="1974850"/>
          <p14:tracePt t="6454" x="3409950" y="1987550"/>
          <p14:tracePt t="6471" x="3352800" y="2038350"/>
          <p14:tracePt t="6489" x="3308350" y="2120900"/>
          <p14:tracePt t="6505" x="3263900" y="2216150"/>
          <p14:tracePt t="6521" x="3244850" y="2292350"/>
          <p14:tracePt t="6538" x="3244850" y="2368550"/>
          <p14:tracePt t="6554" x="3263900" y="2463800"/>
          <p14:tracePt t="6572" x="3333750" y="2559050"/>
          <p14:tracePt t="6587" x="3479800" y="2641600"/>
          <p14:tracePt t="6604" x="3727450" y="2730500"/>
          <p14:tracePt t="6621" x="4083050" y="2800350"/>
          <p14:tracePt t="6623" x="4267200" y="2819400"/>
          <p14:tracePt t="6638" x="4559300" y="2844800"/>
          <p14:tracePt t="6654" x="4699000" y="2832100"/>
          <p14:tracePt t="6671" x="4737100" y="2806700"/>
          <p14:tracePt t="6688" x="4749800" y="2749550"/>
          <p14:tracePt t="6704" x="4749800" y="2603500"/>
          <p14:tracePt t="6721" x="4673600" y="2400300"/>
          <p14:tracePt t="6738" x="4470400" y="2114550"/>
          <p14:tracePt t="6756" x="4089400" y="1828800"/>
          <p14:tracePt t="6759" x="3841750" y="1708150"/>
          <p14:tracePt t="6771" x="3581400" y="1606550"/>
          <p14:tracePt t="6788" x="3111500" y="1504950"/>
          <p14:tracePt t="6804" x="2851150" y="1492250"/>
          <p14:tracePt t="6821" x="2698750" y="1492250"/>
          <p14:tracePt t="6837" x="2622550" y="1536700"/>
          <p14:tracePt t="6854" x="2578100" y="1606550"/>
          <p14:tracePt t="6870" x="2552700" y="1714500"/>
          <p14:tracePt t="6887" x="2552700" y="1809750"/>
          <p14:tracePt t="6904" x="2565400" y="1943100"/>
          <p14:tracePt t="6920" x="2609850" y="2025650"/>
          <p14:tracePt t="6937" x="2698750" y="2101850"/>
          <p14:tracePt t="6954" x="2844800" y="2165350"/>
          <p14:tracePt t="6970" x="2990850" y="2178050"/>
          <p14:tracePt t="6987" x="3117850" y="2178050"/>
          <p14:tracePt t="7004" x="3213100" y="2146300"/>
          <p14:tracePt t="7007" x="3232150" y="2127250"/>
          <p14:tracePt t="7021" x="3244850" y="2101850"/>
          <p14:tracePt t="7038" x="3263900" y="2000250"/>
          <p14:tracePt t="7054" x="3263900" y="1949450"/>
          <p14:tracePt t="7070" x="3257550" y="1892300"/>
          <p14:tracePt t="7087" x="3213100" y="1841500"/>
          <p14:tracePt t="7104" x="3187700" y="1816100"/>
          <p14:tracePt t="7121" x="3168650" y="1803400"/>
          <p14:tracePt t="9055" x="0" y="0"/>
        </p14:tracePtLst>
        <p14:tracePtLst>
          <p14:tracePt t="9809" x="1739900" y="762000"/>
          <p14:tracePt t="9920" x="1746250" y="762000"/>
          <p14:tracePt t="9929" x="1784350" y="768350"/>
          <p14:tracePt t="9937" x="1847850" y="787400"/>
          <p14:tracePt t="9953" x="2038350" y="812800"/>
          <p14:tracePt t="9970" x="2279650" y="850900"/>
          <p14:tracePt t="9987" x="2546350" y="889000"/>
          <p14:tracePt t="10003" x="2743200" y="895350"/>
          <p14:tracePt t="10020" x="2838450" y="895350"/>
          <p14:tracePt t="10036" x="2870200" y="895350"/>
          <p14:tracePt t="10137" x="2876550" y="895350"/>
          <p14:tracePt t="10170" x="2870200" y="889000"/>
          <p14:tracePt t="10176" x="2851150" y="882650"/>
          <p14:tracePt t="10187" x="2819400" y="876300"/>
          <p14:tracePt t="10204" x="2724150" y="876300"/>
          <p14:tracePt t="10220" x="2603500" y="876300"/>
          <p14:tracePt t="10223" x="2552700" y="876300"/>
          <p14:tracePt t="10237" x="2495550" y="876300"/>
          <p14:tracePt t="10255" x="2413000" y="876300"/>
          <p14:tracePt t="10273" x="2324100" y="876300"/>
          <p14:tracePt t="10289" x="2292350" y="876300"/>
          <p14:tracePt t="10305" x="2266950" y="876300"/>
          <p14:tracePt t="10312" x="2260600" y="876300"/>
          <p14:tracePt t="10337" x="2241550" y="876300"/>
          <p14:tracePt t="10443" x="2254250" y="863600"/>
          <p14:tracePt t="10450" x="2279650" y="863600"/>
          <p14:tracePt t="10460" x="2324100" y="863600"/>
          <p14:tracePt t="10470" x="2482850" y="863600"/>
          <p14:tracePt t="10486" x="2673350" y="863600"/>
          <p14:tracePt t="10504" x="2876550" y="863600"/>
          <p14:tracePt t="10521" x="3009900" y="863600"/>
          <p14:tracePt t="10537" x="3054350" y="863600"/>
          <p14:tracePt t="10553" x="3060700" y="863600"/>
          <p14:tracePt t="10593" x="3067050" y="863600"/>
          <p14:tracePt t="10609" x="3067050" y="857250"/>
          <p14:tracePt t="10617" x="3060700" y="850900"/>
          <p14:tracePt t="10626" x="3048000" y="844550"/>
          <p14:tracePt t="10637" x="3041650" y="844550"/>
          <p14:tracePt t="10653" x="2965450" y="831850"/>
          <p14:tracePt t="10670" x="2832100" y="831850"/>
          <p14:tracePt t="10686" x="2768600" y="831850"/>
          <p14:tracePt t="10703" x="2724150" y="831850"/>
          <p14:tracePt t="10720" x="2698750" y="831850"/>
          <p14:tracePt t="10736" x="2692400" y="831850"/>
          <p14:tracePt t="10867" x="2692400" y="825500"/>
          <p14:tracePt t="10873" x="2705100" y="825500"/>
          <p14:tracePt t="10887" x="2755900" y="825500"/>
          <p14:tracePt t="10904" x="2787650" y="825500"/>
          <p14:tracePt t="10920" x="2794000" y="825500"/>
          <p14:tracePt t="10964" x="2800350" y="825500"/>
          <p14:tracePt t="10980" x="2800350" y="812800"/>
          <p14:tracePt t="10986" x="2781300" y="806450"/>
          <p14:tracePt t="11003" x="2711450" y="800100"/>
          <p14:tracePt t="11006" x="2647950" y="800100"/>
          <p14:tracePt t="11020" x="2571750" y="800100"/>
          <p14:tracePt t="11024" x="2495550" y="800100"/>
          <p14:tracePt t="11036" x="2432050" y="800100"/>
          <p14:tracePt t="11053" x="2355850" y="800100"/>
          <p14:tracePt t="11070" x="2324100" y="800100"/>
          <p14:tracePt t="11170" x="2330450" y="800100"/>
          <p14:tracePt t="11179" x="2362200" y="800100"/>
          <p14:tracePt t="11186" x="2413000" y="800100"/>
          <p14:tracePt t="11203" x="2552700" y="800100"/>
          <p14:tracePt t="11220" x="2730500" y="800100"/>
          <p14:tracePt t="11224" x="2806700" y="800100"/>
          <p14:tracePt t="11233" x="2857500" y="800100"/>
          <p14:tracePt t="11240" x="2889250" y="800100"/>
          <p14:tracePt t="11253" x="2914650" y="800100"/>
          <p14:tracePt t="11270" x="2927350" y="800100"/>
          <p14:tracePt t="11838" x="0" y="0"/>
        </p14:tracePtLst>
        <p14:tracePtLst>
          <p14:tracePt t="13746" x="1003300" y="2025650"/>
          <p14:tracePt t="13851" x="1009650" y="2025650"/>
          <p14:tracePt t="13857" x="1028700" y="2025650"/>
          <p14:tracePt t="13869" x="1047750" y="2025650"/>
          <p14:tracePt t="13887" x="1168400" y="2025650"/>
          <p14:tracePt t="13903" x="1231900" y="2025650"/>
          <p14:tracePt t="13919" x="1301750" y="2025650"/>
          <p14:tracePt t="13935" x="1339850" y="2025650"/>
          <p14:tracePt t="13952" x="1371600" y="2025650"/>
          <p14:tracePt t="13969" x="1384300" y="2025650"/>
          <p14:tracePt t="14002" x="1390650" y="2025650"/>
          <p14:tracePt t="14021" x="1403350" y="2025650"/>
          <p14:tracePt t="14037" x="1409700" y="2025650"/>
          <p14:tracePt t="14054" x="1422400" y="2025650"/>
          <p14:tracePt t="14057" x="1435100" y="2025650"/>
          <p14:tracePt t="14069" x="1447800" y="2025650"/>
          <p14:tracePt t="14087" x="1454150" y="2025650"/>
          <p14:tracePt t="14102" x="1466850" y="2025650"/>
          <p14:tracePt t="14576" x="1473200" y="2025650"/>
          <p14:tracePt t="14586" x="1479550" y="2025650"/>
          <p14:tracePt t="14592" x="1492250" y="2025650"/>
          <p14:tracePt t="14602" x="1517650" y="2025650"/>
          <p14:tracePt t="14620" x="1600200" y="2025650"/>
          <p14:tracePt t="14624" x="1663700" y="2025650"/>
          <p14:tracePt t="14636" x="1739900" y="2025650"/>
          <p14:tracePt t="14652" x="1885950" y="2025650"/>
          <p14:tracePt t="14656" x="1962150" y="2025650"/>
          <p14:tracePt t="14664" x="2012950" y="2025650"/>
          <p14:tracePt t="14685" x="2108200" y="2025650"/>
          <p14:tracePt t="14689" x="2127250" y="2025650"/>
          <p14:tracePt t="14703" x="2146300" y="2025650"/>
          <p14:tracePt t="14719" x="2152650" y="2025650"/>
          <p14:tracePt t="14889" x="2152650" y="2032000"/>
          <p14:tracePt t="14899" x="2146300" y="2032000"/>
          <p14:tracePt t="14905" x="2127250" y="2032000"/>
          <p14:tracePt t="14919" x="2063750" y="2032000"/>
          <p14:tracePt t="14935" x="1987550" y="2032000"/>
          <p14:tracePt t="14952" x="1943100" y="2032000"/>
          <p14:tracePt t="14969" x="1924050" y="2032000"/>
          <p14:tracePt t="15115" x="1949450" y="2032000"/>
          <p14:tracePt t="15122" x="1987550" y="2032000"/>
          <p14:tracePt t="15135" x="2127250" y="2032000"/>
          <p14:tracePt t="15152" x="2298700" y="2032000"/>
          <p14:tracePt t="15168" x="2482850" y="2038350"/>
          <p14:tracePt t="15185" x="2622550" y="2051050"/>
          <p14:tracePt t="15202" x="2711450" y="2063750"/>
          <p14:tracePt t="15219" x="2724150" y="2070100"/>
          <p14:tracePt t="15235" x="2730500" y="2070100"/>
          <p14:tracePt t="15296" x="2717800" y="2070100"/>
          <p14:tracePt t="15306" x="2686050" y="2070100"/>
          <p14:tracePt t="15319" x="2641600" y="2070100"/>
          <p14:tracePt t="15336" x="2501900" y="2070100"/>
          <p14:tracePt t="15354" x="2444750" y="2070100"/>
          <p14:tracePt t="15368" x="2432050" y="2070100"/>
          <p14:tracePt t="15474" x="2444750" y="2070100"/>
          <p14:tracePt t="15479" x="2476500" y="2070100"/>
          <p14:tracePt t="15488" x="2508250" y="2070100"/>
          <p14:tracePt t="15502" x="2565400" y="2070100"/>
          <p14:tracePt t="15518" x="2743200" y="2070100"/>
          <p14:tracePt t="15534" x="2882900" y="2070100"/>
          <p14:tracePt t="15551" x="2997200" y="2070100"/>
          <p14:tracePt t="15568" x="3060700" y="2070100"/>
          <p14:tracePt t="15585" x="3073400" y="2070100"/>
          <p14:tracePt t="15669" x="3060700" y="2070100"/>
          <p14:tracePt t="15674" x="3041650" y="2070100"/>
          <p14:tracePt t="15686" x="3035300" y="2070100"/>
          <p14:tracePt t="15703" x="3009900" y="2070100"/>
          <p14:tracePt t="15760" x="3041650" y="2070100"/>
          <p14:tracePt t="15769" x="3105150" y="2076450"/>
          <p14:tracePt t="15777" x="3181350" y="2082800"/>
          <p14:tracePt t="15787" x="3244850" y="2082800"/>
          <p14:tracePt t="15803" x="3429000" y="2082800"/>
          <p14:tracePt t="15810" x="3517900" y="2082800"/>
          <p14:tracePt t="15819" x="3600450" y="2082800"/>
          <p14:tracePt t="15836" x="3746500" y="2095500"/>
          <p14:tracePt t="15853" x="3790950" y="2095500"/>
          <p14:tracePt t="15857" x="3797300" y="2095500"/>
          <p14:tracePt t="15930" x="3778250" y="2095500"/>
          <p14:tracePt t="15936" x="3740150" y="2095500"/>
          <p14:tracePt t="15946" x="3676650" y="2089150"/>
          <p14:tracePt t="15952" x="3613150" y="2082800"/>
          <p14:tracePt t="15967" x="3454400" y="2082800"/>
          <p14:tracePt t="15984" x="3302000" y="2082800"/>
          <p14:tracePt t="16001" x="3206750" y="2082800"/>
          <p14:tracePt t="16017" x="3187700" y="2082800"/>
          <p14:tracePt t="16035" x="3181350" y="2082800"/>
          <p14:tracePt t="16089" x="3194050" y="2082800"/>
          <p14:tracePt t="16095" x="3213100" y="2082800"/>
          <p14:tracePt t="16103" x="3257550" y="2089150"/>
          <p14:tracePt t="16119" x="3302000" y="2089150"/>
          <p14:tracePt t="16134" x="3378200" y="2089150"/>
          <p14:tracePt t="16151" x="3441700" y="2089150"/>
          <p14:tracePt t="16168" x="3479800" y="2089150"/>
          <p14:tracePt t="16184" x="3505200" y="2089150"/>
          <p14:tracePt t="16201" x="3511550" y="2089150"/>
          <p14:tracePt t="16247" x="3498850" y="2089150"/>
          <p14:tracePt t="16258" x="3479800" y="2089150"/>
          <p14:tracePt t="16268" x="3460750" y="2089150"/>
          <p14:tracePt t="16285" x="3422650" y="2089150"/>
          <p14:tracePt t="16301" x="3416300" y="2089150"/>
          <p14:tracePt t="16361" x="3429000" y="2089150"/>
          <p14:tracePt t="16369" x="3454400" y="2089150"/>
          <p14:tracePt t="16377" x="3492500" y="2089150"/>
          <p14:tracePt t="16385" x="3536950" y="2089150"/>
          <p14:tracePt t="16401" x="3632200" y="2089150"/>
          <p14:tracePt t="16418" x="3708400" y="2089150"/>
          <p14:tracePt t="16435" x="3759200" y="2089150"/>
          <p14:tracePt t="16439" x="3765550" y="2089150"/>
          <p14:tracePt t="16451" x="3771900" y="2089150"/>
          <p14:tracePt t="16531" x="3759200" y="2089150"/>
          <p14:tracePt t="16539" x="3727450" y="2089150"/>
          <p14:tracePt t="16553" x="3676650" y="2089150"/>
          <p14:tracePt t="16568" x="3663950" y="2082800"/>
          <p14:tracePt t="16585" x="3657600" y="2082800"/>
          <p14:tracePt t="16639" x="3683000" y="2082800"/>
          <p14:tracePt t="16649" x="3708400" y="2082800"/>
          <p14:tracePt t="16656" x="3746500" y="2089150"/>
          <p14:tracePt t="16668" x="3790950" y="2095500"/>
          <p14:tracePt t="16684" x="3879850" y="2114550"/>
          <p14:tracePt t="16701" x="3930650" y="2114550"/>
          <p14:tracePt t="16718" x="3956050" y="2114550"/>
          <p14:tracePt t="16778" x="3930650" y="2114550"/>
          <p14:tracePt t="16786" x="3917950" y="2108200"/>
          <p14:tracePt t="16802" x="3898900" y="2108200"/>
          <p14:tracePt t="16807" x="3892550" y="2108200"/>
          <p14:tracePt t="16855" x="3886200" y="2101850"/>
          <p14:tracePt t="16896" x="3892550" y="2101850"/>
          <p14:tracePt t="16912" x="3905250" y="2101850"/>
          <p14:tracePt t="16930" x="3917950" y="2101850"/>
          <p14:tracePt t="16935" x="3924300" y="2101850"/>
          <p14:tracePt t="17296" x="3962400" y="2101850"/>
          <p14:tracePt t="17305" x="4000500" y="2101850"/>
          <p14:tracePt t="17312" x="4083050" y="2101850"/>
          <p14:tracePt t="17323" x="4197350" y="2101850"/>
          <p14:tracePt t="17337" x="4597400" y="2101850"/>
          <p14:tracePt t="17352" x="5137150" y="2101850"/>
          <p14:tracePt t="17368" x="5657850" y="2101850"/>
          <p14:tracePt t="17384" x="6000750" y="2101850"/>
          <p14:tracePt t="17401" x="6121400" y="2101850"/>
          <p14:tracePt t="17418" x="6140450" y="2101850"/>
          <p14:tracePt t="17434" x="6146800" y="2101850"/>
          <p14:tracePt t="17506" x="6140450" y="2101850"/>
          <p14:tracePt t="17512" x="6121400" y="2101850"/>
          <p14:tracePt t="17522" x="6083300" y="2101850"/>
          <p14:tracePt t="17536" x="5962650" y="2101850"/>
          <p14:tracePt t="17552" x="5797550" y="2101850"/>
          <p14:tracePt t="17568" x="5594350" y="2101850"/>
          <p14:tracePt t="17584" x="5403850" y="2101850"/>
          <p14:tracePt t="17601" x="5257800" y="2101850"/>
          <p14:tracePt t="17618" x="5168900" y="2101850"/>
          <p14:tracePt t="17634" x="5143500" y="2101850"/>
          <p14:tracePt t="17651" x="5137150" y="2101850"/>
          <p14:tracePt t="17904" x="5143500" y="2101850"/>
          <p14:tracePt t="17917" x="5149850" y="2101850"/>
          <p14:tracePt t="17931" x="5156200" y="2101850"/>
          <p14:tracePt t="17937" x="5162550" y="2101850"/>
          <p14:tracePt t="17952" x="5168900" y="2101850"/>
          <p14:tracePt t="17967" x="5181600" y="2101850"/>
          <p14:tracePt t="17984" x="5200650" y="2101850"/>
          <p14:tracePt t="18001" x="5213350" y="2101850"/>
          <p14:tracePt t="18439" x="0" y="0"/>
        </p14:tracePtLst>
        <p14:tracePtLst>
          <p14:tracePt t="19508" x="6534150" y="2063750"/>
          <p14:tracePt t="19620" x="6559550" y="2063750"/>
          <p14:tracePt t="19627" x="6604000" y="2063750"/>
          <p14:tracePt t="19636" x="6673850" y="2063750"/>
          <p14:tracePt t="19651" x="6921500" y="2063750"/>
          <p14:tracePt t="19666" x="7385050" y="2076450"/>
          <p14:tracePt t="19683" x="7937500" y="2133600"/>
          <p14:tracePt t="19700" x="8401050" y="2171700"/>
          <p14:tracePt t="19703" x="8566150" y="2190750"/>
          <p14:tracePt t="19717" x="8674100" y="2209800"/>
          <p14:tracePt t="19733" x="8782050" y="2235200"/>
          <p14:tracePt t="19750" x="8794750" y="2235200"/>
          <p14:tracePt t="20226" x="8775700" y="2228850"/>
          <p14:tracePt t="20230" x="8756650" y="2222500"/>
          <p14:tracePt t="20241" x="8737600" y="2216150"/>
          <p14:tracePt t="20249" x="8712200" y="2203450"/>
          <p14:tracePt t="20266" x="8661400" y="2184400"/>
          <p14:tracePt t="20283" x="8591550" y="2171700"/>
          <p14:tracePt t="20300" x="8553450" y="2159000"/>
          <p14:tracePt t="20317" x="8547100" y="2159000"/>
          <p14:tracePt t="20440" x="8547100" y="2152650"/>
          <p14:tracePt t="20450" x="8572500" y="2152650"/>
          <p14:tracePt t="20460" x="8604250" y="2146300"/>
          <p14:tracePt t="20468" x="8642350" y="2133600"/>
          <p14:tracePt t="20483" x="8712200" y="2133600"/>
          <p14:tracePt t="20500" x="8782050" y="2133600"/>
          <p14:tracePt t="20503" x="8801100" y="2133600"/>
          <p14:tracePt t="20521" x="8807450" y="2133600"/>
          <p14:tracePt t="21487" x="0" y="0"/>
        </p14:tracePtLst>
        <p14:tracePtLst>
          <p14:tracePt t="22104" x="9696450" y="2070100"/>
          <p14:tracePt t="22161" x="9715500" y="2070100"/>
          <p14:tracePt t="22168" x="9747250" y="2070100"/>
          <p14:tracePt t="22183" x="9906000" y="2070100"/>
          <p14:tracePt t="22199" x="10166350" y="2070100"/>
          <p14:tracePt t="22216" x="10598150" y="2070100"/>
          <p14:tracePt t="22232" x="11074400" y="2070100"/>
          <p14:tracePt t="22249" x="11487150" y="2070100"/>
          <p14:tracePt t="22266" x="11741150" y="2070100"/>
          <p14:tracePt t="22282" x="11849100" y="2070100"/>
          <p14:tracePt t="22299" x="11868150" y="2070100"/>
          <p14:tracePt t="22316" x="11874500" y="2070100"/>
          <p14:tracePt t="22583" x="0" y="0"/>
        </p14:tracePtLst>
        <p14:tracePtLst>
          <p14:tracePt t="23479" x="755650" y="2349500"/>
          <p14:tracePt t="23523" x="755650" y="2355850"/>
          <p14:tracePt t="23539" x="755650" y="2368550"/>
          <p14:tracePt t="23555" x="774700" y="2368550"/>
          <p14:tracePt t="23561" x="793750" y="2374900"/>
          <p14:tracePt t="23570" x="806450" y="2381250"/>
          <p14:tracePt t="23582" x="882650" y="2387600"/>
          <p14:tracePt t="23599" x="1035050" y="2425700"/>
          <p14:tracePt t="23615" x="1276350" y="2451100"/>
          <p14:tracePt t="23632" x="1536700" y="2451100"/>
          <p14:tracePt t="23649" x="1771650" y="2451100"/>
          <p14:tracePt t="23665" x="1930400" y="2451100"/>
          <p14:tracePt t="23682" x="1993900" y="2451100"/>
          <p14:tracePt t="23699" x="2012950" y="2451100"/>
          <p14:tracePt t="23715" x="2019300" y="2451100"/>
          <p14:tracePt t="23963" x="2025650" y="2451100"/>
          <p14:tracePt t="23970" x="2032000" y="2451100"/>
          <p14:tracePt t="23986" x="2044700" y="2451100"/>
          <p14:tracePt t="23999" x="2082800" y="2451100"/>
          <p14:tracePt t="24015" x="2146300" y="2451100"/>
          <p14:tracePt t="24032" x="2222500" y="2451100"/>
          <p14:tracePt t="24048" x="2273300" y="2451100"/>
          <p14:tracePt t="24065" x="2292350" y="2451100"/>
          <p14:tracePt t="24083" x="2298700" y="2451100"/>
          <p14:tracePt t="24160" x="2305050" y="2451100"/>
          <p14:tracePt t="25712" x="0" y="0"/>
        </p14:tracePtLst>
        <p14:tracePtLst>
          <p14:tracePt t="25991" x="1530350" y="2355850"/>
          <p14:tracePt t="26076" x="1536700" y="2355850"/>
          <p14:tracePt t="26082" x="1568450" y="2355850"/>
          <p14:tracePt t="26100" x="1701800" y="2355850"/>
          <p14:tracePt t="26117" x="1885950" y="2355850"/>
          <p14:tracePt t="26121" x="1993900" y="2355850"/>
          <p14:tracePt t="26132" x="2095500" y="2355850"/>
          <p14:tracePt t="26150" x="2254250" y="2355850"/>
          <p14:tracePt t="26154" x="2298700" y="2355850"/>
          <p14:tracePt t="26164" x="2324100" y="2355850"/>
          <p14:tracePt t="26182" x="2336800" y="2355850"/>
          <p14:tracePt t="26368" x="0" y="0"/>
        </p14:tracePtLst>
        <p14:tracePtLst>
          <p14:tracePt t="27067" x="4324350" y="2419350"/>
          <p14:tracePt t="27194" x="4349750" y="2419350"/>
          <p14:tracePt t="27200" x="4381500" y="2419350"/>
          <p14:tracePt t="27214" x="4495800" y="2419350"/>
          <p14:tracePt t="27231" x="4654550" y="2419350"/>
          <p14:tracePt t="27247" x="4794250" y="2419350"/>
          <p14:tracePt t="27264" x="4889500" y="2419350"/>
          <p14:tracePt t="27281" x="4933950" y="2419350"/>
          <p14:tracePt t="27297" x="4946650" y="2419350"/>
          <p14:tracePt t="27314" x="4953000" y="2419350"/>
          <p14:tracePt t="27332" x="4959350" y="2419350"/>
          <p14:tracePt t="27348" x="4965700" y="2419350"/>
          <p14:tracePt t="27365" x="4991100" y="2419350"/>
          <p14:tracePt t="27368" x="5003800" y="2419350"/>
          <p14:tracePt t="27382" x="5016500" y="2425700"/>
          <p14:tracePt t="27399" x="5048250" y="2425700"/>
          <p14:tracePt t="27416" x="5067300" y="2425700"/>
          <p14:tracePt t="27431" x="5080000" y="2425700"/>
          <p14:tracePt t="27447" x="5092700" y="2425700"/>
          <p14:tracePt t="27464" x="5105400" y="2425700"/>
          <p14:tracePt t="27481" x="5130800" y="2425700"/>
          <p14:tracePt t="27497" x="5162550" y="2425700"/>
          <p14:tracePt t="27514" x="5194300" y="2425700"/>
          <p14:tracePt t="27530" x="5219700" y="2425700"/>
          <p14:tracePt t="27547" x="5251450" y="2425700"/>
          <p14:tracePt t="27564" x="5283200" y="2425700"/>
          <p14:tracePt t="27582" x="5314950" y="2425700"/>
          <p14:tracePt t="27584" x="5340350" y="2425700"/>
          <p14:tracePt t="27599" x="5353050" y="2425700"/>
          <p14:tracePt t="27602" x="5359400" y="2425700"/>
          <p14:tracePt t="27616" x="5378450" y="2425700"/>
          <p14:tracePt t="27631" x="5397500" y="2425700"/>
          <p14:tracePt t="27724" x="5403850" y="2425700"/>
          <p14:tracePt t="28830" x="0" y="0"/>
        </p14:tracePtLst>
        <p14:tracePtLst>
          <p14:tracePt t="29504" x="6762750" y="2438400"/>
          <p14:tracePt t="29657" x="6775450" y="2438400"/>
          <p14:tracePt t="29665" x="6800850" y="2438400"/>
          <p14:tracePt t="29682" x="6883400" y="2438400"/>
          <p14:tracePt t="29697" x="6997700" y="2438400"/>
          <p14:tracePt t="29714" x="7124700" y="2438400"/>
          <p14:tracePt t="29731" x="7251700" y="2438400"/>
          <p14:tracePt t="29748" x="7353300" y="2438400"/>
          <p14:tracePt t="29756" x="7391400" y="2438400"/>
          <p14:tracePt t="29761" x="7429500" y="2438400"/>
          <p14:tracePt t="29773" x="7448550" y="2438400"/>
          <p14:tracePt t="29780" x="7467600" y="2438400"/>
          <p14:tracePt t="29796" x="7480300" y="2438400"/>
          <p14:tracePt t="30027" x="7473950" y="2438400"/>
          <p14:tracePt t="30033" x="7423150" y="2438400"/>
          <p14:tracePt t="30047" x="7315200" y="2432050"/>
          <p14:tracePt t="30063" x="7169150" y="2432050"/>
          <p14:tracePt t="30080" x="7061200" y="2432050"/>
          <p14:tracePt t="30099" x="7016750" y="2432050"/>
          <p14:tracePt t="30116" x="7010400" y="2432050"/>
          <p14:tracePt t="30231" x="7048500" y="2432050"/>
          <p14:tracePt t="30247" x="7112000" y="2432050"/>
          <p14:tracePt t="30263" x="7219950" y="2432050"/>
          <p14:tracePt t="30280" x="7346950" y="2432050"/>
          <p14:tracePt t="30296" x="7448550" y="2432050"/>
          <p14:tracePt t="30313" x="7493000" y="2432050"/>
          <p14:tracePt t="30320" x="7499350" y="2432050"/>
          <p14:tracePt t="30330" x="7505700" y="2432050"/>
          <p14:tracePt t="30444" x="7493000" y="2432050"/>
          <p14:tracePt t="30451" x="7467600" y="2432050"/>
          <p14:tracePt t="30465" x="7404100" y="2432050"/>
          <p14:tracePt t="30480" x="7315200" y="2432050"/>
          <p14:tracePt t="30497" x="7283450" y="2432050"/>
          <p14:tracePt t="30513" x="7270750" y="2432050"/>
          <p14:tracePt t="30587" x="7283450" y="2432050"/>
          <p14:tracePt t="30594" x="7296150" y="2432050"/>
          <p14:tracePt t="30605" x="7315200" y="2432050"/>
          <p14:tracePt t="30615" x="7346950" y="2432050"/>
          <p14:tracePt t="30630" x="7385050" y="2432050"/>
          <p14:tracePt t="30646" x="7423150" y="2432050"/>
          <p14:tracePt t="30663" x="7461250" y="2432050"/>
          <p14:tracePt t="30680" x="7493000" y="2432050"/>
          <p14:tracePt t="30696" x="7518400" y="2432050"/>
          <p14:tracePt t="30713" x="7524750" y="2432050"/>
          <p14:tracePt t="30729" x="7531100" y="2432050"/>
          <p14:tracePt t="30964" x="7537450" y="2432050"/>
          <p14:tracePt t="30981" x="7543800" y="2432050"/>
          <p14:tracePt t="30991" x="7556500" y="2432050"/>
          <p14:tracePt t="31092" x="7531100" y="2432050"/>
          <p14:tracePt t="31106" x="7448550" y="2432050"/>
          <p14:tracePt t="31113" x="7404100" y="2432050"/>
          <p14:tracePt t="31120" x="7353300" y="2432050"/>
          <p14:tracePt t="31131" x="7308850" y="2432050"/>
          <p14:tracePt t="31146" x="7232650" y="2432050"/>
          <p14:tracePt t="31164" x="7207250" y="2432050"/>
          <p14:tracePt t="31168" x="7200900" y="2432050"/>
          <p14:tracePt t="31196" x="7194550" y="2432050"/>
          <p14:tracePt t="31217" x="7188200" y="2432050"/>
          <p14:tracePt t="31339" x="7181850" y="2432050"/>
          <p14:tracePt t="31345" x="7175500" y="2432050"/>
          <p14:tracePt t="31361" x="7156450" y="2432050"/>
          <p14:tracePt t="31372" x="7131050" y="2432050"/>
          <p14:tracePt t="31379" x="7112000" y="2432050"/>
          <p14:tracePt t="31397" x="7048500" y="2432050"/>
          <p14:tracePt t="31414" x="6991350" y="2432050"/>
          <p14:tracePt t="31431" x="6953250" y="2432050"/>
          <p14:tracePt t="31447" x="6940550" y="2432050"/>
          <p14:tracePt t="31716" x="6953250" y="2432050"/>
          <p14:tracePt t="31729" x="7010400" y="2432050"/>
          <p14:tracePt t="31735" x="7054850" y="2432050"/>
          <p14:tracePt t="31746" x="7105650" y="2432050"/>
          <p14:tracePt t="31762" x="7232650" y="2432050"/>
          <p14:tracePt t="31779" x="7385050" y="2432050"/>
          <p14:tracePt t="31795" x="7499350" y="2432050"/>
          <p14:tracePt t="31812" x="7562850" y="2432050"/>
          <p14:tracePt t="31817" x="7569200" y="2432050"/>
          <p14:tracePt t="31829" x="7575550" y="2432050"/>
          <p14:tracePt t="31948" x="7569200" y="2438400"/>
          <p14:tracePt t="31958" x="7556500" y="2438400"/>
          <p14:tracePt t="31969" x="7480300" y="2438400"/>
          <p14:tracePt t="31979" x="7429500" y="2438400"/>
          <p14:tracePt t="31996" x="7296150" y="2438400"/>
          <p14:tracePt t="32001" x="7232650" y="2438400"/>
          <p14:tracePt t="32012" x="7194550" y="2438400"/>
          <p14:tracePt t="32029" x="7124700" y="2438400"/>
          <p14:tracePt t="32046" x="7105650" y="2438400"/>
          <p14:tracePt t="32179" x="7118350" y="2438400"/>
          <p14:tracePt t="32186" x="7137400" y="2438400"/>
          <p14:tracePt t="32197" x="7162800" y="2438400"/>
          <p14:tracePt t="32214" x="7232650" y="2438400"/>
          <p14:tracePt t="32218" x="7277100" y="2438400"/>
          <p14:tracePt t="32229" x="7321550" y="2438400"/>
          <p14:tracePt t="32246" x="7378700" y="2438400"/>
          <p14:tracePt t="32263" x="7385050" y="2438400"/>
          <p14:tracePt t="33465" x="0" y="0"/>
        </p14:tracePtLst>
        <p14:tracePtLst>
          <p14:tracePt t="33907" x="3962400" y="1854200"/>
          <p14:tracePt t="33913" x="3949700" y="1854200"/>
          <p14:tracePt t="33930" x="3943350" y="1854200"/>
          <p14:tracePt t="33935" x="3937000" y="1854200"/>
          <p14:tracePt t="33946" x="3924300" y="1860550"/>
          <p14:tracePt t="33962" x="3886200" y="1898650"/>
          <p14:tracePt t="33978" x="3841750" y="1974850"/>
          <p14:tracePt t="33995" x="3810000" y="2076450"/>
          <p14:tracePt t="34012" x="3778250" y="2184400"/>
          <p14:tracePt t="34028" x="3771900" y="2273300"/>
          <p14:tracePt t="34031" x="3771900" y="2336800"/>
          <p14:tracePt t="34045" x="3778250" y="2393950"/>
          <p14:tracePt t="34062" x="3873500" y="2533650"/>
          <p14:tracePt t="34078" x="3994150" y="2609850"/>
          <p14:tracePt t="34095" x="4146550" y="2660650"/>
          <p14:tracePt t="34111" x="4368800" y="2686050"/>
          <p14:tracePt t="34129" x="4667250" y="2686050"/>
          <p14:tracePt t="34146" x="4972050" y="2686050"/>
          <p14:tracePt t="34162" x="5200650" y="2654300"/>
          <p14:tracePt t="34179" x="5334000" y="2597150"/>
          <p14:tracePt t="34183" x="5372100" y="2565400"/>
          <p14:tracePt t="34195" x="5397500" y="2540000"/>
          <p14:tracePt t="34212" x="5422900" y="2457450"/>
          <p14:tracePt t="34231" x="5454650" y="2292350"/>
          <p14:tracePt t="34245" x="5461000" y="2228850"/>
          <p14:tracePt t="34262" x="5448300" y="2082800"/>
          <p14:tracePt t="34278" x="5429250" y="2012950"/>
          <p14:tracePt t="34295" x="5372100" y="1955800"/>
          <p14:tracePt t="34311" x="5276850" y="1898650"/>
          <p14:tracePt t="34328" x="5086350" y="1822450"/>
          <p14:tracePt t="34345" x="4813300" y="1771650"/>
          <p14:tracePt t="34361" x="4572000" y="1752600"/>
          <p14:tracePt t="34378" x="4381500" y="1765300"/>
          <p14:tracePt t="34395" x="4241800" y="1803400"/>
          <p14:tracePt t="34412" x="4165600" y="1847850"/>
          <p14:tracePt t="34428" x="4114800" y="1905000"/>
          <p14:tracePt t="34432" x="4102100" y="1943100"/>
          <p14:tracePt t="34445" x="4089400" y="1974850"/>
          <p14:tracePt t="34463" x="4064000" y="2044700"/>
          <p14:tracePt t="34478" x="4057650" y="2146300"/>
          <p14:tracePt t="34495" x="4076700" y="2216150"/>
          <p14:tracePt t="34511" x="4121150" y="2286000"/>
          <p14:tracePt t="34528" x="4222750" y="2368550"/>
          <p14:tracePt t="34545" x="4381500" y="2438400"/>
          <p14:tracePt t="34561" x="4673600" y="2508250"/>
          <p14:tracePt t="34578" x="5118100" y="2546350"/>
          <p14:tracePt t="34595" x="5575300" y="2546350"/>
          <p14:tracePt t="34611" x="5962650" y="2495550"/>
          <p14:tracePt t="34628" x="6153150" y="2425700"/>
          <p14:tracePt t="34644" x="6235700" y="2343150"/>
          <p14:tracePt t="34646" x="6248400" y="2311400"/>
          <p14:tracePt t="34662" x="6248400" y="2222500"/>
          <p14:tracePt t="34678" x="6216650" y="2108200"/>
          <p14:tracePt t="34694" x="6153150" y="2012950"/>
          <p14:tracePt t="34712" x="6038850" y="1905000"/>
          <p14:tracePt t="34728" x="5892800" y="1809750"/>
          <p14:tracePt t="34745" x="5721350" y="1746250"/>
          <p14:tracePt t="34761" x="5549900" y="1714500"/>
          <p14:tracePt t="34778" x="5378450" y="1708150"/>
          <p14:tracePt t="34794" x="5238750" y="1714500"/>
          <p14:tracePt t="34811" x="5124450" y="1765300"/>
          <p14:tracePt t="34828" x="5029200" y="1835150"/>
          <p14:tracePt t="34845" x="4953000" y="1943100"/>
          <p14:tracePt t="34861" x="4914900" y="2044700"/>
          <p14:tracePt t="34863" x="4902200" y="2101850"/>
          <p14:tracePt t="34878" x="4883150" y="2171700"/>
          <p14:tracePt t="34895" x="4895850" y="2235200"/>
          <p14:tracePt t="34912" x="4946650" y="2324100"/>
          <p14:tracePt t="34928" x="5054600" y="2400300"/>
          <p14:tracePt t="34944" x="5207000" y="2482850"/>
          <p14:tracePt t="34961" x="5429250" y="2546350"/>
          <p14:tracePt t="34978" x="5727700" y="2578100"/>
          <p14:tracePt t="34995" x="5962650" y="2578100"/>
          <p14:tracePt t="35011" x="6134100" y="2540000"/>
          <p14:tracePt t="35028" x="6197600" y="2489200"/>
          <p14:tracePt t="35031" x="6210300" y="2463800"/>
          <p14:tracePt t="35044" x="6216650" y="2425700"/>
          <p14:tracePt t="35061" x="6229350" y="2330450"/>
          <p14:tracePt t="35063" x="6229350" y="2266950"/>
          <p14:tracePt t="35078" x="6184900" y="2120900"/>
          <p14:tracePt t="35094" x="6076950" y="1974850"/>
          <p14:tracePt t="35111" x="5911850" y="1860550"/>
          <p14:tracePt t="35128" x="5664200" y="1765300"/>
          <p14:tracePt t="35145" x="5429250" y="1727200"/>
          <p14:tracePt t="35162" x="5251450" y="1714500"/>
          <p14:tracePt t="35178" x="5111750" y="1733550"/>
          <p14:tracePt t="35194" x="5022850" y="1803400"/>
          <p14:tracePt t="35211" x="4965700" y="1930400"/>
          <p14:tracePt t="35228" x="4902200" y="2095500"/>
          <p14:tracePt t="35244" x="4889500" y="2235200"/>
          <p14:tracePt t="35261" x="4889500" y="2330450"/>
          <p14:tracePt t="35263" x="4902200" y="2368550"/>
          <p14:tracePt t="35278" x="4972050" y="2444750"/>
          <p14:tracePt t="35294" x="5073650" y="2495550"/>
          <p14:tracePt t="35311" x="5213350" y="2514600"/>
          <p14:tracePt t="35328" x="5378450" y="2527300"/>
          <p14:tracePt t="35344" x="5518150" y="2482850"/>
          <p14:tracePt t="35361" x="5613400" y="2413000"/>
          <p14:tracePt t="35378" x="5645150" y="2317750"/>
          <p14:tracePt t="35395" x="5651500" y="2254250"/>
          <p14:tracePt t="35412" x="5645150" y="2165350"/>
          <p14:tracePt t="35428" x="5581650" y="2076450"/>
          <p14:tracePt t="35444" x="5454650" y="1974850"/>
          <p14:tracePt t="35446" x="5372100" y="1924050"/>
          <p14:tracePt t="35461" x="5295900" y="1885950"/>
          <p14:tracePt t="35479" x="5086350" y="1822450"/>
          <p14:tracePt t="35494" x="5022850" y="1822450"/>
          <p14:tracePt t="35511" x="4972050" y="1847850"/>
          <p14:tracePt t="35527" x="4933950" y="1930400"/>
          <p14:tracePt t="35544" x="4914900" y="2082800"/>
          <p14:tracePt t="35561" x="4914900" y="2209800"/>
          <p14:tracePt t="35578" x="4959350" y="2324100"/>
          <p14:tracePt t="35594" x="5010150" y="2374900"/>
          <p14:tracePt t="35611" x="5067300" y="2406650"/>
          <p14:tracePt t="35628" x="5149850" y="2419350"/>
          <p14:tracePt t="35645" x="5226050" y="2419350"/>
          <p14:tracePt t="35648" x="5276850" y="2419350"/>
          <p14:tracePt t="35662" x="5327650" y="2393950"/>
          <p14:tracePt t="35678" x="5403850" y="2254250"/>
          <p14:tracePt t="35694" x="5435600" y="2133600"/>
          <p14:tracePt t="35711" x="5441950" y="2025650"/>
          <p14:tracePt t="35728" x="5429250" y="1936750"/>
          <p14:tracePt t="35744" x="5378450" y="1866900"/>
          <p14:tracePt t="35761" x="5283200" y="1803400"/>
          <p14:tracePt t="35777" x="5175250" y="1765300"/>
          <p14:tracePt t="35794" x="5099050" y="1765300"/>
          <p14:tracePt t="35811" x="5016500" y="1809750"/>
          <p14:tracePt t="35827" x="4940300" y="1917700"/>
          <p14:tracePt t="35844" x="4921250" y="2025650"/>
          <p14:tracePt t="35861" x="4921250" y="2101850"/>
          <p14:tracePt t="35864" x="4927600" y="2152650"/>
          <p14:tracePt t="35878" x="4959350" y="2197100"/>
          <p14:tracePt t="35894" x="5003800" y="2228850"/>
          <p14:tracePt t="35911" x="5067300" y="2247900"/>
          <p14:tracePt t="35928" x="5143500" y="2254250"/>
          <p14:tracePt t="35944" x="5270500" y="2235200"/>
          <p14:tracePt t="35961" x="5378450" y="2178050"/>
          <p14:tracePt t="35977" x="5441950" y="2082800"/>
          <p14:tracePt t="35994" x="5461000" y="1993900"/>
          <p14:tracePt t="36011" x="5461000" y="1943100"/>
          <p14:tracePt t="36028" x="5454650" y="1892300"/>
          <p14:tracePt t="36044" x="5441950" y="1873250"/>
          <p14:tracePt t="36090" x="5435600" y="1866900"/>
          <p14:tracePt t="36224" x="5429250" y="1866900"/>
          <p14:tracePt t="36224" x="0" y="0"/>
        </p14:tracePtLst>
        <p14:tracePtLst>
          <p14:tracePt t="36792" x="9582150" y="2444750"/>
          <p14:tracePt t="36932" x="9601200" y="2444750"/>
          <p14:tracePt t="36937" x="9632950" y="2444750"/>
          <p14:tracePt t="36947" x="9683750" y="2444750"/>
          <p14:tracePt t="36962" x="9798050" y="2444750"/>
          <p14:tracePt t="36978" x="9918700" y="2444750"/>
          <p14:tracePt t="36995" x="10033000" y="2444750"/>
          <p14:tracePt t="36999" x="10096500" y="2444750"/>
          <p14:tracePt t="37011" x="10140950" y="2444750"/>
          <p14:tracePt t="37028" x="10191750" y="2444750"/>
          <p14:tracePt t="37031" x="10198100" y="2444750"/>
          <p14:tracePt t="37044" x="10204450" y="2444750"/>
          <p14:tracePt t="37200" x="10198100" y="2444750"/>
          <p14:tracePt t="37211" x="10153650" y="2438400"/>
          <p14:tracePt t="37217" x="10096500" y="2432050"/>
          <p14:tracePt t="37228" x="10026650" y="2419350"/>
          <p14:tracePt t="37246" x="9759950" y="2362200"/>
          <p14:tracePt t="37261" x="9410700" y="2305050"/>
          <p14:tracePt t="37278" x="9067800" y="2292350"/>
          <p14:tracePt t="37295" x="8997950" y="2292350"/>
          <p14:tracePt t="37311" x="8985250" y="2292350"/>
          <p14:tracePt t="37343" x="8991600" y="2298700"/>
          <p14:tracePt t="37350" x="9004300" y="2298700"/>
          <p14:tracePt t="37360" x="9036050" y="2305050"/>
          <p14:tracePt t="37377" x="9105900" y="2317750"/>
          <p14:tracePt t="37394" x="9194800" y="2336800"/>
          <p14:tracePt t="37411" x="9277350" y="2336800"/>
          <p14:tracePt t="37427" x="9398000" y="2336800"/>
          <p14:tracePt t="37430" x="9448800" y="2336800"/>
          <p14:tracePt t="37444" x="9505950" y="2336800"/>
          <p14:tracePt t="37447" x="9544050" y="2336800"/>
          <p14:tracePt t="37461" x="9563100" y="2336800"/>
          <p14:tracePt t="37465" x="9575800" y="2336800"/>
          <p14:tracePt t="37623" x="9582150" y="2336800"/>
          <p14:tracePt t="37632" x="9588500" y="2336800"/>
          <p14:tracePt t="37639" x="9594850" y="2336800"/>
          <p14:tracePt t="37671" x="9613900" y="2336800"/>
          <p14:tracePt t="37681" x="9626600" y="2330450"/>
          <p14:tracePt t="37688" x="9652000" y="2330450"/>
          <p14:tracePt t="37699" x="9702800" y="2330450"/>
          <p14:tracePt t="37710" x="9829800" y="2330450"/>
          <p14:tracePt t="37727" x="9988550" y="2330450"/>
          <p14:tracePt t="37744" x="10115550" y="2330450"/>
          <p14:tracePt t="37760" x="10191750" y="2330450"/>
          <p14:tracePt t="37777" x="10204450" y="2330450"/>
          <p14:tracePt t="37794" x="10210800" y="2330450"/>
          <p14:tracePt t="37908" x="10204450" y="2330450"/>
          <p14:tracePt t="37917" x="10172700" y="2336800"/>
          <p14:tracePt t="37929" x="10071100" y="2336800"/>
          <p14:tracePt t="37944" x="9925050" y="2343150"/>
          <p14:tracePt t="37961" x="9798050" y="2349500"/>
          <p14:tracePt t="37977" x="9696450" y="2368550"/>
          <p14:tracePt t="37993" x="9671050" y="2368550"/>
          <p14:tracePt t="38010" x="9658350" y="2368550"/>
          <p14:tracePt t="38095" x="9664700" y="2374900"/>
          <p14:tracePt t="38104" x="9683750" y="2374900"/>
          <p14:tracePt t="38116" x="9709150" y="2381250"/>
          <p14:tracePt t="38127" x="9772650" y="2381250"/>
          <p14:tracePt t="38145" x="9867900" y="2381250"/>
          <p14:tracePt t="38162" x="9956800" y="2393950"/>
          <p14:tracePt t="38179" x="9988550" y="2400300"/>
          <p14:tracePt t="38194" x="10001250" y="2400300"/>
          <p14:tracePt t="38244" x="9982200" y="2400300"/>
          <p14:tracePt t="38250" x="9950450" y="2400300"/>
          <p14:tracePt t="38261" x="9912350" y="2400300"/>
          <p14:tracePt t="38279" x="9810750" y="2400300"/>
          <p14:tracePt t="38295" x="9779000" y="2400300"/>
          <p14:tracePt t="38311" x="9772650" y="2400300"/>
          <p14:tracePt t="38376" x="9779000" y="2400300"/>
          <p14:tracePt t="38386" x="9810750" y="2406650"/>
          <p14:tracePt t="38395" x="9855200" y="2419350"/>
          <p14:tracePt t="38412" x="9975850" y="2432050"/>
          <p14:tracePt t="38429" x="10083800" y="2438400"/>
          <p14:tracePt t="38433" x="10128250" y="2438400"/>
          <p14:tracePt t="38444" x="10147300" y="2438400"/>
          <p14:tracePt t="38462" x="10153650" y="2438400"/>
          <p14:tracePt t="38531" x="10128250" y="2438400"/>
          <p14:tracePt t="38538" x="10109200" y="2438400"/>
          <p14:tracePt t="38546" x="10090150" y="2438400"/>
          <p14:tracePt t="38561" x="10064750" y="2438400"/>
          <p14:tracePt t="38577" x="10045700" y="2438400"/>
          <p14:tracePt t="38656" x="10052050" y="2438400"/>
          <p14:tracePt t="38665" x="10058400" y="2438400"/>
          <p14:tracePt t="38678" x="10071100" y="2438400"/>
          <p14:tracePt t="38680" x="10090150" y="2438400"/>
          <p14:tracePt t="38693" x="10096500" y="2438400"/>
          <p14:tracePt t="38711" x="10102850" y="2438400"/>
          <p14:tracePt t="38787" x="10102850" y="2432050"/>
          <p14:tracePt t="38796" x="10090150" y="2425700"/>
          <p14:tracePt t="38811" x="10013950" y="2419350"/>
          <p14:tracePt t="38827" x="9855200" y="2419350"/>
          <p14:tracePt t="38843" x="9645650" y="2419350"/>
          <p14:tracePt t="38860" x="9486900" y="2419350"/>
          <p14:tracePt t="38864" x="9436100" y="2419350"/>
          <p14:tracePt t="38877" x="9410700" y="2419350"/>
          <p14:tracePt t="38893" x="9398000" y="2419350"/>
          <p14:tracePt t="38996" x="9423400" y="2419350"/>
          <p14:tracePt t="39005" x="9461500" y="2419350"/>
          <p14:tracePt t="39011" x="9525000" y="2419350"/>
          <p14:tracePt t="39027" x="9652000" y="2419350"/>
          <p14:tracePt t="39043" x="9779000" y="2419350"/>
          <p14:tracePt t="39060" x="9855200" y="2419350"/>
          <p14:tracePt t="39063" x="9867900" y="2419350"/>
          <p14:tracePt t="39077" x="9874250" y="2419350"/>
          <p14:tracePt t="39145" x="9848850" y="2413000"/>
          <p14:tracePt t="39152" x="9817100" y="2406650"/>
          <p14:tracePt t="39162" x="9791700" y="2406650"/>
          <p14:tracePt t="39178" x="9728200" y="2406650"/>
          <p14:tracePt t="39194" x="9664700" y="2406650"/>
          <p14:tracePt t="39211" x="9613900" y="2406650"/>
          <p14:tracePt t="39229" x="9588500" y="2406650"/>
          <p14:tracePt t="39233" x="9582150" y="2406650"/>
          <p14:tracePt t="39319" x="9588500" y="2406650"/>
          <p14:tracePt t="39326" x="9620250" y="2406650"/>
          <p14:tracePt t="39336" x="9658350" y="2406650"/>
          <p14:tracePt t="39343" x="9715500" y="2406650"/>
          <p14:tracePt t="39360" x="9855200" y="2406650"/>
          <p14:tracePt t="39376" x="9988550" y="2406650"/>
          <p14:tracePt t="39393" x="10083800" y="2406650"/>
          <p14:tracePt t="39410" x="10128250" y="2406650"/>
          <p14:tracePt t="39427" x="10134600" y="2406650"/>
          <p14:tracePt t="39557" x="10121900" y="2400300"/>
          <p14:tracePt t="39564" x="10102850" y="2400300"/>
          <p14:tracePt t="39578" x="10026650" y="2400300"/>
          <p14:tracePt t="39594" x="9899650" y="2393950"/>
          <p14:tracePt t="39610" x="9791700" y="2387600"/>
          <p14:tracePt t="39627" x="9696450" y="2387600"/>
          <p14:tracePt t="39632" x="9671050" y="2387600"/>
          <p14:tracePt t="39644" x="9664700" y="2387600"/>
          <p14:tracePt t="39661" x="9652000" y="2387600"/>
          <p14:tracePt t="39747" x="9664700" y="2387600"/>
          <p14:tracePt t="39756" x="9683750" y="2387600"/>
          <p14:tracePt t="39766" x="9740900" y="2387600"/>
          <p14:tracePt t="39776" x="9785350" y="2387600"/>
          <p14:tracePt t="39793" x="9855200" y="2387600"/>
          <p14:tracePt t="39809" x="9925050" y="2387600"/>
          <p14:tracePt t="39826" x="9956800" y="2387600"/>
          <p14:tracePt t="39843" x="9975850" y="2387600"/>
          <p14:tracePt t="40060" x="9963150" y="2387600"/>
          <p14:tracePt t="40069" x="9944100" y="2387600"/>
          <p14:tracePt t="40077" x="9912350" y="2387600"/>
          <p14:tracePt t="40095" x="9836150" y="2387600"/>
          <p14:tracePt t="40110" x="9702800" y="2387600"/>
          <p14:tracePt t="40127" x="9639300" y="2387600"/>
          <p14:tracePt t="40143" x="9601200" y="2387600"/>
          <p14:tracePt t="40161" x="9575800" y="2387600"/>
          <p14:tracePt t="40177" x="9563100" y="2387600"/>
          <p14:tracePt t="40193" x="9556750" y="2387600"/>
          <p14:tracePt t="40280" x="9563100" y="2387600"/>
          <p14:tracePt t="40291" x="9569450" y="2387600"/>
          <p14:tracePt t="40296" x="9601200" y="2387600"/>
          <p14:tracePt t="40311" x="9664700" y="2387600"/>
          <p14:tracePt t="40326" x="9772650" y="2387600"/>
          <p14:tracePt t="40343" x="9899650" y="2387600"/>
          <p14:tracePt t="40359" x="9994900" y="2387600"/>
          <p14:tracePt t="40376" x="10026650" y="2387600"/>
          <p14:tracePt t="40740" x="10033000" y="2387600"/>
          <p14:tracePt t="40747" x="10039350" y="2387600"/>
          <p14:tracePt t="40761" x="10052050" y="2387600"/>
          <p14:tracePt t="40776" x="10064750" y="2387600"/>
          <p14:tracePt t="40794" x="10083800" y="2387600"/>
          <p14:tracePt t="40826" x="10090150" y="2387600"/>
          <p14:tracePt t="40843" x="10096500" y="2387600"/>
          <p14:tracePt t="41455" x="0" y="0"/>
        </p14:tracePtLst>
        <p14:tracePtLst>
          <p14:tracePt t="42091" x="6756400" y="1555750"/>
          <p14:tracePt t="42104" x="6750050" y="1555750"/>
          <p14:tracePt t="42111" x="6743700" y="1562100"/>
          <p14:tracePt t="42125" x="6731000" y="1568450"/>
          <p14:tracePt t="42142" x="6718300" y="1587500"/>
          <p14:tracePt t="42159" x="6699250" y="1606550"/>
          <p14:tracePt t="42176" x="6673850" y="1644650"/>
          <p14:tracePt t="42193" x="6654800" y="1676400"/>
          <p14:tracePt t="42209" x="6635750" y="1720850"/>
          <p14:tracePt t="42227" x="6616700" y="1771650"/>
          <p14:tracePt t="42243" x="6597650" y="1822450"/>
          <p14:tracePt t="42259" x="6584950" y="1873250"/>
          <p14:tracePt t="42276" x="6584950" y="1905000"/>
          <p14:tracePt t="42292" x="6584950" y="1936750"/>
          <p14:tracePt t="42296" x="6584950" y="1955800"/>
          <p14:tracePt t="42309" x="6584950" y="1974850"/>
          <p14:tracePt t="42312" x="6591300" y="1987550"/>
          <p14:tracePt t="42326" x="6616700" y="2019300"/>
          <p14:tracePt t="42342" x="6661150" y="2070100"/>
          <p14:tracePt t="42359" x="6762750" y="2133600"/>
          <p14:tracePt t="42375" x="6902450" y="2190750"/>
          <p14:tracePt t="42392" x="7054850" y="2235200"/>
          <p14:tracePt t="42410" x="7200900" y="2266950"/>
          <p14:tracePt t="42426" x="7296150" y="2273300"/>
          <p14:tracePt t="42443" x="7353300" y="2273300"/>
          <p14:tracePt t="42460" x="7397750" y="2273300"/>
          <p14:tracePt t="42463" x="7410450" y="2260600"/>
          <p14:tracePt t="42476" x="7429500" y="2260600"/>
          <p14:tracePt t="42493" x="7448550" y="2235200"/>
          <p14:tracePt t="42509" x="7473950" y="2197100"/>
          <p14:tracePt t="42527" x="7499350" y="2146300"/>
          <p14:tracePt t="42542" x="7518400" y="2114550"/>
          <p14:tracePt t="42559" x="7518400" y="2082800"/>
          <p14:tracePt t="42575" x="7524750" y="2063750"/>
          <p14:tracePt t="42592" x="7524750" y="2038350"/>
          <p14:tracePt t="42609" x="7524750" y="2000250"/>
          <p14:tracePt t="42625" x="7524750" y="1968500"/>
          <p14:tracePt t="42642" x="7524750" y="1936750"/>
          <p14:tracePt t="42660" x="7524750" y="1892300"/>
          <p14:tracePt t="42664" x="7518400" y="1879600"/>
          <p14:tracePt t="42675" x="7512050" y="1866900"/>
          <p14:tracePt t="42693" x="7486650" y="1835150"/>
          <p14:tracePt t="42697" x="7480300" y="1828800"/>
          <p14:tracePt t="42710" x="7448550" y="1803400"/>
          <p14:tracePt t="42727" x="7429500" y="1790700"/>
          <p14:tracePt t="42742" x="7366000" y="1771650"/>
          <p14:tracePt t="42759" x="7315200" y="1765300"/>
          <p14:tracePt t="42776" x="7270750" y="1758950"/>
          <p14:tracePt t="42792" x="7207250" y="1758950"/>
          <p14:tracePt t="42809" x="7150100" y="1758950"/>
          <p14:tracePt t="42825" x="7092950" y="1765300"/>
          <p14:tracePt t="42842" x="7067550" y="1771650"/>
          <p14:tracePt t="42859" x="7042150" y="1778000"/>
          <p14:tracePt t="42875" x="7029450" y="1784350"/>
          <p14:tracePt t="42892" x="7010400" y="1803400"/>
          <p14:tracePt t="42909" x="6997700" y="1835150"/>
          <p14:tracePt t="42912" x="6985000" y="1854200"/>
          <p14:tracePt t="42926" x="6978650" y="1879600"/>
          <p14:tracePt t="42943" x="6959600" y="1936750"/>
          <p14:tracePt t="42959" x="6959600" y="1981200"/>
          <p14:tracePt t="42976" x="6959600" y="2044700"/>
          <p14:tracePt t="42992" x="6991350" y="2108200"/>
          <p14:tracePt t="43008" x="7035800" y="2159000"/>
          <p14:tracePt t="43026" x="7099300" y="2197100"/>
          <p14:tracePt t="43042" x="7162800" y="2241550"/>
          <p14:tracePt t="43058" x="7251700" y="2254250"/>
          <p14:tracePt t="43075" x="7353300" y="2266950"/>
          <p14:tracePt t="43092" x="7448550" y="2260600"/>
          <p14:tracePt t="43109" x="7562850" y="2222500"/>
          <p14:tracePt t="43111" x="7620000" y="2197100"/>
          <p14:tracePt t="43126" x="7702550" y="2146300"/>
          <p14:tracePt t="43142" x="7772400" y="2095500"/>
          <p14:tracePt t="43159" x="7791450" y="2051050"/>
          <p14:tracePt t="43176" x="7797800" y="2025650"/>
          <p14:tracePt t="43192" x="7797800" y="1987550"/>
          <p14:tracePt t="43209" x="7797800" y="1955800"/>
          <p14:tracePt t="43227" x="7797800" y="1911350"/>
          <p14:tracePt t="43242" x="7791450" y="1879600"/>
          <p14:tracePt t="43258" x="7766050" y="1841500"/>
          <p14:tracePt t="43275" x="7727950" y="1803400"/>
          <p14:tracePt t="43292" x="7689850" y="1778000"/>
          <p14:tracePt t="43309" x="7639050" y="1752600"/>
          <p14:tracePt t="43312" x="7607300" y="1727200"/>
          <p14:tracePt t="43325" x="7575550" y="1714500"/>
          <p14:tracePt t="43342" x="7480300" y="1682750"/>
          <p14:tracePt t="43358" x="7391400" y="1657350"/>
          <p14:tracePt t="43375" x="7302500" y="1644650"/>
          <p14:tracePt t="43391" x="7239000" y="1644650"/>
          <p14:tracePt t="43408" x="7175500" y="1644650"/>
          <p14:tracePt t="43425" x="7118350" y="1644650"/>
          <p14:tracePt t="43442" x="7061200" y="1651000"/>
          <p14:tracePt t="43458" x="7016750" y="1676400"/>
          <p14:tracePt t="43475" x="6972300" y="1714500"/>
          <p14:tracePt t="43479" x="6959600" y="1733550"/>
          <p14:tracePt t="43492" x="6940550" y="1746250"/>
          <p14:tracePt t="43495" x="6927850" y="1778000"/>
          <p14:tracePt t="43508" x="6915150" y="1803400"/>
          <p14:tracePt t="43525" x="6877050" y="1854200"/>
          <p14:tracePt t="43529" x="6864350" y="1879600"/>
          <p14:tracePt t="43542" x="6851650" y="1943100"/>
          <p14:tracePt t="43558" x="6832600" y="1974850"/>
          <p14:tracePt t="43575" x="6832600" y="2000250"/>
          <p14:tracePt t="43592" x="6832600" y="2038350"/>
          <p14:tracePt t="43608" x="6832600" y="2063750"/>
          <p14:tracePt t="43625" x="6838950" y="2095500"/>
          <p14:tracePt t="43642" x="6851650" y="2127250"/>
          <p14:tracePt t="43658" x="6877050" y="2146300"/>
          <p14:tracePt t="43676" x="6908800" y="2159000"/>
          <p14:tracePt t="43692" x="6972300" y="2178050"/>
          <p14:tracePt t="43695" x="7016750" y="2190750"/>
          <p14:tracePt t="43709" x="7080250" y="2190750"/>
          <p14:tracePt t="43727" x="7321550" y="2184400"/>
          <p14:tracePt t="43743" x="7454900" y="2146300"/>
          <p14:tracePt t="43758" x="7537450" y="2101850"/>
          <p14:tracePt t="43775" x="7575550" y="2051050"/>
          <p14:tracePt t="43792" x="7607300" y="2000250"/>
          <p14:tracePt t="43809" x="7607300" y="1955800"/>
          <p14:tracePt t="43825" x="7607300" y="1924050"/>
          <p14:tracePt t="43842" x="7607300" y="1898650"/>
          <p14:tracePt t="43858" x="7607300" y="1873250"/>
          <p14:tracePt t="43875" x="7607300" y="1828800"/>
          <p14:tracePt t="43892" x="7575550" y="1790700"/>
          <p14:tracePt t="43908" x="7537450" y="1752600"/>
          <p14:tracePt t="43911" x="7518400" y="1739900"/>
          <p14:tracePt t="43926" x="7454900" y="1701800"/>
          <p14:tracePt t="43942" x="7397750" y="1682750"/>
          <p14:tracePt t="43959" x="7327900" y="1676400"/>
          <p14:tracePt t="43975" x="7264400" y="1676400"/>
          <p14:tracePt t="43992" x="7207250" y="1676400"/>
          <p14:tracePt t="44008" x="7150100" y="1676400"/>
          <p14:tracePt t="44025" x="7105650" y="1695450"/>
          <p14:tracePt t="44042" x="7073900" y="1708150"/>
          <p14:tracePt t="44058" x="7042150" y="1727200"/>
          <p14:tracePt t="44075" x="7023100" y="1746250"/>
          <p14:tracePt t="44092" x="6997700" y="1758950"/>
          <p14:tracePt t="44108" x="6978650" y="1790700"/>
          <p14:tracePt t="44111" x="6972300" y="1809750"/>
          <p14:tracePt t="44125" x="6959600" y="1816100"/>
          <p14:tracePt t="44142" x="6940550" y="1860550"/>
          <p14:tracePt t="44158" x="6940550" y="1873250"/>
          <p14:tracePt t="44176" x="6940550" y="1905000"/>
          <p14:tracePt t="44193" x="6940550" y="1943100"/>
          <p14:tracePt t="44209" x="6940550" y="1993900"/>
          <p14:tracePt t="44227" x="6972300" y="2038350"/>
          <p14:tracePt t="44242" x="7016750" y="2095500"/>
          <p14:tracePt t="44258" x="7092950" y="2159000"/>
          <p14:tracePt t="44275" x="7194550" y="2209800"/>
          <p14:tracePt t="44292" x="7308850" y="2260600"/>
          <p14:tracePt t="44308" x="7423150" y="2292350"/>
          <p14:tracePt t="44311" x="7467600" y="2298700"/>
          <p14:tracePt t="44324" x="7486650" y="2298700"/>
          <p14:tracePt t="44342" x="7569200" y="2260600"/>
          <p14:tracePt t="44358" x="7588250" y="2171700"/>
          <p14:tracePt t="44374" x="7613650" y="2063750"/>
          <p14:tracePt t="44391" x="7613650" y="1955800"/>
          <p14:tracePt t="44408" x="7588250" y="1860550"/>
          <p14:tracePt t="44425" x="7550150" y="1790700"/>
          <p14:tracePt t="44442" x="7524750" y="1752600"/>
          <p14:tracePt t="44458" x="7493000" y="1727200"/>
          <p14:tracePt t="44475" x="7461250" y="1714500"/>
          <p14:tracePt t="44479" x="7448550" y="1708150"/>
          <p14:tracePt t="44491" x="7429500" y="1701800"/>
          <p14:tracePt t="44508" x="7416800" y="1695450"/>
          <p14:tracePt t="44525" x="7397750" y="1695450"/>
          <p14:tracePt t="44541" x="7391400" y="1695450"/>
          <p14:tracePt t="44558" x="7385050" y="1695450"/>
          <p14:tracePt t="44575" x="7378700" y="1695450"/>
          <p14:tracePt t="44799" x="0" y="0"/>
        </p14:tracePtLst>
        <p14:tracePtLst>
          <p14:tracePt t="46126" x="4616450" y="2501900"/>
          <p14:tracePt t="46201" x="4622800" y="2501900"/>
          <p14:tracePt t="46212" x="4648200" y="2501900"/>
          <p14:tracePt t="46227" x="4768850" y="2501900"/>
          <p14:tracePt t="46231" x="4851400" y="2501900"/>
          <p14:tracePt t="46241" x="4946650" y="2501900"/>
          <p14:tracePt t="46258" x="5118100" y="2501900"/>
          <p14:tracePt t="46275" x="5232400" y="2501900"/>
          <p14:tracePt t="46291" x="5289550" y="2501900"/>
          <p14:tracePt t="46296" x="5308600" y="2501900"/>
          <p14:tracePt t="46308" x="5314950" y="2501900"/>
          <p14:tracePt t="46313" x="5327650" y="2501900"/>
          <p14:tracePt t="46328" x="5334000" y="2501900"/>
          <p14:tracePt t="46341" x="5346700" y="2501900"/>
          <p14:tracePt t="46601" x="0" y="0"/>
        </p14:tracePtLst>
        <p14:tracePtLst>
          <p14:tracePt t="47363" x="6604000" y="2489200"/>
          <p14:tracePt t="47444" x="6616700" y="2489200"/>
          <p14:tracePt t="47450" x="6661150" y="2489200"/>
          <p14:tracePt t="47459" x="6699250" y="2489200"/>
          <p14:tracePt t="47476" x="6870700" y="2489200"/>
          <p14:tracePt t="47481" x="6972300" y="2489200"/>
          <p14:tracePt t="47491" x="7092950" y="2489200"/>
          <p14:tracePt t="47507" x="7302500" y="2489200"/>
          <p14:tracePt t="47511" x="7397750" y="2489200"/>
          <p14:tracePt t="47524" x="7467600" y="2489200"/>
          <p14:tracePt t="47541" x="7562850" y="2489200"/>
          <p14:tracePt t="47543" x="7588250" y="2489200"/>
          <p14:tracePt t="47558" x="7600950" y="2489200"/>
          <p14:tracePt t="47574" x="7613650" y="2489200"/>
          <p14:tracePt t="48185" x="0" y="0"/>
        </p14:tracePtLst>
        <p14:tracePtLst>
          <p14:tracePt t="49043" x="9410700" y="2514600"/>
          <p14:tracePt t="49082" x="9429750" y="2514600"/>
          <p14:tracePt t="49092" x="9467850" y="2514600"/>
          <p14:tracePt t="49107" x="9575800" y="2527300"/>
          <p14:tracePt t="49123" x="9734550" y="2527300"/>
          <p14:tracePt t="49141" x="9893300" y="2527300"/>
          <p14:tracePt t="49145" x="9956800" y="2527300"/>
          <p14:tracePt t="49153" x="9988550" y="2527300"/>
          <p14:tracePt t="49159" x="10013950" y="2527300"/>
          <p14:tracePt t="49175" x="10026650" y="2527300"/>
          <p14:tracePt t="49192" x="10033000" y="2527300"/>
          <p14:tracePt t="50207" x="0" y="0"/>
        </p14:tracePtLst>
        <p14:tracePtLst>
          <p14:tracePt t="51136" x="6711950" y="2197100"/>
          <p14:tracePt t="51192" x="6705600" y="2197100"/>
          <p14:tracePt t="51199" x="6705600" y="2203450"/>
          <p14:tracePt t="51207" x="6705600" y="2216150"/>
          <p14:tracePt t="51223" x="6711950" y="2266950"/>
          <p14:tracePt t="51239" x="6731000" y="2305050"/>
          <p14:tracePt t="51255" x="6743700" y="2324100"/>
          <p14:tracePt t="51273" x="6762750" y="2349500"/>
          <p14:tracePt t="51290" x="6781800" y="2362200"/>
          <p14:tracePt t="51306" x="6819900" y="2381250"/>
          <p14:tracePt t="51322" x="6896100" y="2406650"/>
          <p14:tracePt t="51339" x="7029450" y="2432050"/>
          <p14:tracePt t="51356" x="7194550" y="2444750"/>
          <p14:tracePt t="51372" x="7385050" y="2444750"/>
          <p14:tracePt t="51374" x="7480300" y="2444750"/>
          <p14:tracePt t="51389" x="7575550" y="2444750"/>
          <p14:tracePt t="51406" x="7778750" y="2444750"/>
          <p14:tracePt t="51422" x="7816850" y="2444750"/>
          <p14:tracePt t="51439" x="7829550" y="2444750"/>
          <p14:tracePt t="51491" x="7829550" y="2438400"/>
          <p14:tracePt t="51497" x="7829550" y="2432050"/>
          <p14:tracePt t="51507" x="7829550" y="2425700"/>
          <p14:tracePt t="51525" x="7829550" y="2393950"/>
          <p14:tracePt t="51541" x="7823200" y="2362200"/>
          <p14:tracePt t="51556" x="7785100" y="2324100"/>
          <p14:tracePt t="51572" x="7734300" y="2273300"/>
          <p14:tracePt t="51575" x="7696200" y="2254250"/>
          <p14:tracePt t="51589" x="7658100" y="2228850"/>
          <p14:tracePt t="51606" x="7531100" y="2184400"/>
          <p14:tracePt t="51622" x="7442200" y="2165350"/>
          <p14:tracePt t="51639" x="7397750" y="2165350"/>
          <p14:tracePt t="51656" x="7346950" y="2165350"/>
          <p14:tracePt t="51672" x="7308850" y="2165350"/>
          <p14:tracePt t="51689" x="7251700" y="2165350"/>
          <p14:tracePt t="51707" x="7200900" y="2184400"/>
          <p14:tracePt t="51724" x="7162800" y="2216150"/>
          <p14:tracePt t="51740" x="7131050" y="2247900"/>
          <p14:tracePt t="51745" x="7118350" y="2266950"/>
          <p14:tracePt t="51755" x="7118350" y="2292350"/>
          <p14:tracePt t="51773" x="7105650" y="2324100"/>
          <p14:tracePt t="51790" x="7105650" y="2355850"/>
          <p14:tracePt t="51792" x="7105650" y="2368550"/>
          <p14:tracePt t="51806" x="7105650" y="2406650"/>
          <p14:tracePt t="51822" x="7105650" y="2432050"/>
          <p14:tracePt t="51839" x="7118350" y="2451100"/>
          <p14:tracePt t="51855" x="7150100" y="2463800"/>
          <p14:tracePt t="51872" x="7200900" y="2482850"/>
          <p14:tracePt t="51889" x="7308850" y="2514600"/>
          <p14:tracePt t="51906" x="7473950" y="2540000"/>
          <p14:tracePt t="51922" x="7620000" y="2540000"/>
          <p14:tracePt t="51939" x="7740650" y="2540000"/>
          <p14:tracePt t="51955" x="7791450" y="2520950"/>
          <p14:tracePt t="51974" x="7797800" y="2508250"/>
          <p14:tracePt t="51978" x="7797800" y="2501900"/>
          <p14:tracePt t="51990" x="7797800" y="2489200"/>
          <p14:tracePt t="52006" x="7797800" y="2457450"/>
          <p14:tracePt t="52023" x="7791450" y="2438400"/>
          <p14:tracePt t="52039" x="7772400" y="2419350"/>
          <p14:tracePt t="52056" x="7727950" y="2387600"/>
          <p14:tracePt t="52072" x="7670800" y="2368550"/>
          <p14:tracePt t="52089" x="7575550" y="2336800"/>
          <p14:tracePt t="52106" x="7480300" y="2317750"/>
          <p14:tracePt t="52122" x="7378700" y="2298700"/>
          <p14:tracePt t="52139" x="7302500" y="2298700"/>
          <p14:tracePt t="52155" x="7213600" y="2298700"/>
          <p14:tracePt t="52172" x="7169150" y="2317750"/>
          <p14:tracePt t="52175" x="7143750" y="2330450"/>
          <p14:tracePt t="52189" x="7118350" y="2349500"/>
          <p14:tracePt t="52207" x="7086600" y="2419350"/>
          <p14:tracePt t="52224" x="7073900" y="2451100"/>
          <p14:tracePt t="52239" x="7061200" y="2482850"/>
          <p14:tracePt t="52256" x="7061200" y="2489200"/>
          <p14:tracePt t="52272" x="7061200" y="2501900"/>
          <p14:tracePt t="52290" x="7073900" y="2508250"/>
          <p14:tracePt t="52306" x="7105650" y="2527300"/>
          <p14:tracePt t="52310" x="7131050" y="2533650"/>
          <p14:tracePt t="52322" x="7162800" y="2540000"/>
          <p14:tracePt t="52339" x="7251700" y="2552700"/>
          <p14:tracePt t="52355" x="7340600" y="2552700"/>
          <p14:tracePt t="52372" x="7397750" y="2552700"/>
          <p14:tracePt t="52389" x="7448550" y="2546350"/>
          <p14:tracePt t="52391" x="7461250" y="2540000"/>
          <p14:tracePt t="52406" x="7480300" y="2514600"/>
          <p14:tracePt t="52422" x="7480300" y="2508250"/>
          <p14:tracePt t="52439" x="7480300" y="2489200"/>
          <p14:tracePt t="52508" x="7480300" y="2482850"/>
          <p14:tracePt t="52516" x="7480300" y="2476500"/>
          <p14:tracePt t="52524" x="7480300" y="2463800"/>
          <p14:tracePt t="52540" x="7467600" y="2451100"/>
          <p14:tracePt t="52556" x="7435850" y="2425700"/>
          <p14:tracePt t="52572" x="7391400" y="2393950"/>
          <p14:tracePt t="52575" x="7366000" y="2381250"/>
          <p14:tracePt t="52588" x="7334250" y="2368550"/>
          <p14:tracePt t="52605" x="7283450" y="2349500"/>
          <p14:tracePt t="52622" x="7251700" y="2349500"/>
          <p14:tracePt t="52638" x="7232650" y="2349500"/>
          <p14:tracePt t="52655" x="7219950" y="2349500"/>
          <p14:tracePt t="52672" x="7219950" y="2374900"/>
          <p14:tracePt t="52689" x="7219950" y="2413000"/>
          <p14:tracePt t="52705" x="7219950" y="2425700"/>
          <p14:tracePt t="52724" x="7232650" y="2438400"/>
          <p14:tracePt t="52739" x="7258050" y="2457450"/>
          <p14:tracePt t="52742" x="7270750" y="2457450"/>
          <p14:tracePt t="52755" x="7289800" y="2457450"/>
          <p14:tracePt t="52772" x="7359650" y="2457450"/>
          <p14:tracePt t="52774" x="7404100" y="2457450"/>
          <p14:tracePt t="52788" x="7448550" y="2451100"/>
          <p14:tracePt t="52805" x="7499350" y="2425700"/>
          <p14:tracePt t="52806" x="7512050" y="2413000"/>
          <p14:tracePt t="52822" x="7524750" y="2374900"/>
          <p14:tracePt t="52838" x="7524750" y="2349500"/>
          <p14:tracePt t="52855" x="7518400" y="2305050"/>
          <p14:tracePt t="52872" x="7499350" y="2286000"/>
          <p14:tracePt t="52889" x="7467600" y="2266950"/>
          <p14:tracePt t="52905" x="7429500" y="2247900"/>
          <p14:tracePt t="52922" x="7397750" y="2241550"/>
          <p14:tracePt t="52939" x="7366000" y="2241550"/>
          <p14:tracePt t="52955" x="7334250" y="2241550"/>
          <p14:tracePt t="52973" x="7302500" y="2260600"/>
          <p14:tracePt t="52977" x="7289800" y="2279650"/>
          <p14:tracePt t="52989" x="7283450" y="2305050"/>
          <p14:tracePt t="53006" x="7270750" y="2349500"/>
          <p14:tracePt t="53022" x="7270750" y="2374900"/>
          <p14:tracePt t="53039" x="7283450" y="2400300"/>
          <p14:tracePt t="53056" x="7308850" y="2406650"/>
          <p14:tracePt t="53072" x="7346950" y="2406650"/>
          <p14:tracePt t="53089" x="7416800" y="2406650"/>
          <p14:tracePt t="53105" x="7467600" y="2368550"/>
          <p14:tracePt t="53122" x="7505700" y="2330450"/>
          <p14:tracePt t="53138" x="7512050" y="2311400"/>
          <p14:tracePt t="53155" x="7512050" y="2292350"/>
          <p14:tracePt t="53172" x="7505700" y="2260600"/>
          <p14:tracePt t="53188" x="7480300" y="2241550"/>
          <p14:tracePt t="53191" x="7461250" y="2235200"/>
          <p14:tracePt t="53205" x="7448550" y="2235200"/>
          <p14:tracePt t="53224" x="7416800" y="2235200"/>
          <p14:tracePt t="53239" x="7372350" y="2254250"/>
          <p14:tracePt t="53256" x="7346950" y="2305050"/>
          <p14:tracePt t="53273" x="7340600" y="2330450"/>
          <p14:tracePt t="53289" x="7340600" y="2355850"/>
          <p14:tracePt t="53305" x="7340600" y="2381250"/>
          <p14:tracePt t="53322" x="7346950" y="2387600"/>
          <p14:tracePt t="53339" x="7366000" y="2387600"/>
          <p14:tracePt t="53355" x="7391400" y="2387600"/>
          <p14:tracePt t="53372" x="7410450" y="2374900"/>
          <p14:tracePt t="53388" x="7416800" y="2349500"/>
          <p14:tracePt t="53391" x="7416800" y="2336800"/>
          <p14:tracePt t="53405" x="7416800" y="2324100"/>
          <p14:tracePt t="53422" x="7416800" y="2286000"/>
          <p14:tracePt t="53438" x="7404100" y="2266950"/>
          <p14:tracePt t="53455" x="7372350" y="2254250"/>
          <p14:tracePt t="53472" x="7359650" y="2254250"/>
          <p14:tracePt t="53489" x="7334250" y="2254250"/>
          <p14:tracePt t="53505" x="7308850" y="2273300"/>
          <p14:tracePt t="53523" x="7302500" y="2311400"/>
          <p14:tracePt t="53539" x="7302500" y="2355850"/>
          <p14:tracePt t="53556" x="7315200" y="2374900"/>
          <p14:tracePt t="53572" x="7340600" y="2400300"/>
          <p14:tracePt t="53575" x="7353300" y="2406650"/>
          <p14:tracePt t="53588" x="7378700" y="2419350"/>
          <p14:tracePt t="53605" x="7448550" y="2425700"/>
          <p14:tracePt t="53607" x="7499350" y="2425700"/>
          <p14:tracePt t="53622" x="7588250" y="2425700"/>
          <p14:tracePt t="53638" x="7632700" y="2406650"/>
          <p14:tracePt t="53655" x="7658100" y="2381250"/>
          <p14:tracePt t="53672" x="7658100" y="2355850"/>
          <p14:tracePt t="53688" x="7651750" y="2324100"/>
          <p14:tracePt t="53705" x="7626350" y="2311400"/>
          <p14:tracePt t="53723" x="7594600" y="2292350"/>
          <p14:tracePt t="53739" x="7581900" y="2292350"/>
          <p14:tracePt t="53755" x="7569200" y="2292350"/>
          <p14:tracePt t="53772" x="7550150" y="2317750"/>
          <p14:tracePt t="53788" x="7550150" y="2349500"/>
          <p14:tracePt t="53791" x="7550150" y="2368550"/>
          <p14:tracePt t="53805" x="7550150" y="2387600"/>
          <p14:tracePt t="53822" x="7556500" y="2432050"/>
          <p14:tracePt t="53838" x="7562850" y="2432050"/>
          <p14:tracePt t="53855" x="7569200" y="2432050"/>
          <p14:tracePt t="53871" x="7581900" y="2432050"/>
          <p14:tracePt t="53888" x="7594600" y="2419350"/>
          <p14:tracePt t="53905" x="7594600" y="2393950"/>
          <p14:tracePt t="53922" x="7594600" y="2355850"/>
          <p14:tracePt t="53938" x="7594600" y="2336800"/>
          <p14:tracePt t="53955" x="7588250" y="2317750"/>
          <p14:tracePt t="53973" x="7562850" y="2305050"/>
          <p14:tracePt t="53976" x="7556500" y="2305050"/>
          <p14:tracePt t="53988" x="7550150" y="2305050"/>
          <p14:tracePt t="54006" x="7531100" y="2305050"/>
          <p14:tracePt t="54023" x="7512050" y="2349500"/>
          <p14:tracePt t="54039" x="7512050" y="2393950"/>
          <p14:tracePt t="54056" x="7518400" y="2425700"/>
          <p14:tracePt t="54071" x="7537450" y="2451100"/>
          <p14:tracePt t="54088" x="7562850" y="2463800"/>
          <p14:tracePt t="54122" x="7575550" y="2463800"/>
          <p14:tracePt t="54138" x="7575550" y="2444750"/>
          <p14:tracePt t="54155" x="7575550" y="2393950"/>
          <p14:tracePt t="54171" x="7556500" y="2349500"/>
          <p14:tracePt t="54188" x="7531100" y="2324100"/>
          <p14:tracePt t="54190" x="7512050" y="2311400"/>
          <p14:tracePt t="54205" x="7505700" y="2305050"/>
          <p14:tracePt t="54222" x="7486650" y="2305050"/>
          <p14:tracePt t="54239" x="7467600" y="2305050"/>
          <p14:tracePt t="54255" x="7448550" y="2317750"/>
          <p14:tracePt t="54272" x="7435850" y="2349500"/>
          <p14:tracePt t="54289" x="7435850" y="2368550"/>
          <p14:tracePt t="54305" x="7442200" y="2400300"/>
          <p14:tracePt t="54321" x="7461250" y="2425700"/>
          <p14:tracePt t="54338" x="7486650" y="2444750"/>
          <p14:tracePt t="54355" x="7505700" y="2451100"/>
          <p14:tracePt t="54371" x="7518400" y="2451100"/>
          <p14:tracePt t="54388" x="7531100" y="2451100"/>
          <p14:tracePt t="54405" x="7537450" y="2425700"/>
          <p14:tracePt t="54407" x="7537450" y="2413000"/>
          <p14:tracePt t="54422" x="7537450" y="2387600"/>
          <p14:tracePt t="54438" x="7537450" y="2368550"/>
          <p14:tracePt t="54455" x="7531100" y="2349500"/>
          <p14:tracePt t="54471" x="7524750" y="2343150"/>
          <p14:tracePt t="54489" x="7512050" y="2336800"/>
          <p14:tracePt t="54505" x="7499350" y="2336800"/>
          <p14:tracePt t="54522" x="7493000" y="2336800"/>
          <p14:tracePt t="54538" x="7480300" y="2336800"/>
          <p14:tracePt t="54635" x="7473950" y="2336800"/>
          <p14:tracePt t="54643" x="7461250" y="2336800"/>
          <p14:tracePt t="54655" x="7435850" y="2336800"/>
          <p14:tracePt t="54671" x="7391400" y="2336800"/>
          <p14:tracePt t="54688" x="7334250" y="2336800"/>
          <p14:tracePt t="54705" x="7283450" y="2336800"/>
          <p14:tracePt t="54721" x="7245350" y="2336800"/>
          <p14:tracePt t="54739" x="7219950" y="2343150"/>
          <p14:tracePt t="54744" x="7213600" y="2343150"/>
          <p14:tracePt t="54755" x="7207250" y="2349500"/>
          <p14:tracePt t="54759" x="7200900" y="2355850"/>
          <p14:tracePt t="54833" x="7200900" y="2362200"/>
          <p14:tracePt t="54840" x="7200900" y="2374900"/>
          <p14:tracePt t="54851" x="7226300" y="2387600"/>
          <p14:tracePt t="54857" x="7245350" y="2400300"/>
          <p14:tracePt t="54871" x="7315200" y="2438400"/>
          <p14:tracePt t="54888" x="7416800" y="2457450"/>
          <p14:tracePt t="54905" x="7531100" y="2470150"/>
          <p14:tracePt t="54921" x="7632700" y="2470150"/>
          <p14:tracePt t="54938" x="7689850" y="2451100"/>
          <p14:tracePt t="54955" x="7721600" y="2438400"/>
          <p14:tracePt t="54973" x="7734300" y="2400300"/>
          <p14:tracePt t="54977" x="7734300" y="2393950"/>
          <p14:tracePt t="54989" x="7734300" y="2374900"/>
          <p14:tracePt t="55005" x="7734300" y="2349500"/>
          <p14:tracePt t="55010" x="7727950" y="2336800"/>
          <p14:tracePt t="55023" x="7715250" y="2330450"/>
          <p14:tracePt t="55027" x="7696200" y="2317750"/>
          <p14:tracePt t="55040" x="7658100" y="2298700"/>
          <p14:tracePt t="55055" x="7607300" y="2292350"/>
          <p14:tracePt t="55071" x="7550150" y="2292350"/>
          <p14:tracePt t="55089" x="7499350" y="2305050"/>
          <p14:tracePt t="55105" x="7467600" y="2336800"/>
          <p14:tracePt t="55122" x="7461250" y="2362200"/>
          <p14:tracePt t="55138" x="7461250" y="2393950"/>
          <p14:tracePt t="55154" x="7461250" y="2413000"/>
          <p14:tracePt t="55200" x="7467600" y="2413000"/>
          <p14:tracePt t="55226" x="7473950" y="2413000"/>
          <p14:tracePt t="55231" x="7473950" y="2406650"/>
          <p14:tracePt t="55240" x="7473950" y="2393950"/>
          <p14:tracePt t="55254" x="7473950" y="2368550"/>
          <p14:tracePt t="55272" x="7442200" y="2330450"/>
          <p14:tracePt t="55289" x="7410450" y="2311400"/>
          <p14:tracePt t="55305" x="7366000" y="2292350"/>
          <p14:tracePt t="55321" x="7321550" y="2286000"/>
          <p14:tracePt t="55338" x="7289800" y="2286000"/>
          <p14:tracePt t="55354" x="7258050" y="2286000"/>
          <p14:tracePt t="55371" x="7232650" y="2305050"/>
          <p14:tracePt t="55388" x="7226300" y="2317750"/>
          <p14:tracePt t="55404" x="7226300" y="2330450"/>
          <p14:tracePt t="55421" x="7226300" y="2349500"/>
          <p14:tracePt t="55438" x="7232650" y="2362200"/>
          <p14:tracePt t="55454" x="7251700" y="2374900"/>
          <p14:tracePt t="55471" x="7296150" y="2387600"/>
          <p14:tracePt t="55488" x="7321550" y="2387600"/>
          <p14:tracePt t="55505" x="7346950" y="2387600"/>
          <p14:tracePt t="55522" x="7359650" y="2374900"/>
          <p14:tracePt t="55537" x="7359650" y="2362200"/>
          <p14:tracePt t="55555" x="7353300" y="2330450"/>
          <p14:tracePt t="55571" x="7315200" y="2292350"/>
          <p14:tracePt t="55588" x="7264400" y="2260600"/>
          <p14:tracePt t="55604" x="7213600" y="2247900"/>
          <p14:tracePt t="55607" x="7194550" y="2241550"/>
          <p14:tracePt t="55621" x="7188200" y="2241550"/>
          <p14:tracePt t="55638" x="7150100" y="2241550"/>
          <p14:tracePt t="55654" x="7124700" y="2260600"/>
          <p14:tracePt t="55671" x="7118350" y="2286000"/>
          <p14:tracePt t="55688" x="7118350" y="2311400"/>
          <p14:tracePt t="55704" x="7124700" y="2343150"/>
          <p14:tracePt t="55721" x="7137400" y="2362200"/>
          <p14:tracePt t="55738" x="7156450" y="2374900"/>
          <p14:tracePt t="55754" x="7181850" y="2374900"/>
          <p14:tracePt t="55771" x="7245350" y="2374900"/>
          <p14:tracePt t="55788" x="7334250" y="2374900"/>
          <p14:tracePt t="55806" x="7397750" y="2349500"/>
          <p14:tracePt t="55809" x="7416800" y="2336800"/>
          <p14:tracePt t="55821" x="7423150" y="2324100"/>
          <p14:tracePt t="55838" x="7429500" y="2324100"/>
          <p14:tracePt t="55854" x="7429500" y="2305050"/>
          <p14:tracePt t="55871" x="7410450" y="2292350"/>
          <p14:tracePt t="55888" x="7404100" y="2292350"/>
          <p14:tracePt t="55904" x="7391400" y="2292350"/>
          <p14:tracePt t="55938" x="7385050" y="2292350"/>
          <p14:tracePt t="55955" x="7385050" y="2311400"/>
          <p14:tracePt t="55971" x="7391400" y="2330450"/>
          <p14:tracePt t="55989" x="7410450" y="2349500"/>
          <p14:tracePt t="56006" x="7448550" y="2368550"/>
          <p14:tracePt t="56023" x="7454900" y="2368550"/>
          <p14:tracePt t="56039" x="7467600" y="2368550"/>
          <p14:tracePt t="56055" x="7473950" y="2343150"/>
          <p14:tracePt t="56071" x="7473950" y="2305050"/>
          <p14:tracePt t="56087" x="7467600" y="2247900"/>
          <p14:tracePt t="56105" x="7442200" y="2203450"/>
          <p14:tracePt t="56121" x="7416800" y="2184400"/>
          <p14:tracePt t="56138" x="7378700" y="2171700"/>
          <p14:tracePt t="56154" x="7359650" y="2171700"/>
          <p14:tracePt t="56171" x="7315200" y="2178050"/>
          <p14:tracePt t="56188" x="7270750" y="2216150"/>
          <p14:tracePt t="56204" x="7219950" y="2273300"/>
          <p14:tracePt t="56208" x="7200900" y="2311400"/>
          <p14:tracePt t="56221" x="7188200" y="2336800"/>
          <p14:tracePt t="56240" x="7175500" y="2413000"/>
          <p14:tracePt t="56256" x="7175500" y="2451100"/>
          <p14:tracePt t="56272" x="7181850" y="2482850"/>
          <p14:tracePt t="56289" x="7200900" y="2501900"/>
          <p14:tracePt t="56304" x="7213600" y="2508250"/>
          <p14:tracePt t="56321" x="7277100" y="2520950"/>
          <p14:tracePt t="56338" x="7340600" y="2520950"/>
          <p14:tracePt t="56354" x="7404100" y="2501900"/>
          <p14:tracePt t="56371" x="7429500" y="2476500"/>
          <p14:tracePt t="56388" x="7442200" y="2425700"/>
          <p14:tracePt t="56404" x="7442200" y="2368550"/>
          <p14:tracePt t="56407" x="7429500" y="2336800"/>
          <p14:tracePt t="56421" x="7423150" y="2311400"/>
          <p14:tracePt t="56438" x="7378700" y="2247900"/>
          <p14:tracePt t="56455" x="7321550" y="2216150"/>
          <p14:tracePt t="56471" x="7289800" y="2203450"/>
          <p14:tracePt t="56489" x="7270750" y="2203450"/>
          <p14:tracePt t="56505" x="7232650" y="2216150"/>
          <p14:tracePt t="56521" x="7194550" y="2254250"/>
          <p14:tracePt t="56538" x="7175500" y="2305050"/>
          <p14:tracePt t="56555" x="7169150" y="2343150"/>
          <p14:tracePt t="56571" x="7169150" y="2368550"/>
          <p14:tracePt t="56575" x="7169150" y="2381250"/>
          <p14:tracePt t="56587" x="7169150" y="2393950"/>
          <p14:tracePt t="56604" x="7181850" y="2400300"/>
          <p14:tracePt t="56608" x="7194550" y="2406650"/>
          <p14:tracePt t="56621" x="7207250" y="2406650"/>
          <p14:tracePt t="56638" x="7289800" y="2393950"/>
          <p14:tracePt t="56654" x="7353300" y="2362200"/>
          <p14:tracePt t="56671" x="7378700" y="2343150"/>
          <p14:tracePt t="56687" x="7385050" y="2336800"/>
          <p14:tracePt t="56704" x="7385050" y="2324100"/>
          <p14:tracePt t="56721" x="7385050" y="2311400"/>
          <p14:tracePt t="56738" x="7366000" y="2305050"/>
          <p14:tracePt t="56754" x="7353300" y="2305050"/>
          <p14:tracePt t="56772" x="7315200" y="2305050"/>
          <p14:tracePt t="56775" x="7302500" y="2311400"/>
          <p14:tracePt t="56787" x="7289800" y="2330450"/>
          <p14:tracePt t="56804" x="7270750" y="2374900"/>
          <p14:tracePt t="56809" x="7264400" y="2387600"/>
          <p14:tracePt t="56820" x="7264400" y="2393950"/>
          <p14:tracePt t="56837" x="7264400" y="2413000"/>
          <p14:tracePt t="56854" x="7277100" y="2444750"/>
          <p14:tracePt t="56870" x="7315200" y="2457450"/>
          <p14:tracePt t="56887" x="7334250" y="2457450"/>
          <p14:tracePt t="56904" x="7378700" y="2451100"/>
          <p14:tracePt t="56920" x="7385050" y="2432050"/>
          <p14:tracePt t="56937" x="7385050" y="2406650"/>
          <p14:tracePt t="56954" x="7385050" y="2368550"/>
          <p14:tracePt t="56970" x="7378700" y="2355850"/>
          <p14:tracePt t="56987" x="7366000" y="2349500"/>
          <p14:tracePt t="56991" x="7353300" y="2349500"/>
          <p14:tracePt t="57004" x="7340600" y="2349500"/>
          <p14:tracePt t="57021" x="7315200" y="2349500"/>
          <p14:tracePt t="57037" x="7289800" y="2368550"/>
          <p14:tracePt t="57039" x="7277100" y="2381250"/>
          <p14:tracePt t="57054" x="7277100" y="2413000"/>
          <p14:tracePt t="57070" x="7277100" y="2432050"/>
          <p14:tracePt t="57087" x="7283450" y="2438400"/>
          <p14:tracePt t="57103" x="7289800" y="2438400"/>
          <p14:tracePt t="57120" x="7321550" y="2438400"/>
          <p14:tracePt t="57137" x="7359650" y="2438400"/>
          <p14:tracePt t="57154" x="7372350" y="2406650"/>
          <p14:tracePt t="57170" x="7372350" y="2374900"/>
          <p14:tracePt t="57187" x="7372350" y="2330450"/>
          <p14:tracePt t="57203" x="7366000" y="2317750"/>
          <p14:tracePt t="57220" x="7359650" y="2298700"/>
          <p14:tracePt t="57466" x="7353300" y="2298700"/>
          <p14:tracePt t="57476" x="7346950" y="2298700"/>
          <p14:tracePt t="57489" x="7315200" y="2298700"/>
          <p14:tracePt t="57507" x="7232650" y="2298700"/>
          <p14:tracePt t="57523" x="7131050" y="2298700"/>
          <p14:tracePt t="57529" x="7092950" y="2298700"/>
          <p14:tracePt t="57538" x="7035800" y="2298700"/>
          <p14:tracePt t="57555" x="6978650" y="2311400"/>
          <p14:tracePt t="57571" x="6953250" y="2324100"/>
          <p14:tracePt t="57588" x="6953250" y="2330450"/>
          <p14:tracePt t="57604" x="6953250" y="2343150"/>
          <p14:tracePt t="57620" x="6953250" y="2362200"/>
          <p14:tracePt t="57623" x="6953250" y="2387600"/>
          <p14:tracePt t="57637" x="6959600" y="2406650"/>
          <p14:tracePt t="57654" x="7010400" y="2457450"/>
          <p14:tracePt t="57671" x="7073900" y="2501900"/>
          <p14:tracePt t="57687" x="7169150" y="2533650"/>
          <p14:tracePt t="57704" x="7277100" y="2546350"/>
          <p14:tracePt t="57720" x="7385050" y="2546350"/>
          <p14:tracePt t="57738" x="7467600" y="2508250"/>
          <p14:tracePt t="57754" x="7505700" y="2463800"/>
          <p14:tracePt t="57772" x="7518400" y="2419350"/>
          <p14:tracePt t="57788" x="7524750" y="2406650"/>
          <p14:tracePt t="57792" x="7524750" y="2393950"/>
          <p14:tracePt t="57805" x="7524750" y="2387600"/>
          <p14:tracePt t="57820" x="7524750" y="2368550"/>
          <p14:tracePt t="57838" x="7505700" y="2355850"/>
          <p14:tracePt t="57854" x="7480300" y="2349500"/>
          <p14:tracePt t="57870" x="7461250" y="2349500"/>
          <p14:tracePt t="57887" x="7435850" y="2349500"/>
          <p14:tracePt t="57904" x="7416800" y="2349500"/>
          <p14:tracePt t="57920" x="7397750" y="2349500"/>
          <p14:tracePt t="57937" x="7372350" y="2355850"/>
          <p14:tracePt t="57954" x="7366000" y="2368550"/>
          <p14:tracePt t="57970" x="7366000" y="2374900"/>
          <p14:tracePt t="57987" x="7366000" y="2381250"/>
          <p14:tracePt t="58015" x="7366000" y="2393950"/>
          <p14:tracePt t="58032" x="7372350" y="2393950"/>
          <p14:tracePt t="58041" x="7385050" y="2393950"/>
          <p14:tracePt t="58054" x="7397750" y="2393950"/>
          <p14:tracePt t="58070" x="7410450" y="2393950"/>
          <p14:tracePt t="58088" x="7429500" y="2387600"/>
          <p14:tracePt t="58104" x="7435850" y="2381250"/>
          <p14:tracePt t="58120" x="7435850" y="2374900"/>
          <p14:tracePt t="58137" x="7435850" y="2368550"/>
          <p14:tracePt t="58718" x="0" y="0"/>
        </p14:tracePtLst>
        <p14:tracePtLst>
          <p14:tracePt t="60155" x="704850" y="1631950"/>
          <p14:tracePt t="60165" x="698500" y="1638300"/>
          <p14:tracePt t="60177" x="698500" y="1657350"/>
          <p14:tracePt t="60186" x="698500" y="1676400"/>
          <p14:tracePt t="60203" x="698500" y="1708150"/>
          <p14:tracePt t="60219" x="698500" y="1746250"/>
          <p14:tracePt t="60236" x="698500" y="1809750"/>
          <p14:tracePt t="60239" x="723900" y="1854200"/>
          <p14:tracePt t="60254" x="755650" y="1905000"/>
          <p14:tracePt t="60270" x="869950" y="2051050"/>
          <p14:tracePt t="60287" x="971550" y="2114550"/>
          <p14:tracePt t="60302" x="1047750" y="2139950"/>
          <p14:tracePt t="60319" x="1098550" y="2159000"/>
          <p14:tracePt t="60336" x="1104900" y="2159000"/>
          <p14:tracePt t="60353" x="1130300" y="2146300"/>
          <p14:tracePt t="60369" x="1162050" y="2082800"/>
          <p14:tracePt t="60386" x="1181100" y="2000250"/>
          <p14:tracePt t="60403" x="1187450" y="1962150"/>
          <p14:tracePt t="60419" x="1187450" y="1905000"/>
          <p14:tracePt t="60436" x="1187450" y="1860550"/>
          <p14:tracePt t="60439" x="1181100" y="1841500"/>
          <p14:tracePt t="60453" x="1181100" y="1835150"/>
          <p14:tracePt t="60469" x="1168400" y="1816100"/>
          <p14:tracePt t="60486" x="1168400" y="1803400"/>
          <p14:tracePt t="60664" x="0" y="0"/>
        </p14:tracePtLst>
        <p14:tracePtLst>
          <p14:tracePt t="61399" x="4603750" y="2133600"/>
          <p14:tracePt t="61415" x="4597400" y="2133600"/>
          <p14:tracePt t="61443" x="4584700" y="2133600"/>
          <p14:tracePt t="61458" x="4584700" y="2152650"/>
          <p14:tracePt t="61464" x="4584700" y="2165350"/>
          <p14:tracePt t="61475" x="4584700" y="2184400"/>
          <p14:tracePt t="61487" x="4584700" y="2235200"/>
          <p14:tracePt t="61502" x="4584700" y="2311400"/>
          <p14:tracePt t="61520" x="4610100" y="2400300"/>
          <p14:tracePt t="61537" x="4660900" y="2482850"/>
          <p14:tracePt t="61552" x="4756150" y="2565400"/>
          <p14:tracePt t="61569" x="4895850" y="2641600"/>
          <p14:tracePt t="61586" x="5067300" y="2692400"/>
          <p14:tracePt t="61603" x="5219700" y="2717800"/>
          <p14:tracePt t="61607" x="5283200" y="2717800"/>
          <p14:tracePt t="61619" x="5346700" y="2717800"/>
          <p14:tracePt t="61635" x="5441950" y="2686050"/>
          <p14:tracePt t="61652" x="5486400" y="2616200"/>
          <p14:tracePt t="61669" x="5499100" y="2546350"/>
          <p14:tracePt t="61671" x="5499100" y="2520950"/>
          <p14:tracePt t="61686" x="5499100" y="2463800"/>
          <p14:tracePt t="61702" x="5492750" y="2425700"/>
          <p14:tracePt t="61719" x="5461000" y="2387600"/>
          <p14:tracePt t="61735" x="5403850" y="2349500"/>
          <p14:tracePt t="61752" x="5353050" y="2311400"/>
          <p14:tracePt t="61769" x="5289550" y="2286000"/>
          <p14:tracePt t="61786" x="5226050" y="2260600"/>
          <p14:tracePt t="61803" x="5194300" y="2247900"/>
          <p14:tracePt t="61819" x="5187950" y="2247900"/>
          <p14:tracePt t="61836" x="5181600" y="2247900"/>
          <p14:tracePt t="61852" x="5175250" y="2247900"/>
          <p14:tracePt t="61869" x="5162550" y="2247900"/>
          <p14:tracePt t="61886" x="5124450" y="2286000"/>
          <p14:tracePt t="61902" x="5105400" y="2324100"/>
          <p14:tracePt t="61919" x="5092700" y="2349500"/>
          <p14:tracePt t="61935" x="5092700" y="2387600"/>
          <p14:tracePt t="61952" x="5092700" y="2425700"/>
          <p14:tracePt t="61969" x="5105400" y="2451100"/>
          <p14:tracePt t="61985" x="5111750" y="2451100"/>
          <p14:tracePt t="62014" x="5118100" y="2457450"/>
          <p14:tracePt t="62042" x="5124450" y="2444750"/>
          <p14:tracePt t="62048" x="5124450" y="2432050"/>
          <p14:tracePt t="62056" x="5124450" y="2393950"/>
          <p14:tracePt t="62069" x="5118100" y="2368550"/>
          <p14:tracePt t="62087" x="5060950" y="2286000"/>
          <p14:tracePt t="62103" x="5029200" y="2266950"/>
          <p14:tracePt t="62120" x="4991100" y="2247900"/>
          <p14:tracePt t="62135" x="4972050" y="2241550"/>
          <p14:tracePt t="62152" x="4940300" y="2241550"/>
          <p14:tracePt t="62169" x="4908550" y="2247900"/>
          <p14:tracePt t="62186" x="4876800" y="2286000"/>
          <p14:tracePt t="62202" x="4857750" y="2330450"/>
          <p14:tracePt t="62219" x="4845050" y="2362200"/>
          <p14:tracePt t="62236" x="4845050" y="2393950"/>
          <p14:tracePt t="62252" x="4845050" y="2413000"/>
          <p14:tracePt t="62257" x="4845050" y="2425700"/>
          <p14:tracePt t="62271" x="4845050" y="2432050"/>
          <p14:tracePt t="62273" x="4851400" y="2438400"/>
          <p14:tracePt t="62287" x="4864100" y="2451100"/>
          <p14:tracePt t="62304" x="4914900" y="2457450"/>
          <p14:tracePt t="62319" x="4991100" y="2457450"/>
          <p14:tracePt t="62336" x="5054600" y="2457450"/>
          <p14:tracePt t="62354" x="5111750" y="2444750"/>
          <p14:tracePt t="62369" x="5137150" y="2419350"/>
          <p14:tracePt t="62386" x="5143500" y="2381250"/>
          <p14:tracePt t="62403" x="5143500" y="2336800"/>
          <p14:tracePt t="62419" x="5130800" y="2292350"/>
          <p14:tracePt t="62424" x="5124450" y="2279650"/>
          <p14:tracePt t="62435" x="5118100" y="2273300"/>
          <p14:tracePt t="62452" x="5099050" y="2247900"/>
          <p14:tracePt t="62455" x="5080000" y="2241550"/>
          <p14:tracePt t="62468" x="5073650" y="2235200"/>
          <p14:tracePt t="62522" x="5060950" y="2235200"/>
          <p14:tracePt t="62528" x="5060950" y="2241550"/>
          <p14:tracePt t="62538" x="5060950" y="2254250"/>
          <p14:tracePt t="62553" x="5060950" y="2292350"/>
          <p14:tracePt t="62569" x="5067300" y="2324100"/>
          <p14:tracePt t="62587" x="5080000" y="2343150"/>
          <p14:tracePt t="63087" x="0" y="0"/>
        </p14:tracePtLst>
        <p14:tracePtLst>
          <p14:tracePt t="63354" x="5086350" y="2381250"/>
          <p14:tracePt t="63468" x="5086350" y="2387600"/>
          <p14:tracePt t="63476" x="5130800" y="2393950"/>
          <p14:tracePt t="63487" x="5302250" y="2419350"/>
          <p14:tracePt t="63504" x="5645150" y="2470150"/>
          <p14:tracePt t="63520" x="6108700" y="2495550"/>
          <p14:tracePt t="63536" x="6623050" y="2495550"/>
          <p14:tracePt t="63552" x="7016750" y="2495550"/>
          <p14:tracePt t="63569" x="7181850" y="2495550"/>
          <p14:tracePt t="63586" x="7232650" y="2495550"/>
          <p14:tracePt t="63602" x="7239000" y="2495550"/>
          <p14:tracePt t="64172" x="7226300" y="2501900"/>
          <p14:tracePt t="64184" x="7118350" y="2501900"/>
          <p14:tracePt t="64194" x="7016750" y="2501900"/>
          <p14:tracePt t="64201" x="6870700" y="2501900"/>
          <p14:tracePt t="64218" x="6457950" y="2501900"/>
          <p14:tracePt t="64235" x="5943600" y="2501900"/>
          <p14:tracePt t="64251" x="5397500" y="2482850"/>
          <p14:tracePt t="64269" x="5003800" y="2419350"/>
          <p14:tracePt t="64273" x="4883150" y="2400300"/>
          <p14:tracePt t="64285" x="4794250" y="2387600"/>
          <p14:tracePt t="64302" x="4705350" y="2362200"/>
          <p14:tracePt t="64319" x="4686300" y="2362200"/>
          <p14:tracePt t="64444" x="4699000" y="2362200"/>
          <p14:tracePt t="64452" x="4749800" y="2362200"/>
          <p14:tracePt t="64468" x="4921250" y="2381250"/>
          <p14:tracePt t="64485" x="5181600" y="2406650"/>
          <p14:tracePt t="64490" x="5346700" y="2432050"/>
          <p14:tracePt t="64503" x="5651500" y="2470150"/>
          <p14:tracePt t="64518" x="5797550" y="2482850"/>
          <p14:tracePt t="64536" x="5861050" y="2482850"/>
          <p14:tracePt t="64553" x="5867400" y="2482850"/>
          <p14:tracePt t="64683" x="5873750" y="2489200"/>
          <p14:tracePt t="64697" x="5867400" y="2489200"/>
          <p14:tracePt t="64707" x="5829300" y="2495550"/>
          <p14:tracePt t="64719" x="5734050" y="2508250"/>
          <p14:tracePt t="64735" x="5575300" y="2508250"/>
          <p14:tracePt t="64751" x="5410200" y="2508250"/>
          <p14:tracePt t="64769" x="5270500" y="2508250"/>
          <p14:tracePt t="64786" x="5200650" y="2508250"/>
          <p14:tracePt t="64801" x="5187950" y="2508250"/>
          <p14:tracePt t="64867" x="5200650" y="2501900"/>
          <p14:tracePt t="64874" x="5219700" y="2501900"/>
          <p14:tracePt t="64885" x="5276850" y="2501900"/>
          <p14:tracePt t="64903" x="5632450" y="2501900"/>
          <p14:tracePt t="64919" x="6064250" y="2501900"/>
          <p14:tracePt t="64935" x="6496050" y="2501900"/>
          <p14:tracePt t="64951" x="6788150" y="2501900"/>
          <p14:tracePt t="64968" x="6946900" y="2501900"/>
          <p14:tracePt t="64985" x="6985000" y="2501900"/>
          <p14:tracePt t="65002" x="6997700" y="2501900"/>
          <p14:tracePt t="65623" x="0" y="0"/>
        </p14:tracePtLst>
        <p14:tracePtLst>
          <p14:tracePt t="67626" x="965200" y="2901950"/>
          <p14:tracePt t="67729" x="977900" y="2901950"/>
          <p14:tracePt t="67739" x="1009650" y="2901950"/>
          <p14:tracePt t="67751" x="1149350" y="2901950"/>
          <p14:tracePt t="67767" x="1339850" y="2901950"/>
          <p14:tracePt t="67784" x="1473200" y="2901950"/>
          <p14:tracePt t="67802" x="1549400" y="2901950"/>
          <p14:tracePt t="67807" x="1562100" y="2901950"/>
          <p14:tracePt t="67817" x="1568450" y="2901950"/>
          <p14:tracePt t="67968" x="1568450" y="2914650"/>
          <p14:tracePt t="67979" x="1549400" y="2914650"/>
          <p14:tracePt t="67985" x="1530350" y="2921000"/>
          <p14:tracePt t="68001" x="1473200" y="2933700"/>
          <p14:tracePt t="68017" x="1409700" y="2933700"/>
          <p14:tracePt t="68036" x="1339850" y="2933700"/>
          <p14:tracePt t="68052" x="1308100" y="2933700"/>
          <p14:tracePt t="68059" x="1301750" y="2933700"/>
          <p14:tracePt t="68154" x="1308100" y="2933700"/>
          <p14:tracePt t="68163" x="1327150" y="2933700"/>
          <p14:tracePt t="68170" x="1346200" y="2933700"/>
          <p14:tracePt t="68184" x="1384300" y="2933700"/>
          <p14:tracePt t="68200" x="1428750" y="2933700"/>
          <p14:tracePt t="68217" x="1504950" y="2933700"/>
          <p14:tracePt t="68234" x="1593850" y="2933700"/>
          <p14:tracePt t="68250" x="1689100" y="2933700"/>
          <p14:tracePt t="68267" x="1752600" y="2933700"/>
          <p14:tracePt t="68283" x="1803400" y="2933700"/>
          <p14:tracePt t="68301" x="1822450" y="2933700"/>
          <p14:tracePt t="68317" x="1828800" y="2933700"/>
          <p14:tracePt t="68502" x="1835150" y="2933700"/>
          <p14:tracePt t="68510" x="1841500" y="2933700"/>
          <p14:tracePt t="68519" x="1847850" y="2933700"/>
          <p14:tracePt t="68533" x="1866900" y="2933700"/>
          <p14:tracePt t="68550" x="1962150" y="2933700"/>
          <p14:tracePt t="68566" x="2070100" y="2933700"/>
          <p14:tracePt t="68583" x="2216150" y="2933700"/>
          <p14:tracePt t="68600" x="2387600" y="2933700"/>
          <p14:tracePt t="68617" x="2565400" y="2933700"/>
          <p14:tracePt t="68633" x="2743200" y="2933700"/>
          <p14:tracePt t="68649" x="2870200" y="2933700"/>
          <p14:tracePt t="68666" x="2946400" y="2933700"/>
          <p14:tracePt t="68683" x="2965450" y="2933700"/>
          <p14:tracePt t="68700" x="2971800" y="2933700"/>
          <p14:tracePt t="68733" x="2978150" y="2933700"/>
          <p14:tracePt t="68750" x="2984500" y="2933700"/>
          <p14:tracePt t="68809" x="2990850" y="2933700"/>
          <p14:tracePt t="68816" x="2997200" y="2933700"/>
          <p14:tracePt t="68930" x="3009900" y="2933700"/>
          <p14:tracePt t="68937" x="3022600" y="2933700"/>
          <p14:tracePt t="68951" x="3054350" y="2933700"/>
          <p14:tracePt t="68967" x="3098800" y="2933700"/>
          <p14:tracePt t="68983" x="3149600" y="2933700"/>
          <p14:tracePt t="69000" x="3181350" y="2933700"/>
          <p14:tracePt t="69017" x="3206750" y="2933700"/>
          <p14:tracePt t="69033" x="3225800" y="2933700"/>
          <p14:tracePt t="69051" x="3232150" y="2933700"/>
          <p14:tracePt t="69068" x="3238500" y="2933700"/>
          <p14:tracePt t="69085" x="3244850" y="2933700"/>
          <p14:tracePt t="69100" x="3251200" y="2933700"/>
          <p14:tracePt t="69117" x="3257550" y="2933700"/>
          <p14:tracePt t="69195" x="3263900" y="2933700"/>
          <p14:tracePt t="69200" x="3270250" y="2933700"/>
          <p14:tracePt t="69217" x="3282950" y="2933700"/>
          <p14:tracePt t="69233" x="3308350" y="2933700"/>
          <p14:tracePt t="69250" x="3359150" y="2933700"/>
          <p14:tracePt t="69267" x="3422650" y="2933700"/>
          <p14:tracePt t="69283" x="3517900" y="2933700"/>
          <p14:tracePt t="69302" x="3625850" y="2933700"/>
          <p14:tracePt t="69305" x="3676650" y="2933700"/>
          <p14:tracePt t="69317" x="3708400" y="2933700"/>
          <p14:tracePt t="69335" x="3771900" y="2927350"/>
          <p14:tracePt t="69338" x="3778250" y="2927350"/>
          <p14:tracePt t="69354" x="3784600" y="2927350"/>
          <p14:tracePt t="69367" x="3797300" y="2914650"/>
          <p14:tracePt t="69383" x="3803650" y="2908300"/>
          <p14:tracePt t="69400" x="3816350" y="2901950"/>
          <p14:tracePt t="69416" x="3848100" y="2882900"/>
          <p14:tracePt t="69433" x="3867150" y="2870200"/>
          <p14:tracePt t="69449" x="3879850" y="2857500"/>
          <p14:tracePt t="69466" x="3892550" y="2851150"/>
          <p14:tracePt t="69483" x="3892550" y="2838450"/>
          <p14:tracePt t="69499" x="3905250" y="2832100"/>
          <p14:tracePt t="69516" x="3911600" y="2813050"/>
          <p14:tracePt t="69533" x="3917950" y="2800350"/>
          <p14:tracePt t="69550" x="3930650" y="2787650"/>
          <p14:tracePt t="69568" x="3930650" y="2774950"/>
          <p14:tracePt t="69583" x="3930650" y="2768600"/>
          <p14:tracePt t="69600" x="3930650" y="2755900"/>
          <p14:tracePt t="69616" x="3911600" y="2730500"/>
          <p14:tracePt t="69632" x="3886200" y="2705100"/>
          <p14:tracePt t="69649" x="3848100" y="2686050"/>
          <p14:tracePt t="69666" x="3822700" y="2673350"/>
          <p14:tracePt t="69682" x="3803650" y="2673350"/>
          <p14:tracePt t="69699" x="3784600" y="2673350"/>
          <p14:tracePt t="69716" x="3771900" y="2673350"/>
          <p14:tracePt t="69732" x="3752850" y="2673350"/>
          <p14:tracePt t="69749" x="3702050" y="2705100"/>
          <p14:tracePt t="69766" x="3683000" y="2736850"/>
          <p14:tracePt t="69783" x="3657600" y="2774950"/>
          <p14:tracePt t="69799" x="3644900" y="2813050"/>
          <p14:tracePt t="69816" x="3644900" y="2832100"/>
          <p14:tracePt t="69833" x="3644900" y="2857500"/>
          <p14:tracePt t="69849" x="3657600" y="2876550"/>
          <p14:tracePt t="69866" x="3670300" y="2895600"/>
          <p14:tracePt t="69882" x="3733800" y="2927350"/>
          <p14:tracePt t="69899" x="3835400" y="2965450"/>
          <p14:tracePt t="69916" x="3994150" y="2990850"/>
          <p14:tracePt t="69932" x="4210050" y="3016250"/>
          <p14:tracePt t="69950" x="4514850" y="3016250"/>
          <p14:tracePt t="69966" x="4629150" y="3016250"/>
          <p14:tracePt t="69982" x="4660900" y="3009900"/>
          <p14:tracePt t="69999" x="4667250" y="3003550"/>
          <p14:tracePt t="70071" x="4667250" y="2997200"/>
          <p14:tracePt t="70079" x="4667250" y="2990850"/>
          <p14:tracePt t="70096" x="4667250" y="2984500"/>
          <p14:tracePt t="70104" x="4667250" y="2978150"/>
          <p14:tracePt t="70117" x="4667250" y="2971800"/>
          <p14:tracePt t="70133" x="4667250" y="2959100"/>
          <p14:tracePt t="70161" x="4667250" y="2952750"/>
          <p14:tracePt t="70600" x="4667250" y="2946400"/>
          <p14:tracePt t="70607" x="4673600" y="2946400"/>
          <p14:tracePt t="70616" x="4686300" y="2946400"/>
          <p14:tracePt t="70632" x="4749800" y="2959100"/>
          <p14:tracePt t="70650" x="4870450" y="2971800"/>
          <p14:tracePt t="70666" x="5022850" y="2990850"/>
          <p14:tracePt t="70682" x="5162550" y="3009900"/>
          <p14:tracePt t="70699" x="5314950" y="3041650"/>
          <p14:tracePt t="70716" x="5410200" y="3067050"/>
          <p14:tracePt t="70732" x="5467350" y="3067050"/>
          <p14:tracePt t="70749" x="5511800" y="3067050"/>
          <p14:tracePt t="70750" x="5524500" y="3067050"/>
          <p14:tracePt t="70765" x="5537200" y="3067050"/>
          <p14:tracePt t="70782" x="5549900" y="3067050"/>
          <p14:tracePt t="71027" x="5556250" y="3067050"/>
          <p14:tracePt t="71043" x="5562600" y="3054350"/>
          <p14:tracePt t="71050" x="5568950" y="3054350"/>
          <p14:tracePt t="71067" x="5588000" y="3022600"/>
          <p14:tracePt t="71083" x="5600700" y="2990850"/>
          <p14:tracePt t="71087" x="5613400" y="2971800"/>
          <p14:tracePt t="71099" x="5619750" y="2952750"/>
          <p14:tracePt t="71116" x="5645150" y="2933700"/>
          <p14:tracePt t="71119" x="5651500" y="2921000"/>
          <p14:tracePt t="71133" x="5651500" y="2908300"/>
          <p14:tracePt t="71149" x="5670550" y="2889250"/>
          <p14:tracePt t="71152" x="5676900" y="2882900"/>
          <p14:tracePt t="71168" x="5676900" y="2876550"/>
          <p14:tracePt t="71191" x="5676900" y="2870200"/>
          <p14:tracePt t="71207" x="5676900" y="2863850"/>
          <p14:tracePt t="71216" x="5676900" y="2857500"/>
          <p14:tracePt t="71459" x="5683250" y="2857500"/>
          <p14:tracePt t="71468" x="5702300" y="2857500"/>
          <p14:tracePt t="71483" x="5746750" y="2870200"/>
          <p14:tracePt t="71499" x="5829300" y="2895600"/>
          <p14:tracePt t="71503" x="5873750" y="2908300"/>
          <p14:tracePt t="71516" x="5930900" y="2914650"/>
          <p14:tracePt t="71532" x="6057900" y="2940050"/>
          <p14:tracePt t="71536" x="6127750" y="2959100"/>
          <p14:tracePt t="71549" x="6178550" y="2965450"/>
          <p14:tracePt t="71568" x="6261100" y="2984500"/>
          <p14:tracePt t="71584" x="6273800" y="2984500"/>
          <p14:tracePt t="71789" x="6280150" y="2990850"/>
          <p14:tracePt t="71813" x="6280150" y="2997200"/>
          <p14:tracePt t="71822" x="6280150" y="3003550"/>
          <p14:tracePt t="71939" x="6292850" y="3003550"/>
          <p14:tracePt t="71948" x="6311900" y="3003550"/>
          <p14:tracePt t="71959" x="6350000" y="3003550"/>
          <p14:tracePt t="71966" x="6477000" y="3003550"/>
          <p14:tracePt t="71982" x="6661150" y="3003550"/>
          <p14:tracePt t="71998" x="6788150" y="3003550"/>
          <p14:tracePt t="72015" x="6826250" y="3003550"/>
          <p14:tracePt t="72032" x="6838950" y="3003550"/>
          <p14:tracePt t="72048" x="6845300" y="3003550"/>
          <p14:tracePt t="72065" x="6845300" y="2978150"/>
          <p14:tracePt t="72082" x="6832600" y="2940050"/>
          <p14:tracePt t="72099" x="6807200" y="2901950"/>
          <p14:tracePt t="72115" x="6775450" y="2870200"/>
          <p14:tracePt t="72132" x="6756400" y="2838450"/>
          <p14:tracePt t="72149" x="6737350" y="2813050"/>
          <p14:tracePt t="72165" x="6711950" y="2800350"/>
          <p14:tracePt t="72182" x="6692900" y="2781300"/>
          <p14:tracePt t="72198" x="6673850" y="2774950"/>
          <p14:tracePt t="72215" x="6654800" y="2762250"/>
          <p14:tracePt t="72232" x="6642100" y="2762250"/>
          <p14:tracePt t="72248" x="6623050" y="2762250"/>
          <p14:tracePt t="72265" x="6591300" y="2774950"/>
          <p14:tracePt t="72282" x="6565900" y="2813050"/>
          <p14:tracePt t="72299" x="6553200" y="2857500"/>
          <p14:tracePt t="72316" x="6553200" y="2889250"/>
          <p14:tracePt t="72320" x="6553200" y="2901950"/>
          <p14:tracePt t="72333" x="6553200" y="2927350"/>
          <p14:tracePt t="72350" x="6565900" y="2965450"/>
          <p14:tracePt t="72366" x="6584950" y="2990850"/>
          <p14:tracePt t="72399" x="6597650" y="2990850"/>
          <p14:tracePt t="72415" x="6623050" y="2978150"/>
          <p14:tracePt t="72432" x="6654800" y="2927350"/>
          <p14:tracePt t="72448" x="6680200" y="2876550"/>
          <p14:tracePt t="72465" x="6699250" y="2825750"/>
          <p14:tracePt t="72482" x="6705600" y="2800350"/>
          <p14:tracePt t="72499" x="6705600" y="2794000"/>
          <p14:tracePt t="72625" x="6705600" y="2806700"/>
          <p14:tracePt t="72635" x="6705600" y="2832100"/>
          <p14:tracePt t="72642" x="6705600" y="2851150"/>
          <p14:tracePt t="72652" x="6711950" y="2882900"/>
          <p14:tracePt t="72666" x="6731000" y="2933700"/>
          <p14:tracePt t="72682" x="6769100" y="2997200"/>
          <p14:tracePt t="72699" x="6813550" y="3048000"/>
          <p14:tracePt t="72715" x="6889750" y="3098800"/>
          <p14:tracePt t="72720" x="6934200" y="3111500"/>
          <p14:tracePt t="72732" x="6959600" y="3117850"/>
          <p14:tracePt t="72748" x="6997700" y="3117850"/>
          <p14:tracePt t="72765" x="7048500" y="3117850"/>
          <p14:tracePt t="72766" x="7073900" y="3105150"/>
          <p14:tracePt t="72782" x="7162800" y="3060700"/>
          <p14:tracePt t="72798" x="7245350" y="3003550"/>
          <p14:tracePt t="72815" x="7340600" y="2959100"/>
          <p14:tracePt t="72832" x="7391400" y="2914650"/>
          <p14:tracePt t="72848" x="7410450" y="2901950"/>
          <p14:tracePt t="72948" x="7416800" y="2901950"/>
          <p14:tracePt t="72955" x="7416800" y="2914650"/>
          <p14:tracePt t="72967" x="7429500" y="2940050"/>
          <p14:tracePt t="72984" x="7454900" y="2978150"/>
          <p14:tracePt t="72999" x="7473950" y="2997200"/>
          <p14:tracePt t="73015" x="7493000" y="3016250"/>
          <p14:tracePt t="73032" x="7505700" y="3022600"/>
          <p14:tracePt t="73048" x="7512050" y="3022600"/>
          <p14:tracePt t="73066" x="7524750" y="3009900"/>
          <p14:tracePt t="73083" x="7543800" y="2978150"/>
          <p14:tracePt t="73100" x="7550150" y="2946400"/>
          <p14:tracePt t="73103" x="7556500" y="2927350"/>
          <p14:tracePt t="73116" x="7556500" y="2921000"/>
          <p14:tracePt t="73132" x="7562850" y="2901950"/>
          <p14:tracePt t="73148" x="7562850" y="2895600"/>
          <p14:tracePt t="73165" x="7562850" y="2882900"/>
          <p14:tracePt t="73181" x="7569200" y="2876550"/>
          <p14:tracePt t="73246" x="7581900" y="2876550"/>
          <p14:tracePt t="73254" x="7588250" y="2895600"/>
          <p14:tracePt t="73264" x="7600950" y="2914650"/>
          <p14:tracePt t="73281" x="7620000" y="2946400"/>
          <p14:tracePt t="73298" x="7626350" y="2946400"/>
          <p14:tracePt t="73327" x="7626350" y="2952750"/>
          <p14:tracePt t="73354" x="7645400" y="2952750"/>
          <p14:tracePt t="73360" x="7664450" y="2940050"/>
          <p14:tracePt t="73368" x="7670800" y="2927350"/>
          <p14:tracePt t="73382" x="7702550" y="2889250"/>
          <p14:tracePt t="73400" x="7727950" y="2851150"/>
          <p14:tracePt t="73415" x="7747000" y="2825750"/>
          <p14:tracePt t="73432" x="7747000" y="2819400"/>
          <p14:tracePt t="73448" x="7753350" y="2819400"/>
          <p14:tracePt t="73482" x="7766050" y="2819400"/>
          <p14:tracePt t="73498" x="7772400" y="2844800"/>
          <p14:tracePt t="73515" x="7797800" y="2876550"/>
          <p14:tracePt t="73532" x="7810500" y="2889250"/>
          <p14:tracePt t="74232" x="7829550" y="2889250"/>
          <p14:tracePt t="74240" x="7848600" y="2889250"/>
          <p14:tracePt t="74250" x="7880350" y="2889250"/>
          <p14:tracePt t="74265" x="7975600" y="2889250"/>
          <p14:tracePt t="74282" x="8147050" y="2889250"/>
          <p14:tracePt t="74299" x="8337550" y="2889250"/>
          <p14:tracePt t="74304" x="8432800" y="2889250"/>
          <p14:tracePt t="74311" x="8534400" y="2889250"/>
          <p14:tracePt t="74321" x="8623300" y="2889250"/>
          <p14:tracePt t="74331" x="8705850" y="2889250"/>
          <p14:tracePt t="74348" x="8845550" y="2889250"/>
          <p14:tracePt t="74365" x="8940800" y="2895600"/>
          <p14:tracePt t="74368" x="8959850" y="2895600"/>
          <p14:tracePt t="74383" x="8985250" y="2908300"/>
          <p14:tracePt t="74416" x="8991600" y="2908300"/>
          <p14:tracePt t="74509" x="8985250" y="2914650"/>
          <p14:tracePt t="74530" x="8978900" y="2914650"/>
          <p14:tracePt t="74593" x="8972550" y="2921000"/>
          <p14:tracePt t="74612" x="8978900" y="2927350"/>
          <p14:tracePt t="74620" x="9004300" y="2940050"/>
          <p14:tracePt t="74632" x="9105900" y="2965450"/>
          <p14:tracePt t="74648" x="9277350" y="2990850"/>
          <p14:tracePt t="74665" x="9499600" y="3016250"/>
          <p14:tracePt t="74681" x="9747250" y="3022600"/>
          <p14:tracePt t="74699" x="10045700" y="3022600"/>
          <p14:tracePt t="74715" x="10274300" y="2997200"/>
          <p14:tracePt t="74719" x="10350500" y="2984500"/>
          <p14:tracePt t="74731" x="10394950" y="2971800"/>
          <p14:tracePt t="74748" x="10433050" y="2965450"/>
          <p14:tracePt t="74751" x="10439400" y="2965450"/>
          <p14:tracePt t="74848" x="10445750" y="2965450"/>
          <p14:tracePt t="74857" x="10452100" y="2965450"/>
          <p14:tracePt t="74874" x="10458450" y="2965450"/>
          <p14:tracePt t="74881" x="10464800" y="2965450"/>
          <p14:tracePt t="74898" x="10496550" y="2965450"/>
          <p14:tracePt t="74915" x="10591800" y="2965450"/>
          <p14:tracePt t="74931" x="10699750" y="2965450"/>
          <p14:tracePt t="74948" x="10839450" y="2965450"/>
          <p14:tracePt t="74950" x="10890250" y="2965450"/>
          <p14:tracePt t="74964" x="10934700" y="2965450"/>
          <p14:tracePt t="74981" x="10979150" y="2965450"/>
          <p14:tracePt t="74998" x="10985500" y="2965450"/>
          <p14:tracePt t="75623" x="0" y="0"/>
        </p14:tracePtLst>
        <p14:tracePtLst>
          <p14:tracePt t="77626" x="6318250" y="3073400"/>
          <p14:tracePt t="77740" x="6343650" y="3073400"/>
          <p14:tracePt t="77747" x="6394450" y="3073400"/>
          <p14:tracePt t="77764" x="6584950" y="3073400"/>
          <p14:tracePt t="77781" x="6985000" y="3073400"/>
          <p14:tracePt t="77787" x="7239000" y="3073400"/>
          <p14:tracePt t="77791" x="7499350" y="3073400"/>
          <p14:tracePt t="77804" x="7740650" y="3073400"/>
          <p14:tracePt t="77815" x="8026400" y="3073400"/>
          <p14:tracePt t="77830" x="8128000" y="3073400"/>
          <p14:tracePt t="77847" x="8140700" y="3073400"/>
          <p14:tracePt t="77864" x="8147050" y="3073400"/>
          <p14:tracePt t="78017" x="8134350" y="3073400"/>
          <p14:tracePt t="78026" x="8096250" y="3079750"/>
          <p14:tracePt t="78033" x="8039100" y="3086100"/>
          <p14:tracePt t="78047" x="7880350" y="3086100"/>
          <p14:tracePt t="78063" x="7639050" y="3086100"/>
          <p14:tracePt t="78080" x="7334250" y="3086100"/>
          <p14:tracePt t="78098" x="7048500" y="3086100"/>
          <p14:tracePt t="78114" x="6915150" y="3086100"/>
          <p14:tracePt t="78131" x="6877050" y="3086100"/>
          <p14:tracePt t="78147" x="6870700" y="3086100"/>
          <p14:tracePt t="78236" x="6877050" y="3086100"/>
          <p14:tracePt t="78246" x="6902450" y="3086100"/>
          <p14:tracePt t="78253" x="6940550" y="3086100"/>
          <p14:tracePt t="78264" x="7035800" y="3086100"/>
          <p14:tracePt t="78280" x="7105650" y="3086100"/>
          <p14:tracePt t="78297" x="7118350" y="3086100"/>
          <p14:tracePt t="78335" x="7112000" y="3086100"/>
          <p14:tracePt t="78348" x="7080250" y="3086100"/>
          <p14:tracePt t="78364" x="6940550" y="3086100"/>
          <p14:tracePt t="78380" x="6750050" y="3086100"/>
          <p14:tracePt t="78383" x="6635750" y="3086100"/>
          <p14:tracePt t="78396" x="6489700" y="3079750"/>
          <p14:tracePt t="78414" x="6229350" y="3054350"/>
          <p14:tracePt t="78430" x="6184900" y="3054350"/>
          <p14:tracePt t="78446" x="6178550" y="3054350"/>
          <p14:tracePt t="78489" x="6191250" y="3054350"/>
          <p14:tracePt t="78496" x="6216650" y="3054350"/>
          <p14:tracePt t="78513" x="6318250" y="3054350"/>
          <p14:tracePt t="78530" x="6496050" y="3054350"/>
          <p14:tracePt t="78546" x="6718300" y="3054350"/>
          <p14:tracePt t="78563" x="7016750" y="3054350"/>
          <p14:tracePt t="78580" x="7283450" y="3054350"/>
          <p14:tracePt t="78597" x="7410450" y="3054350"/>
          <p14:tracePt t="78613" x="7442200" y="3054350"/>
          <p14:tracePt t="78841" x="7435850" y="3054350"/>
          <p14:tracePt t="78851" x="7416800" y="3054350"/>
          <p14:tracePt t="78855" x="7397750" y="3054350"/>
          <p14:tracePt t="78855" x="0" y="0"/>
        </p14:tracePtLst>
        <p14:tracePtLst>
          <p14:tracePt t="79456" x="1289050" y="3371850"/>
          <p14:tracePt t="79522" x="1295400" y="3371850"/>
          <p14:tracePt t="79529" x="1301750" y="3371850"/>
          <p14:tracePt t="79537" x="1346200" y="3371850"/>
          <p14:tracePt t="79546" x="1409700" y="3371850"/>
          <p14:tracePt t="79563" x="1631950" y="3371850"/>
          <p14:tracePt t="79580" x="2063750" y="3371850"/>
          <p14:tracePt t="79584" x="2343150" y="3371850"/>
          <p14:tracePt t="79596" x="2622550" y="3371850"/>
          <p14:tracePt t="79613" x="3079750" y="3371850"/>
          <p14:tracePt t="79616" x="3206750" y="3371850"/>
          <p14:tracePt t="79630" x="3346450" y="3371850"/>
          <p14:tracePt t="79646" x="3365500" y="3371850"/>
          <p14:tracePt t="79663" x="3378200" y="3371850"/>
          <p14:tracePt t="79809" x="3365500" y="3371850"/>
          <p14:tracePt t="79819" x="3340100" y="3371850"/>
          <p14:tracePt t="79832" x="3276600" y="3371850"/>
          <p14:tracePt t="79850" x="3187700" y="3371850"/>
          <p14:tracePt t="79865" x="3124200" y="3371850"/>
          <p14:tracePt t="79880" x="3098800" y="3371850"/>
          <p14:tracePt t="79896" x="3086100" y="3371850"/>
          <p14:tracePt t="80017" x="3098800" y="3365500"/>
          <p14:tracePt t="80366" x="0" y="0"/>
        </p14:tracePtLst>
        <p14:tracePtLst>
          <p14:tracePt t="80833" x="3365500" y="3359150"/>
          <p14:tracePt t="80948" x="3371850" y="3359150"/>
          <p14:tracePt t="80958" x="3403600" y="3359150"/>
          <p14:tracePt t="80965" x="3454400" y="3359150"/>
          <p14:tracePt t="80979" x="3644900" y="3359150"/>
          <p14:tracePt t="80996" x="3854450" y="3359150"/>
          <p14:tracePt t="81001" x="3962400" y="3359150"/>
          <p14:tracePt t="81013" x="4044950" y="3359150"/>
          <p14:tracePt t="81031" x="4165600" y="3359150"/>
          <p14:tracePt t="81047" x="4184650" y="3359150"/>
          <p14:tracePt t="81396" x="4171950" y="3359150"/>
          <p14:tracePt t="81405" x="4140200" y="3359150"/>
          <p14:tracePt t="81414" x="4089400" y="3352800"/>
          <p14:tracePt t="81433" x="3937000" y="3352800"/>
          <p14:tracePt t="81447" x="3854450" y="3352800"/>
          <p14:tracePt t="81462" x="3810000" y="3352800"/>
          <p14:tracePt t="81479" x="3797300" y="3352800"/>
          <p14:tracePt t="81643" x="3816350" y="3352800"/>
          <p14:tracePt t="81652" x="3848100" y="3352800"/>
          <p14:tracePt t="81665" x="3962400" y="3352800"/>
          <p14:tracePt t="81681" x="4152900" y="3352800"/>
          <p14:tracePt t="81697" x="4343400" y="3352800"/>
          <p14:tracePt t="81712" x="4470400" y="3352800"/>
          <p14:tracePt t="81731" x="4502150" y="3352800"/>
          <p14:tracePt t="81745" x="4514850" y="3352800"/>
          <p14:tracePt t="81872" x="4521200" y="3352800"/>
          <p14:tracePt t="81880" x="4527550" y="3352800"/>
          <p14:tracePt t="81888" x="4533900" y="3352800"/>
          <p14:tracePt t="81903" x="4552950" y="3352800"/>
          <p14:tracePt t="81912" x="4584700" y="3352800"/>
          <p14:tracePt t="81930" x="4667250" y="3352800"/>
          <p14:tracePt t="81945" x="4794250" y="3352800"/>
          <p14:tracePt t="81962" x="4914900" y="3359150"/>
          <p14:tracePt t="81979" x="5029200" y="3359150"/>
          <p14:tracePt t="81997" x="5086350" y="3359150"/>
          <p14:tracePt t="82001" x="5105400" y="3359150"/>
          <p14:tracePt t="82012" x="5118100" y="3359150"/>
          <p14:tracePt t="82275" x="5111750" y="3359150"/>
          <p14:tracePt t="82283" x="5099050" y="3359150"/>
          <p14:tracePt t="82295" x="5067300" y="3359150"/>
          <p14:tracePt t="82295" x="0" y="0"/>
        </p14:tracePtLst>
        <p14:tracePtLst>
          <p14:tracePt t="82793" x="5187950" y="3384550"/>
          <p14:tracePt t="82936" x="5194300" y="3384550"/>
          <p14:tracePt t="82949" x="5219700" y="3384550"/>
          <p14:tracePt t="82955" x="5251450" y="3384550"/>
          <p14:tracePt t="82963" x="5295900" y="3384550"/>
          <p14:tracePt t="82979" x="5403850" y="3384550"/>
          <p14:tracePt t="82995" x="5537200" y="3384550"/>
          <p14:tracePt t="83000" x="5600700" y="3384550"/>
          <p14:tracePt t="83012" x="5657850" y="3384550"/>
          <p14:tracePt t="83028" x="5753100" y="3384550"/>
          <p14:tracePt t="83045" x="5810250" y="3384550"/>
          <p14:tracePt t="83047" x="5835650" y="3384550"/>
          <p14:tracePt t="83062" x="5867400" y="3384550"/>
          <p14:tracePt t="83078" x="5873750" y="3384550"/>
          <p14:tracePt t="83095" x="5886450" y="3384550"/>
          <p14:tracePt t="83339" x="5892800" y="3384550"/>
          <p14:tracePt t="83359" x="5911850" y="3384550"/>
          <p14:tracePt t="83368" x="5930900" y="3384550"/>
          <p14:tracePt t="83379" x="5956300" y="3384550"/>
          <p14:tracePt t="83397" x="5988050" y="3384550"/>
          <p14:tracePt t="83401" x="6007100" y="3384550"/>
          <p14:tracePt t="83413" x="6013450" y="3384550"/>
          <p14:tracePt t="83428" x="6019800" y="3384550"/>
          <p14:tracePt t="83714" x="6013450" y="3384550"/>
          <p14:tracePt t="83726" x="5994400" y="3384550"/>
          <p14:tracePt t="83736" x="5956300" y="3384550"/>
          <p14:tracePt t="83746" x="5924550" y="3384550"/>
          <p14:tracePt t="83762" x="5816600" y="3384550"/>
          <p14:tracePt t="83778" x="5645150" y="3384550"/>
          <p14:tracePt t="83795" x="5467350" y="3384550"/>
          <p14:tracePt t="83812" x="5340350" y="3384550"/>
          <p14:tracePt t="83815" x="5314950" y="3384550"/>
          <p14:tracePt t="83828" x="5302250" y="3384550"/>
          <p14:tracePt t="83845" x="5289550" y="3384550"/>
          <p14:tracePt t="83959" x="5289550" y="3378200"/>
          <p14:tracePt t="83967" x="5346700" y="3365500"/>
          <p14:tracePt t="83979" x="5410200" y="3352800"/>
          <p14:tracePt t="83995" x="5594350" y="3346450"/>
          <p14:tracePt t="84001" x="5695950" y="3346450"/>
          <p14:tracePt t="84011" x="5803900" y="3346450"/>
          <p14:tracePt t="84028" x="5994400" y="3346450"/>
          <p14:tracePt t="84045" x="6096000" y="3346450"/>
          <p14:tracePt t="84047" x="6115050" y="3346450"/>
          <p14:tracePt t="84062" x="6127750" y="3346450"/>
          <p14:tracePt t="84146" x="6121400" y="3346450"/>
          <p14:tracePt t="84154" x="6089650" y="3346450"/>
          <p14:tracePt t="84163" x="6038850" y="3346450"/>
          <p14:tracePt t="84178" x="5880100" y="3346450"/>
          <p14:tracePt t="84195" x="5670550" y="3346450"/>
          <p14:tracePt t="84199" x="5575300" y="3346450"/>
          <p14:tracePt t="84211" x="5511800" y="3346450"/>
          <p14:tracePt t="84228" x="5441950" y="3346450"/>
          <p14:tracePt t="84244" x="5422900" y="3346450"/>
          <p14:tracePt t="84315" x="5429250" y="3346450"/>
          <p14:tracePt t="84324" x="5448300" y="3346450"/>
          <p14:tracePt t="84335" x="5480050" y="3346450"/>
          <p14:tracePt t="84345" x="5594350" y="3346450"/>
          <p14:tracePt t="84361" x="5753100" y="3346450"/>
          <p14:tracePt t="84379" x="5930900" y="3346450"/>
          <p14:tracePt t="84396" x="6089650" y="3346450"/>
          <p14:tracePt t="84400" x="6165850" y="3346450"/>
          <p14:tracePt t="84411" x="6203950" y="3346450"/>
          <p14:tracePt t="84429" x="6261100" y="3352800"/>
          <p14:tracePt t="84446" x="6267450" y="3352800"/>
          <p14:tracePt t="84554" x="6261100" y="3352800"/>
          <p14:tracePt t="84560" x="6242050" y="3352800"/>
          <p14:tracePt t="84570" x="6210300" y="3352800"/>
          <p14:tracePt t="84578" x="6146800" y="3352800"/>
          <p14:tracePt t="84595" x="5994400" y="3352800"/>
          <p14:tracePt t="84611" x="5892800" y="3352800"/>
          <p14:tracePt t="84629" x="5854700" y="3352800"/>
          <p14:tracePt t="84633" x="5848350" y="3352800"/>
          <p14:tracePt t="84720" x="5867400" y="3352800"/>
          <p14:tracePt t="84732" x="5880100" y="3352800"/>
          <p14:tracePt t="84742" x="5905500" y="3352800"/>
          <p14:tracePt t="84749" x="5930900" y="3352800"/>
          <p14:tracePt t="84762" x="5994400" y="3352800"/>
          <p14:tracePt t="84778" x="6102350" y="3371850"/>
          <p14:tracePt t="84795" x="6210300" y="3384550"/>
          <p14:tracePt t="84811" x="6280150" y="3384550"/>
          <p14:tracePt t="84815" x="6292850" y="3384550"/>
          <p14:tracePt t="84828" x="6305550" y="3384550"/>
          <p14:tracePt t="84845" x="6311900" y="3384550"/>
          <p14:tracePt t="84888" x="6318250" y="3390900"/>
          <p14:tracePt t="85035" x="6324600" y="3390900"/>
          <p14:tracePt t="85048" x="6330950" y="3390900"/>
          <p14:tracePt t="85056" x="6350000" y="3390900"/>
          <p14:tracePt t="85063" x="6369050" y="3390900"/>
          <p14:tracePt t="85078" x="6419850" y="3390900"/>
          <p14:tracePt t="85094" x="6496050" y="3390900"/>
          <p14:tracePt t="85111" x="6591300" y="3390900"/>
          <p14:tracePt t="85129" x="6680200" y="3390900"/>
          <p14:tracePt t="85146" x="6737350" y="3390900"/>
          <p14:tracePt t="85162" x="6769100" y="3390900"/>
          <p14:tracePt t="85178" x="6788150" y="3390900"/>
          <p14:tracePt t="85888" x="0" y="0"/>
        </p14:tracePtLst>
        <p14:tracePtLst>
          <p14:tracePt t="86515" x="2051050" y="3454400"/>
          <p14:tracePt t="86627" x="2063750" y="3454400"/>
          <p14:tracePt t="86635" x="2095500" y="3454400"/>
          <p14:tracePt t="86646" x="2146300" y="3454400"/>
          <p14:tracePt t="86663" x="2292350" y="3454400"/>
          <p14:tracePt t="86678" x="2476500" y="3454400"/>
          <p14:tracePt t="86694" x="2717800" y="3454400"/>
          <p14:tracePt t="86711" x="2781300" y="3454400"/>
          <p14:tracePt t="86729" x="2813050" y="3454400"/>
          <p14:tracePt t="86890" x="2819400" y="3454400"/>
          <p14:tracePt t="86897" x="2832100" y="3454400"/>
          <p14:tracePt t="86911" x="2857500" y="3454400"/>
          <p14:tracePt t="86928" x="2901950" y="3454400"/>
          <p14:tracePt t="86945" x="2952750" y="3454400"/>
          <p14:tracePt t="86960" x="2978150" y="3454400"/>
          <p14:tracePt t="86977" x="2990850" y="3454400"/>
          <p14:tracePt t="86994" x="2997200" y="3454400"/>
          <p14:tracePt t="87031" x="0" y="0"/>
        </p14:tracePtLst>
        <p14:tracePtLst>
          <p14:tracePt t="88216" x="5257800" y="3352800"/>
          <p14:tracePt t="88356" x="5270500" y="3352800"/>
          <p14:tracePt t="88366" x="5308600" y="3352800"/>
          <p14:tracePt t="88377" x="5435600" y="3352800"/>
          <p14:tracePt t="88395" x="5607050" y="3352800"/>
          <p14:tracePt t="88412" x="5753100" y="3352800"/>
          <p14:tracePt t="88417" x="5829300" y="3352800"/>
          <p14:tracePt t="88428" x="5892800" y="3352800"/>
          <p14:tracePt t="88445" x="5956300" y="3352800"/>
          <p14:tracePt t="88460" x="5975350" y="3352800"/>
          <p14:tracePt t="88464" x="5981700" y="3352800"/>
          <p14:tracePt t="88539" x="5988050" y="3352800"/>
          <p14:tracePt t="88561" x="5994400" y="3352800"/>
          <p14:tracePt t="88577" x="6000750" y="3352800"/>
          <p14:tracePt t="88588" x="6007100" y="3352800"/>
          <p14:tracePt t="88600" x="6013450" y="3352800"/>
          <p14:tracePt t="88610" x="6019800" y="3352800"/>
          <p14:tracePt t="88627" x="6026150" y="3352800"/>
          <p14:tracePt t="88650" x="6032500" y="3352800"/>
          <p14:tracePt t="88661" x="6038850" y="3352800"/>
          <p14:tracePt t="88677" x="6057900" y="3352800"/>
          <p14:tracePt t="88694" x="6096000" y="3359150"/>
          <p14:tracePt t="88697" x="6121400" y="3365500"/>
          <p14:tracePt t="88711" x="6165850" y="3371850"/>
          <p14:tracePt t="88729" x="6172200" y="3371850"/>
          <p14:tracePt t="88743" x="6191250" y="3371850"/>
          <p14:tracePt t="88776" x="6197600" y="3371850"/>
          <p14:tracePt t="88793" x="6216650" y="3371850"/>
          <p14:tracePt t="88810" x="6235700" y="3371850"/>
          <p14:tracePt t="88839" x="6242050" y="3371850"/>
          <p14:tracePt t="88849" x="6248400" y="3371850"/>
          <p14:tracePt t="90175" x="0" y="0"/>
        </p14:tracePtLst>
        <p14:tracePtLst>
          <p14:tracePt t="90916" x="7404100" y="3422650"/>
          <p14:tracePt t="90977" x="7410450" y="3422650"/>
          <p14:tracePt t="90985" x="7435850" y="3422650"/>
          <p14:tracePt t="90995" x="7467600" y="3422650"/>
          <p14:tracePt t="91011" x="7550150" y="3422650"/>
          <p14:tracePt t="91016" x="7639050" y="3422650"/>
          <p14:tracePt t="91026" x="7721600" y="3422650"/>
          <p14:tracePt t="91043" x="7943850" y="3422650"/>
          <p14:tracePt t="91059" x="8159750" y="3422650"/>
          <p14:tracePt t="91063" x="8267700" y="3422650"/>
          <p14:tracePt t="91076" x="8369300" y="3422650"/>
          <p14:tracePt t="91093" x="8521700" y="3422650"/>
          <p14:tracePt t="91110" x="8585200" y="3422650"/>
          <p14:tracePt t="91112" x="8597900" y="3422650"/>
          <p14:tracePt t="91126" x="8604250" y="3422650"/>
          <p14:tracePt t="91235" x="8585200" y="3422650"/>
          <p14:tracePt t="91242" x="8553450" y="3422650"/>
          <p14:tracePt t="91249" x="8502650" y="3422650"/>
          <p14:tracePt t="91259" x="8439150" y="3422650"/>
          <p14:tracePt t="91276" x="8286750" y="3422650"/>
          <p14:tracePt t="91292" x="8178800" y="3422650"/>
          <p14:tracePt t="91295" x="8147050" y="3422650"/>
          <p14:tracePt t="91309" x="8134350" y="3422650"/>
          <p14:tracePt t="91325" x="8115300" y="3422650"/>
          <p14:tracePt t="91408" x="8128000" y="3422650"/>
          <p14:tracePt t="91416" x="8140700" y="3422650"/>
          <p14:tracePt t="91427" x="8172450" y="3422650"/>
          <p14:tracePt t="91444" x="8280400" y="3422650"/>
          <p14:tracePt t="91461" x="8439150" y="3422650"/>
          <p14:tracePt t="91464" x="8534400" y="3422650"/>
          <p14:tracePt t="91476" x="8648700" y="3422650"/>
          <p14:tracePt t="91494" x="8851900" y="3422650"/>
          <p14:tracePt t="91509" x="8997950" y="3422650"/>
          <p14:tracePt t="91526" x="9074150" y="3422650"/>
          <p14:tracePt t="91542" x="9080500" y="3422650"/>
          <p14:tracePt t="91586" x="9074150" y="3422650"/>
          <p14:tracePt t="91591" x="9067800" y="3422650"/>
          <p14:tracePt t="91601" x="9042400" y="3422650"/>
          <p14:tracePt t="91609" x="9023350" y="3422650"/>
          <p14:tracePt t="91625" x="8991600" y="3422650"/>
          <p14:tracePt t="91642" x="8966200" y="3422650"/>
          <p14:tracePt t="91660" x="8959850" y="3422650"/>
          <p14:tracePt t="91744" x="8972550" y="3422650"/>
          <p14:tracePt t="91751" x="8991600" y="3422650"/>
          <p14:tracePt t="91759" x="9010650" y="3422650"/>
          <p14:tracePt t="91775" x="9086850" y="3422650"/>
          <p14:tracePt t="91793" x="9156700" y="3422650"/>
          <p14:tracePt t="91809" x="9201150" y="3422650"/>
          <p14:tracePt t="91826" x="9220200" y="3422650"/>
          <p14:tracePt t="92148" x="9213850" y="3422650"/>
          <p14:tracePt t="92153" x="9207500" y="3422650"/>
          <p14:tracePt t="92162" x="9194800" y="3422650"/>
          <p14:tracePt t="92177" x="9156700" y="3422650"/>
          <p14:tracePt t="92193" x="9105900" y="3422650"/>
          <p14:tracePt t="92209" x="9074150" y="3422650"/>
          <p14:tracePt t="92227" x="9061450" y="3422650"/>
          <p14:tracePt t="92243" x="9055100" y="3422650"/>
          <p14:tracePt t="92328" x="9061450" y="3422650"/>
          <p14:tracePt t="92336" x="9080500" y="3422650"/>
          <p14:tracePt t="92344" x="9105900" y="3422650"/>
          <p14:tracePt t="92359" x="9169400" y="3422650"/>
          <p14:tracePt t="92375" x="9232900" y="3422650"/>
          <p14:tracePt t="92392" x="9290050" y="3422650"/>
          <p14:tracePt t="92409" x="9309100" y="3422650"/>
          <p14:tracePt t="92425" x="9315450" y="3422650"/>
          <p14:tracePt t="92497" x="9302750" y="3422650"/>
          <p14:tracePt t="92508" x="9283700" y="3422650"/>
          <p14:tracePt t="92514" x="9277350" y="3422650"/>
          <p14:tracePt t="92527" x="9251950" y="3422650"/>
          <p14:tracePt t="92624" x="9258300" y="3422650"/>
          <p14:tracePt t="92634" x="9277350" y="3422650"/>
          <p14:tracePt t="92642" x="9290050" y="3422650"/>
          <p14:tracePt t="92659" x="9340850" y="3422650"/>
          <p14:tracePt t="92677" x="9366250" y="3422650"/>
          <p14:tracePt t="92681" x="9385300" y="3422650"/>
          <p14:tracePt t="92697" x="9391650" y="3422650"/>
          <p14:tracePt t="92985" x="9398000" y="3422650"/>
          <p14:tracePt t="92995" x="9404350" y="3422650"/>
          <p14:tracePt t="93011" x="9436100" y="3422650"/>
          <p14:tracePt t="93017" x="9467850" y="3422650"/>
          <p14:tracePt t="93025" x="9512300" y="3422650"/>
          <p14:tracePt t="93042" x="9645650" y="3422650"/>
          <p14:tracePt t="93058" x="9823450" y="3422650"/>
          <p14:tracePt t="93075" x="10013950" y="3422650"/>
          <p14:tracePt t="93092" x="10172700" y="3422650"/>
          <p14:tracePt t="93095" x="10236200" y="3422650"/>
          <p14:tracePt t="93108" x="10280650" y="3422650"/>
          <p14:tracePt t="93125" x="10312400" y="3422650"/>
          <p14:tracePt t="93130" x="10318750" y="3422650"/>
          <p14:tracePt t="93213" x="10312400" y="3422650"/>
          <p14:tracePt t="93219" x="10293350" y="3422650"/>
          <p14:tracePt t="93229" x="10274300" y="3422650"/>
          <p14:tracePt t="93243" x="10229850" y="3422650"/>
          <p14:tracePt t="93259" x="10153650" y="3422650"/>
          <p14:tracePt t="93275" x="10071100" y="3422650"/>
          <p14:tracePt t="93279" x="10033000" y="3422650"/>
          <p14:tracePt t="93292" x="10001250" y="3422650"/>
          <p14:tracePt t="93308" x="9975850" y="3422650"/>
          <p14:tracePt t="93311" x="9969500" y="3422650"/>
          <p14:tracePt t="93713" x="9982200" y="3422650"/>
          <p14:tracePt t="93725" x="9994900" y="3422650"/>
          <p14:tracePt t="93736" x="10033000" y="3422650"/>
          <p14:tracePt t="93744" x="10045700" y="3422650"/>
          <p14:tracePt t="93758" x="10083800" y="3422650"/>
          <p14:tracePt t="93775" x="10102850" y="3422650"/>
          <p14:tracePt t="93791" x="10109200" y="3422650"/>
          <p14:tracePt t="93871" x="10102850" y="3422650"/>
          <p14:tracePt t="93881" x="10096500" y="3422650"/>
          <p14:tracePt t="93891" x="10071100" y="3429000"/>
          <p14:tracePt t="93908" x="10052050" y="3435350"/>
          <p14:tracePt t="94010" x="10064750" y="3435350"/>
          <p14:tracePt t="94016" x="10102850" y="3435350"/>
          <p14:tracePt t="94025" x="10160000" y="3435350"/>
          <p14:tracePt t="94041" x="10318750" y="3435350"/>
          <p14:tracePt t="94059" x="10496550" y="3435350"/>
          <p14:tracePt t="94075" x="10693400" y="3435350"/>
          <p14:tracePt t="94080" x="10775950" y="3435350"/>
          <p14:tracePt t="94091" x="10839450" y="3435350"/>
          <p14:tracePt t="94108" x="10928350" y="3435350"/>
          <p14:tracePt t="94111" x="10941050" y="3435350"/>
          <p14:tracePt t="94130" x="10947400" y="3435350"/>
          <p14:tracePt t="94377" x="10953750" y="3435350"/>
          <p14:tracePt t="94394" x="10966450" y="3435350"/>
          <p14:tracePt t="94402" x="10985500" y="3435350"/>
          <p14:tracePt t="94411" x="10998200" y="3435350"/>
          <p14:tracePt t="94427" x="11061700" y="3435350"/>
          <p14:tracePt t="94433" x="11106150" y="3435350"/>
          <p14:tracePt t="94442" x="11163300" y="3435350"/>
          <p14:tracePt t="94458" x="11245850" y="3435350"/>
          <p14:tracePt t="94476" x="11322050" y="3435350"/>
          <p14:tracePt t="94479" x="11347450" y="3435350"/>
          <p14:tracePt t="94491" x="11366500" y="3435350"/>
          <p14:tracePt t="94497" x="11372850" y="3435350"/>
          <p14:tracePt t="94508" x="11379200" y="3435350"/>
          <p14:tracePt t="94525" x="11385550" y="3435350"/>
          <p14:tracePt t="95254" x="0" y="0"/>
        </p14:tracePtLst>
        <p14:tracePtLst>
          <p14:tracePt t="96412" x="1282700" y="3695700"/>
          <p14:tracePt t="96443" x="1282700" y="3702050"/>
          <p14:tracePt t="96450" x="1289050" y="3702050"/>
          <p14:tracePt t="96459" x="1308100" y="3702050"/>
          <p14:tracePt t="96474" x="1384300" y="3702050"/>
          <p14:tracePt t="96492" x="1511300" y="3702050"/>
          <p14:tracePt t="96497" x="1593850" y="3702050"/>
          <p14:tracePt t="96508" x="1670050" y="3702050"/>
          <p14:tracePt t="96524" x="1816100" y="3702050"/>
          <p14:tracePt t="96540" x="1885950" y="3702050"/>
          <p14:tracePt t="96543" x="1898650" y="3702050"/>
          <p14:tracePt t="96557" x="1905000" y="3702050"/>
          <p14:tracePt t="96574" x="1911350" y="3702050"/>
          <p14:tracePt t="96814" x="0" y="0"/>
        </p14:tracePtLst>
        <p14:tracePtLst>
          <p14:tracePt t="97186" x="2457450" y="3727450"/>
          <p14:tracePt t="97368" x="0" y="0"/>
        </p14:tracePtLst>
        <p14:tracePtLst>
          <p14:tracePt t="97746" x="2698750" y="3727450"/>
          <p14:tracePt t="97834" x="2711450" y="3727450"/>
          <p14:tracePt t="97841" x="2730500" y="3727450"/>
          <p14:tracePt t="97857" x="2774950" y="3727450"/>
          <p14:tracePt t="97874" x="2882900" y="3727450"/>
          <p14:tracePt t="97890" x="3022600" y="3727450"/>
          <p14:tracePt t="97896" x="3092450" y="3727450"/>
          <p14:tracePt t="97907" x="3168650" y="3727450"/>
          <p14:tracePt t="97924" x="3282950" y="3727450"/>
          <p14:tracePt t="97927" x="3327400" y="3727450"/>
          <p14:tracePt t="97941" x="3352800" y="3727450"/>
          <p14:tracePt t="97957" x="3378200" y="3727450"/>
          <p14:tracePt t="97973" x="3390900" y="3727450"/>
          <p14:tracePt t="98025" x="3397250" y="3727450"/>
          <p14:tracePt t="98031" x="3403600" y="3727450"/>
          <p14:tracePt t="98041" x="3409950" y="3727450"/>
          <p14:tracePt t="98088" x="3416300" y="3727450"/>
          <p14:tracePt t="98094" x="3422650" y="3727450"/>
          <p14:tracePt t="98111" x="3429000" y="3727450"/>
          <p14:tracePt t="98118" x="3441700" y="3727450"/>
          <p14:tracePt t="98127" x="3454400" y="3727450"/>
          <p14:tracePt t="98140" x="3473450" y="3727450"/>
          <p14:tracePt t="98156" x="3511550" y="3727450"/>
          <p14:tracePt t="98173" x="3543300" y="3727450"/>
          <p14:tracePt t="98175" x="3549650" y="3727450"/>
          <p14:tracePt t="98190" x="3575050" y="3727450"/>
          <p14:tracePt t="98206" x="3600450" y="3727450"/>
          <p14:tracePt t="98224" x="3606800" y="3721100"/>
          <p14:tracePt t="98240" x="3632200" y="3714750"/>
          <p14:tracePt t="98257" x="3644900" y="3695700"/>
          <p14:tracePt t="98273" x="3657600" y="3695700"/>
          <p14:tracePt t="98290" x="3663950" y="3689350"/>
          <p14:tracePt t="98318" x="3663950" y="3683000"/>
          <p14:tracePt t="98384" x="3663950" y="3676650"/>
          <p14:tracePt t="98392" x="3663950" y="3670300"/>
          <p14:tracePt t="98400" x="3663950" y="3663950"/>
          <p14:tracePt t="98416" x="3663950" y="3657600"/>
          <p14:tracePt t="98440" x="3663950" y="3644900"/>
          <p14:tracePt t="98458" x="3651250" y="3638550"/>
          <p14:tracePt t="98465" x="3644900" y="3638550"/>
          <p14:tracePt t="98474" x="3638550" y="3638550"/>
          <p14:tracePt t="98491" x="3613150" y="3632200"/>
          <p14:tracePt t="98495" x="3600450" y="3632200"/>
          <p14:tracePt t="98509" x="3581400" y="3632200"/>
          <p14:tracePt t="98524" x="3556000" y="3625850"/>
          <p14:tracePt t="98527" x="3543300" y="3619500"/>
          <p14:tracePt t="98540" x="3536950" y="3619500"/>
          <p14:tracePt t="98559" x="3505200" y="3619500"/>
          <p14:tracePt t="98575" x="3486150" y="3619500"/>
          <p14:tracePt t="98591" x="3473450" y="3619500"/>
          <p14:tracePt t="98607" x="3467100" y="3619500"/>
          <p14:tracePt t="98666" x="3460750" y="3619500"/>
          <p14:tracePt t="98682" x="3454400" y="3619500"/>
          <p14:tracePt t="98700" x="3448050" y="3619500"/>
          <p14:tracePt t="98705" x="3441700" y="3619500"/>
          <p14:tracePt t="98719" x="3422650" y="3619500"/>
          <p14:tracePt t="98728" x="3416300" y="3619500"/>
          <p14:tracePt t="98742" x="3403600" y="3625850"/>
          <p14:tracePt t="98758" x="3378200" y="3632200"/>
          <p14:tracePt t="98775" x="3359150" y="3644900"/>
          <p14:tracePt t="98790" x="3352800" y="3657600"/>
          <p14:tracePt t="98808" x="3340100" y="3676650"/>
          <p14:tracePt t="98824" x="3340100" y="3683000"/>
          <p14:tracePt t="98840" x="3340100" y="3708400"/>
          <p14:tracePt t="98857" x="3340100" y="3727450"/>
          <p14:tracePt t="98873" x="3346450" y="3752850"/>
          <p14:tracePt t="98890" x="3359150" y="3765550"/>
          <p14:tracePt t="98907" x="3403600" y="3778250"/>
          <p14:tracePt t="98923" x="3479800" y="3797300"/>
          <p14:tracePt t="98928" x="3536950" y="3816350"/>
          <p14:tracePt t="98941" x="3600450" y="3822700"/>
          <p14:tracePt t="98957" x="3721100" y="3822700"/>
          <p14:tracePt t="98962" x="3771900" y="3822700"/>
          <p14:tracePt t="98973" x="3816350" y="3822700"/>
          <p14:tracePt t="98991" x="3879850" y="3822700"/>
          <p14:tracePt t="99007" x="3892550" y="3822700"/>
          <p14:tracePt t="99024" x="3898900" y="3822700"/>
          <p14:tracePt t="99040" x="3911600" y="3822700"/>
          <p14:tracePt t="99057" x="3924300" y="3816350"/>
          <p14:tracePt t="99074" x="3937000" y="3803650"/>
          <p14:tracePt t="99089" x="3949700" y="3797300"/>
          <p14:tracePt t="99106" x="3949700" y="3790950"/>
          <p14:tracePt t="99123" x="3949700" y="3778250"/>
          <p14:tracePt t="99140" x="3949700" y="3759200"/>
          <p14:tracePt t="99156" x="3949700" y="3733800"/>
          <p14:tracePt t="99160" x="3949700" y="3721100"/>
          <p14:tracePt t="99173" x="3937000" y="3708400"/>
          <p14:tracePt t="99191" x="3854450" y="3638550"/>
          <p14:tracePt t="99206" x="3727450" y="3581400"/>
          <p14:tracePt t="99223" x="3600450" y="3549650"/>
          <p14:tracePt t="99240" x="3498850" y="3530600"/>
          <p14:tracePt t="99256" x="3460750" y="3530600"/>
          <p14:tracePt t="99273" x="3441700" y="3530600"/>
          <p14:tracePt t="99310" x="3435350" y="3530600"/>
          <p14:tracePt t="99327" x="3429000" y="3543300"/>
          <p14:tracePt t="99339" x="3429000" y="3556000"/>
          <p14:tracePt t="99356" x="3429000" y="3581400"/>
          <p14:tracePt t="99373" x="3429000" y="3613150"/>
          <p14:tracePt t="99375" x="3435350" y="3625850"/>
          <p14:tracePt t="99390" x="3454400" y="3657600"/>
          <p14:tracePt t="99406" x="3479800" y="3689350"/>
          <p14:tracePt t="99423" x="3556000" y="3721100"/>
          <p14:tracePt t="99439" x="3657600" y="3752850"/>
          <p14:tracePt t="99457" x="3752850" y="3778250"/>
          <p14:tracePt t="99474" x="3816350" y="3784600"/>
          <p14:tracePt t="99490" x="3835400" y="3784600"/>
          <p14:tracePt t="99506" x="3841750" y="3784600"/>
          <p14:tracePt t="99524" x="3848100" y="3784600"/>
          <p14:tracePt t="99539" x="3848100" y="3759200"/>
          <p14:tracePt t="99557" x="3848100" y="3733800"/>
          <p14:tracePt t="99573" x="3848100" y="3714750"/>
          <p14:tracePt t="99575" x="3848100" y="3702050"/>
          <p14:tracePt t="99590" x="3822700" y="3676650"/>
          <p14:tracePt t="99606" x="3810000" y="3663950"/>
          <p14:tracePt t="99622" x="3797300" y="3651250"/>
          <p14:tracePt t="99687" x="3790950" y="3651250"/>
          <p14:tracePt t="99704" x="3790950" y="3657600"/>
          <p14:tracePt t="99711" x="3790950" y="3663950"/>
          <p14:tracePt t="99724" x="3790950" y="3670300"/>
          <p14:tracePt t="99740" x="3797300" y="3683000"/>
          <p14:tracePt t="99757" x="3803650" y="3695700"/>
          <p14:tracePt t="99760" x="3810000" y="3702050"/>
          <p14:tracePt t="99773" x="3816350" y="3702050"/>
          <p14:tracePt t="99790" x="3848100" y="3708400"/>
          <p14:tracePt t="99807" x="3867150" y="3708400"/>
          <p14:tracePt t="99824" x="3879850" y="3708400"/>
          <p14:tracePt t="99839" x="3886200" y="3708400"/>
          <p14:tracePt t="99856" x="3892550" y="3708400"/>
          <p14:tracePt t="100337" x="3898900" y="3702050"/>
          <p14:tracePt t="100348" x="3898900" y="3695700"/>
          <p14:tracePt t="100356" x="3892550" y="3695700"/>
          <p14:tracePt t="100375" x="3854450" y="3683000"/>
          <p14:tracePt t="100390" x="3797300" y="3657600"/>
          <p14:tracePt t="100406" x="3702050" y="3619500"/>
          <p14:tracePt t="100422" x="3613150" y="3594100"/>
          <p14:tracePt t="100439" x="3556000" y="3587750"/>
          <p14:tracePt t="100456" x="3511550" y="3587750"/>
          <p14:tracePt t="100472" x="3486150" y="3587750"/>
          <p14:tracePt t="100490" x="3479800" y="3587750"/>
          <p14:tracePt t="100535" x="3479800" y="3600450"/>
          <p14:tracePt t="100544" x="3479800" y="3606800"/>
          <p14:tracePt t="100551" x="3479800" y="3625850"/>
          <p14:tracePt t="100560" x="3479800" y="3651250"/>
          <p14:tracePt t="100572" x="3486150" y="3663950"/>
          <p14:tracePt t="100590" x="3530600" y="3695700"/>
          <p14:tracePt t="100607" x="3581400" y="3708400"/>
          <p14:tracePt t="100622" x="3651250" y="3727450"/>
          <p14:tracePt t="100639" x="3733800" y="3740150"/>
          <p14:tracePt t="100656" x="3790950" y="3740150"/>
          <p14:tracePt t="100672" x="3822700" y="3740150"/>
          <p14:tracePt t="100689" x="3835400" y="3733800"/>
          <p14:tracePt t="100706" x="3841750" y="3721100"/>
          <p14:tracePt t="100722" x="3841750" y="3702050"/>
          <p14:tracePt t="100739" x="3841750" y="3670300"/>
          <p14:tracePt t="100756" x="3829050" y="3657600"/>
          <p14:tracePt t="100772" x="3810000" y="3644900"/>
          <p14:tracePt t="100789" x="3790950" y="3638550"/>
          <p14:tracePt t="100806" x="3771900" y="3638550"/>
          <p14:tracePt t="100871" x="3765550" y="3638550"/>
          <p14:tracePt t="101382" x="0" y="0"/>
        </p14:tracePtLst>
        <p14:tracePtLst>
          <p14:tracePt t="101787" x="4298950" y="3727450"/>
          <p14:tracePt t="101900" x="4318000" y="3727450"/>
          <p14:tracePt t="101908" x="4349750" y="3727450"/>
          <p14:tracePt t="101923" x="4495800" y="3727450"/>
          <p14:tracePt t="101939" x="4718050" y="3727450"/>
          <p14:tracePt t="101944" x="4832350" y="3727450"/>
          <p14:tracePt t="101955" x="4946650" y="3727450"/>
          <p14:tracePt t="101973" x="5156200" y="3727450"/>
          <p14:tracePt t="101977" x="5232400" y="3727450"/>
          <p14:tracePt t="101990" x="5276850" y="3727450"/>
          <p14:tracePt t="102007" x="5302250" y="3727450"/>
          <p14:tracePt t="102148" x="5289550" y="3727450"/>
          <p14:tracePt t="102155" x="5257800" y="3727450"/>
          <p14:tracePt t="102164" x="5194300" y="3721100"/>
          <p14:tracePt t="102172" x="5130800" y="3714750"/>
          <p14:tracePt t="102188" x="5003800" y="3708400"/>
          <p14:tracePt t="102206" x="4768850" y="3708400"/>
          <p14:tracePt t="102225" x="4686300" y="3708400"/>
          <p14:tracePt t="102239" x="4660900" y="3708400"/>
          <p14:tracePt t="102343" x="4686300" y="3708400"/>
          <p14:tracePt t="102351" x="4718050" y="3708400"/>
          <p14:tracePt t="102360" x="4768850" y="3708400"/>
          <p14:tracePt t="102372" x="4832350" y="3708400"/>
          <p14:tracePt t="102388" x="5016500" y="3721100"/>
          <p14:tracePt t="102406" x="5270500" y="3727450"/>
          <p14:tracePt t="102422" x="5429250" y="3727450"/>
          <p14:tracePt t="102438" x="5543550" y="3727450"/>
          <p14:tracePt t="102455" x="5588000" y="3727450"/>
          <p14:tracePt t="102473" x="5594350" y="3727450"/>
          <p14:tracePt t="102530" x="5575300" y="3727450"/>
          <p14:tracePt t="102537" x="5537200" y="3727450"/>
          <p14:tracePt t="102545" x="5473700" y="3727450"/>
          <p14:tracePt t="102555" x="5410200" y="3727450"/>
          <p14:tracePt t="102572" x="5270500" y="3727450"/>
          <p14:tracePt t="102588" x="5175250" y="3727450"/>
          <p14:tracePt t="102591" x="5149850" y="3727450"/>
          <p14:tracePt t="102605" x="5143500" y="3727450"/>
          <p14:tracePt t="102621" x="5130800" y="3727450"/>
          <p14:tracePt t="102688" x="5137150" y="3727450"/>
          <p14:tracePt t="102698" x="5156200" y="3727450"/>
          <p14:tracePt t="102705" x="5181600" y="3727450"/>
          <p14:tracePt t="102724" x="5257800" y="3727450"/>
          <p14:tracePt t="102739" x="5340350" y="3727450"/>
          <p14:tracePt t="102743" x="5384800" y="3727450"/>
          <p14:tracePt t="102755" x="5416550" y="3727450"/>
          <p14:tracePt t="102772" x="5473700" y="3727450"/>
          <p14:tracePt t="102788" x="5511800" y="3727450"/>
          <p14:tracePt t="102790" x="5524500" y="3727450"/>
          <p14:tracePt t="102805" x="5530850" y="3727450"/>
          <p14:tracePt t="102889" x="5524500" y="3727450"/>
          <p14:tracePt t="102901" x="5518150" y="3727450"/>
          <p14:tracePt t="102907" x="5511800" y="3727450"/>
          <p14:tracePt t="102922" x="5505450" y="3727450"/>
          <p14:tracePt t="103078" x="5499100" y="3727450"/>
          <p14:tracePt t="103087" x="5473700" y="3727450"/>
          <p14:tracePt t="103096" x="5441950" y="3727450"/>
          <p14:tracePt t="103105" x="5403850" y="3727450"/>
          <p14:tracePt t="103122" x="5289550" y="3727450"/>
          <p14:tracePt t="103138" x="5175250" y="3727450"/>
          <p14:tracePt t="103155" x="5105400" y="3727450"/>
          <p14:tracePt t="103172" x="5092700" y="3727450"/>
          <p14:tracePt t="103188" x="5086350" y="3727450"/>
          <p14:tracePt t="103291" x="5080000" y="3733800"/>
          <p14:tracePt t="103312" x="5086350" y="3740150"/>
          <p14:tracePt t="103331" x="5130800" y="3752850"/>
          <p14:tracePt t="103340" x="5156200" y="3752850"/>
          <p14:tracePt t="103356" x="5251450" y="3752850"/>
          <p14:tracePt t="103360" x="5314950" y="3752850"/>
          <p14:tracePt t="103371" x="5384800" y="3752850"/>
          <p14:tracePt t="103388" x="5556250" y="3752850"/>
          <p14:tracePt t="103405" x="5746750" y="3752850"/>
          <p14:tracePt t="103407" x="5829300" y="3752850"/>
          <p14:tracePt t="103422" x="5975350" y="3752850"/>
          <p14:tracePt t="103438" x="6064250" y="3752850"/>
          <p14:tracePt t="103455" x="6083300" y="3752850"/>
          <p14:tracePt t="103472" x="6089650" y="3752850"/>
          <p14:tracePt t="103521" x="6070600" y="3752850"/>
          <p14:tracePt t="103527" x="6032500" y="3752850"/>
          <p14:tracePt t="103538" x="5962650" y="3752850"/>
          <p14:tracePt t="103555" x="5816600" y="3752850"/>
          <p14:tracePt t="103571" x="5689600" y="3752850"/>
          <p14:tracePt t="103588" x="5657850" y="3752850"/>
          <p14:tracePt t="103605" x="5645150" y="3752850"/>
          <p14:tracePt t="103647" x="5651500" y="3759200"/>
          <p14:tracePt t="103655" x="5664200" y="3759200"/>
          <p14:tracePt t="103663" x="5683250" y="3765550"/>
          <p14:tracePt t="103671" x="5708650" y="3771900"/>
          <p14:tracePt t="103688" x="5753100" y="3771900"/>
          <p14:tracePt t="103705" x="5784850" y="3771900"/>
          <p14:tracePt t="103721" x="5797550" y="3771900"/>
          <p14:tracePt t="103739" x="5810250" y="3771900"/>
          <p14:tracePt t="103756" x="5822950" y="3771900"/>
          <p14:tracePt t="103758" x="5829300" y="3771900"/>
          <p14:tracePt t="103772" x="5854700" y="3778250"/>
          <p14:tracePt t="103789" x="5867400" y="3778250"/>
          <p14:tracePt t="103805" x="5873750" y="3778250"/>
          <p14:tracePt t="104294" x="0" y="0"/>
        </p14:tracePtLst>
        <p14:tracePtLst>
          <p14:tracePt t="104783" x="7054850" y="3562350"/>
          <p14:tracePt t="104836" x="7048500" y="3568700"/>
          <p14:tracePt t="104847" x="7042150" y="3600450"/>
          <p14:tracePt t="104855" x="7035800" y="3625850"/>
          <p14:tracePt t="104871" x="7035800" y="3651250"/>
          <p14:tracePt t="104887" x="7035800" y="3683000"/>
          <p14:tracePt t="104904" x="7042150" y="3721100"/>
          <p14:tracePt t="104921" x="7061200" y="3740150"/>
          <p14:tracePt t="104937" x="7092950" y="3752850"/>
          <p14:tracePt t="104954" x="7124700" y="3765550"/>
          <p14:tracePt t="104971" x="7175500" y="3778250"/>
          <p14:tracePt t="104989" x="7219950" y="3778250"/>
          <p14:tracePt t="104994" x="7245350" y="3778250"/>
          <p14:tracePt t="105005" x="7264400" y="3778250"/>
          <p14:tracePt t="105022" x="7289800" y="3778250"/>
          <p14:tracePt t="105025" x="7296150" y="3765550"/>
          <p14:tracePt t="105039" x="7302500" y="3752850"/>
          <p14:tracePt t="105054" x="7302500" y="3733800"/>
          <p14:tracePt t="105071" x="7302500" y="3721100"/>
          <p14:tracePt t="105088" x="7302500" y="3702050"/>
          <p14:tracePt t="105105" x="7302500" y="3695700"/>
          <p14:tracePt t="105121" x="7302500" y="3689350"/>
          <p14:tracePt t="105343" x="0" y="0"/>
        </p14:tracePtLst>
        <p14:tracePtLst>
          <p14:tracePt t="108617" x="8801100" y="3657600"/>
          <p14:tracePt t="108680" x="8801100" y="3663950"/>
          <p14:tracePt t="108688" x="8801100" y="3670300"/>
          <p14:tracePt t="108696" x="8807450" y="3683000"/>
          <p14:tracePt t="108704" x="8820150" y="3689350"/>
          <p14:tracePt t="108720" x="8851900" y="3708400"/>
          <p14:tracePt t="108737" x="8902700" y="3727450"/>
          <p14:tracePt t="108755" x="8959850" y="3733800"/>
          <p14:tracePt t="108772" x="9029700" y="3746500"/>
          <p14:tracePt t="108776" x="9036050" y="3746500"/>
          <p14:tracePt t="108788" x="9048750" y="3746500"/>
          <p14:tracePt t="108803" x="9055100" y="3746500"/>
          <p14:tracePt t="109100" x="9055100" y="3740150"/>
          <p14:tracePt t="109106" x="9042400" y="3740150"/>
          <p14:tracePt t="109120" x="9023350" y="3727450"/>
          <p14:tracePt t="109137" x="8997950" y="3708400"/>
          <p14:tracePt t="109153" x="8972550" y="3695700"/>
          <p14:tracePt t="109170" x="8947150" y="3683000"/>
          <p14:tracePt t="109187" x="8915400" y="3670300"/>
          <p14:tracePt t="109193" x="8896350" y="3663950"/>
          <p14:tracePt t="109203" x="8877300" y="3657600"/>
          <p14:tracePt t="109220" x="8851900" y="3644900"/>
          <p14:tracePt t="109236" x="8839200" y="3644900"/>
          <p14:tracePt t="109242" x="8832850" y="3644900"/>
          <p14:tracePt t="109248" x="8826500" y="3644900"/>
          <p14:tracePt t="109257" x="8820150" y="3644900"/>
          <p14:tracePt t="109272" x="8807450" y="3651250"/>
          <p14:tracePt t="109287" x="8801100" y="3657600"/>
          <p14:tracePt t="109303" x="8794750" y="3670300"/>
          <p14:tracePt t="109352" x="8794750" y="3676650"/>
          <p14:tracePt t="109464" x="0" y="0"/>
        </p14:tracePtLst>
        <p14:tracePtLst>
          <p14:tracePt t="111528" x="6394450" y="3759200"/>
          <p14:tracePt t="111585" x="6400800" y="3759200"/>
          <p14:tracePt t="111593" x="6419850" y="3759200"/>
          <p14:tracePt t="111602" x="6451600" y="3759200"/>
          <p14:tracePt t="111619" x="6584950" y="3759200"/>
          <p14:tracePt t="111636" x="6832600" y="3759200"/>
          <p14:tracePt t="111639" x="7054850" y="3759200"/>
          <p14:tracePt t="111652" x="7270750" y="3759200"/>
          <p14:tracePt t="111669" x="7766050" y="3759200"/>
          <p14:tracePt t="111686" x="8267700" y="3759200"/>
          <p14:tracePt t="111702" x="8439150" y="3759200"/>
          <p14:tracePt t="111719" x="8502650" y="3759200"/>
          <p14:tracePt t="111735" x="8521700" y="3759200"/>
          <p14:tracePt t="111794" x="8528050" y="3759200"/>
          <p14:tracePt t="111801" x="8534400" y="3759200"/>
          <p14:tracePt t="111808" x="8540750" y="3759200"/>
          <p14:tracePt t="111820" x="8547100" y="3759200"/>
          <p14:tracePt t="111837" x="8566150" y="3759200"/>
          <p14:tracePt t="111854" x="8591550" y="3759200"/>
          <p14:tracePt t="111869" x="8597900" y="3759200"/>
          <p14:tracePt t="112039" x="0" y="0"/>
        </p14:tracePtLst>
        <p14:tracePtLst>
          <p14:tracePt t="113058" x="10369550" y="3746500"/>
          <p14:tracePt t="113096" x="10375900" y="3746500"/>
          <p14:tracePt t="113105" x="10382250" y="3746500"/>
          <p14:tracePt t="113119" x="10433050" y="3746500"/>
          <p14:tracePt t="113136" x="10515600" y="3746500"/>
          <p14:tracePt t="113152" x="10642600" y="3746500"/>
          <p14:tracePt t="113168" x="10820400" y="3746500"/>
          <p14:tracePt t="113185" x="11010900" y="3746500"/>
          <p14:tracePt t="113201" x="11201400" y="3746500"/>
          <p14:tracePt t="113218" x="11379200" y="3746500"/>
          <p14:tracePt t="113234" x="11487150" y="3746500"/>
          <p14:tracePt t="113251" x="11544300" y="3746500"/>
          <p14:tracePt t="113268" x="11557000" y="3746500"/>
          <p14:tracePt t="113304" x="11563350" y="3746500"/>
          <p14:tracePt t="113344" x="11569700" y="3746500"/>
          <p14:tracePt t="113463" x="0" y="0"/>
        </p14:tracePtLst>
        <p14:tracePtLst>
          <p14:tracePt t="114588" x="3251200" y="4108450"/>
          <p14:tracePt t="114640" x="3257550" y="4114800"/>
          <p14:tracePt t="114651" x="3276600" y="4114800"/>
          <p14:tracePt t="114658" x="3314700" y="4114800"/>
          <p14:tracePt t="114668" x="3365500" y="4114800"/>
          <p14:tracePt t="114685" x="3536950" y="4114800"/>
          <p14:tracePt t="114701" x="3746500" y="4114800"/>
          <p14:tracePt t="114703" x="3829050" y="4114800"/>
          <p14:tracePt t="114718" x="3956050" y="4114800"/>
          <p14:tracePt t="114734" x="4000500" y="4114800"/>
          <p14:tracePt t="114751" x="4013200" y="4114800"/>
          <p14:tracePt t="114842" x="4000500" y="4114800"/>
          <p14:tracePt t="114851" x="3968750" y="4114800"/>
          <p14:tracePt t="114858" x="3937000" y="4114800"/>
          <p14:tracePt t="114868" x="3892550" y="4114800"/>
          <p14:tracePt t="114885" x="3797300" y="4114800"/>
          <p14:tracePt t="114888" x="3752850" y="4114800"/>
          <p14:tracePt t="114901" x="3721100" y="4114800"/>
          <p14:tracePt t="114918" x="3683000" y="4114800"/>
          <p14:tracePt t="114934" x="3676650" y="4114800"/>
          <p14:tracePt t="115001" x="3689350" y="4114800"/>
          <p14:tracePt t="115009" x="3702050" y="4114800"/>
          <p14:tracePt t="115020" x="3733800" y="4114800"/>
          <p14:tracePt t="115036" x="3822700" y="4114800"/>
          <p14:tracePt t="115052" x="3886200" y="4114800"/>
          <p14:tracePt t="115056" x="3911600" y="4114800"/>
          <p14:tracePt t="115068" x="3930650" y="4114800"/>
          <p14:tracePt t="115085" x="3937000" y="4114800"/>
          <p14:tracePt t="115137" x="3924300" y="4114800"/>
          <p14:tracePt t="115145" x="3892550" y="4114800"/>
          <p14:tracePt t="115152" x="3860800" y="4114800"/>
          <p14:tracePt t="115167" x="3790950" y="4114800"/>
          <p14:tracePt t="115184" x="3752850" y="4114800"/>
          <p14:tracePt t="115201" x="3740150" y="4114800"/>
          <p14:tracePt t="115476" x="3733800" y="4114800"/>
          <p14:tracePt t="115479" x="3721100" y="4114800"/>
          <p14:tracePt t="115479" x="0" y="0"/>
        </p14:tracePtLst>
        <p14:tracePtLst>
          <p14:tracePt t="116140" x="1422400" y="4171950"/>
          <p14:tracePt t="116245" x="1447800" y="4171950"/>
          <p14:tracePt t="116252" x="1485900" y="4171950"/>
          <p14:tracePt t="116268" x="1606550" y="4191000"/>
          <p14:tracePt t="116287" x="1689100" y="4191000"/>
          <p14:tracePt t="116291" x="1727200" y="4191000"/>
          <p14:tracePt t="116301" x="1746250" y="4191000"/>
          <p14:tracePt t="116321" x="1771650" y="4191000"/>
          <p14:tracePt t="116336" x="1778000" y="4191000"/>
          <p14:tracePt t="116380" x="1784350" y="4191000"/>
          <p14:tracePt t="116411" x="1790700" y="4191000"/>
          <p14:tracePt t="116468" x="1797050" y="4191000"/>
          <p14:tracePt t="117039" x="0" y="0"/>
        </p14:tracePtLst>
        <p14:tracePtLst>
          <p14:tracePt t="118143" x="2025650" y="3987800"/>
          <p14:tracePt t="118152" x="2019300" y="3994150"/>
          <p14:tracePt t="118168" x="2006600" y="4025900"/>
          <p14:tracePt t="118183" x="2006600" y="4038600"/>
          <p14:tracePt t="118200" x="2006600" y="4064000"/>
          <p14:tracePt t="118217" x="2006600" y="4089400"/>
          <p14:tracePt t="118235" x="2006600" y="4108450"/>
          <p14:tracePt t="118250" x="2006600" y="4133850"/>
          <p14:tracePt t="118259" x="2012950" y="4152900"/>
          <p14:tracePt t="118267" x="2025650" y="4165600"/>
          <p14:tracePt t="118283" x="2038350" y="4178300"/>
          <p14:tracePt t="118300" x="2057400" y="4197350"/>
          <p14:tracePt t="118343" x="2063750" y="4197350"/>
          <p14:tracePt t="118351" x="2070100" y="4197350"/>
          <p14:tracePt t="118408" x="2076450" y="4197350"/>
          <p14:tracePt t="118408" x="0" y="0"/>
        </p14:tracePtLst>
        <p14:tracePtLst>
          <p14:tracePt t="120996" x="2095500" y="4032250"/>
          <p14:tracePt t="121057" x="2108200" y="4032250"/>
          <p14:tracePt t="121064" x="2133600" y="4032250"/>
          <p14:tracePt t="121072" x="2165350" y="4032250"/>
          <p14:tracePt t="121082" x="2197100" y="4032250"/>
          <p14:tracePt t="121099" x="2247900" y="4032250"/>
          <p14:tracePt t="121116" x="2260600" y="4032250"/>
          <p14:tracePt t="121132" x="2266950" y="4032250"/>
          <p14:tracePt t="121296" x="2266950" y="4044950"/>
          <p14:tracePt t="121308" x="2254250" y="4057650"/>
          <p14:tracePt t="121317" x="2247900" y="4076700"/>
          <p14:tracePt t="121334" x="2247900" y="4095750"/>
          <p14:tracePt t="121351" x="2241550" y="4114800"/>
          <p14:tracePt t="121520" x="0" y="0"/>
        </p14:tracePtLst>
        <p14:tracePtLst>
          <p14:tracePt t="121838" x="2305050" y="4089400"/>
          <p14:tracePt t="121867" x="2311400" y="4089400"/>
          <p14:tracePt t="121873" x="2317750" y="4089400"/>
          <p14:tracePt t="121882" x="2324100" y="4089400"/>
          <p14:tracePt t="121899" x="2349500" y="4089400"/>
          <p14:tracePt t="121918" x="2381250" y="4089400"/>
          <p14:tracePt t="121921" x="2387600" y="4089400"/>
          <p14:tracePt t="121932" x="2393950" y="4089400"/>
          <p14:tracePt t="121950" x="2400300" y="4089400"/>
          <p14:tracePt t="122040" x="2400300" y="4083050"/>
          <p14:tracePt t="122064" x="2400300" y="4076700"/>
          <p14:tracePt t="122351" x="0" y="0"/>
        </p14:tracePtLst>
        <p14:tracePtLst>
          <p14:tracePt t="123789" x="1238250" y="3086100"/>
          <p14:tracePt t="123851" x="1238250" y="3098800"/>
          <p14:tracePt t="123857" x="1238250" y="3117850"/>
          <p14:tracePt t="123867" x="1250950" y="3143250"/>
          <p14:tracePt t="123883" x="1301750" y="3213100"/>
          <p14:tracePt t="123898" x="1416050" y="3295650"/>
          <p14:tracePt t="123904" x="1492250" y="3327400"/>
          <p14:tracePt t="123915" x="1581150" y="3371850"/>
          <p14:tracePt t="123931" x="1809750" y="3429000"/>
          <p14:tracePt t="123935" x="1962150" y="3460750"/>
          <p14:tracePt t="123948" x="2095500" y="3467100"/>
          <p14:tracePt t="123964" x="2305050" y="3479800"/>
          <p14:tracePt t="123968" x="2400300" y="3479800"/>
          <p14:tracePt t="123982" x="2482850" y="3479800"/>
          <p14:tracePt t="123998" x="2654300" y="3454400"/>
          <p14:tracePt t="124014" x="2692400" y="3422650"/>
          <p14:tracePt t="124031" x="2698750" y="3384550"/>
          <p14:tracePt t="124048" x="2698750" y="3333750"/>
          <p14:tracePt t="124064" x="2698750" y="3295650"/>
          <p14:tracePt t="124082" x="2679700" y="3238500"/>
          <p14:tracePt t="124099" x="2667000" y="3219450"/>
          <p14:tracePt t="124114" x="2628900" y="3194050"/>
          <p14:tracePt t="124132" x="2622550" y="3194050"/>
          <p14:tracePt t="124148" x="2609850" y="3194050"/>
          <p14:tracePt t="124719" x="0" y="0"/>
        </p14:tracePtLst>
        <p14:tracePtLst>
          <p14:tracePt t="125379" x="1225550" y="3244850"/>
          <p14:tracePt t="125444" x="1225550" y="3251200"/>
          <p14:tracePt t="125453" x="1244600" y="3257550"/>
          <p14:tracePt t="125464" x="1365250" y="3257550"/>
          <p14:tracePt t="125482" x="1574800" y="3257550"/>
          <p14:tracePt t="125497" x="1866900" y="3257550"/>
          <p14:tracePt t="125514" x="2114550" y="3257550"/>
          <p14:tracePt t="125531" x="2273300" y="3257550"/>
          <p14:tracePt t="125547" x="2317750" y="3257550"/>
          <p14:tracePt t="125564" x="2324100" y="3257550"/>
          <p14:tracePt t="125983" x="0" y="0"/>
        </p14:tracePtLst>
        <p14:tracePtLst>
          <p14:tracePt t="126372" x="2247900" y="3263900"/>
          <p14:tracePt t="126443" x="2266950" y="3263900"/>
          <p14:tracePt t="126453" x="2311400" y="3263900"/>
          <p14:tracePt t="126464" x="2508250" y="3295650"/>
          <p14:tracePt t="126480" x="2794000" y="3359150"/>
          <p14:tracePt t="126497" x="3041650" y="3397250"/>
          <p14:tracePt t="126513" x="3162300" y="3403600"/>
          <p14:tracePt t="126530" x="3194050" y="3403600"/>
          <p14:tracePt t="126546" x="3200400" y="3403600"/>
          <p14:tracePt t="126894" x="0" y="0"/>
        </p14:tracePtLst>
        <p14:tracePtLst>
          <p14:tracePt t="127388" x="4756150" y="3282950"/>
          <p14:tracePt t="127458" x="4775200" y="3282950"/>
          <p14:tracePt t="127464" x="4819650" y="3282950"/>
          <p14:tracePt t="127480" x="4991100" y="3282950"/>
          <p14:tracePt t="127498" x="5264150" y="3282950"/>
          <p14:tracePt t="127513" x="5657850" y="3282950"/>
          <p14:tracePt t="127530" x="6000750" y="3282950"/>
          <p14:tracePt t="127547" x="6216650" y="3282950"/>
          <p14:tracePt t="127563" x="6311900" y="3282950"/>
          <p14:tracePt t="127580" x="6343650" y="3282950"/>
          <p14:tracePt t="127583" x="6350000" y="3282950"/>
          <p14:tracePt t="127694" x="0" y="0"/>
        </p14:tracePtLst>
        <p14:tracePtLst>
          <p14:tracePt t="128244" x="6000750" y="3784600"/>
          <p14:tracePt t="128299" x="6007100" y="3784600"/>
          <p14:tracePt t="128314" x="6121400" y="3784600"/>
          <p14:tracePt t="128329" x="6369050" y="3784600"/>
          <p14:tracePt t="128338" x="6584950" y="3784600"/>
          <p14:tracePt t="128347" x="6826250" y="3784600"/>
          <p14:tracePt t="128365" x="7404100" y="3784600"/>
          <p14:tracePt t="128368" x="7727950" y="3784600"/>
          <p14:tracePt t="128380" x="8032750" y="3784600"/>
          <p14:tracePt t="128396" x="8610600" y="3784600"/>
          <p14:tracePt t="128415" x="8947150" y="3784600"/>
          <p14:tracePt t="128418" x="9017000" y="3784600"/>
          <p14:tracePt t="128430" x="9055100" y="3784600"/>
          <p14:tracePt t="128448" x="9061450" y="3784600"/>
          <p14:tracePt t="128641" x="9061450" y="3797300"/>
          <p14:tracePt t="128657" x="9048750" y="3797300"/>
          <p14:tracePt t="128665" x="9036050" y="3803650"/>
          <p14:tracePt t="128764" x="9029700" y="3803650"/>
          <p14:tracePt t="128775" x="8985250" y="3816350"/>
          <p14:tracePt t="128796" x="8896350" y="3816350"/>
          <p14:tracePt t="128813" x="8782050" y="3816350"/>
          <p14:tracePt t="128818" x="8705850" y="3816350"/>
          <p14:tracePt t="128830" x="8528050" y="3816350"/>
          <p14:tracePt t="128846" x="8261350" y="3816350"/>
          <p14:tracePt t="128864" x="7804150" y="3740150"/>
          <p14:tracePt t="128880" x="7385050" y="3714750"/>
          <p14:tracePt t="128896" x="7150100" y="3714750"/>
          <p14:tracePt t="128913" x="7023100" y="3714750"/>
          <p14:tracePt t="128929" x="6991350" y="3714750"/>
          <p14:tracePt t="128946" x="6985000" y="3714750"/>
          <p14:tracePt t="129024" x="6997700" y="3714750"/>
          <p14:tracePt t="129033" x="7029450" y="3714750"/>
          <p14:tracePt t="129043" x="7099300" y="3714750"/>
          <p14:tracePt t="129050" x="7175500" y="3727450"/>
          <p14:tracePt t="129063" x="7378700" y="3733800"/>
          <p14:tracePt t="129079" x="7620000" y="3733800"/>
          <p14:tracePt t="129097" x="7829550" y="3733800"/>
          <p14:tracePt t="129114" x="7937500" y="3733800"/>
          <p14:tracePt t="129130" x="7950200" y="3733800"/>
          <p14:tracePt t="129147" x="7956550" y="3733800"/>
          <p14:tracePt t="129210" x="7943850" y="3733800"/>
          <p14:tracePt t="129216" x="7912100" y="3733800"/>
          <p14:tracePt t="129230" x="7823200" y="3733800"/>
          <p14:tracePt t="129246" x="7708900" y="3733800"/>
          <p14:tracePt t="129263" x="7581900" y="3733800"/>
          <p14:tracePt t="129279" x="7435850" y="3733800"/>
          <p14:tracePt t="129296" x="7315200" y="3733800"/>
          <p14:tracePt t="129313" x="7270750" y="3733800"/>
          <p14:tracePt t="129330" x="7264400" y="3733800"/>
          <p14:tracePt t="129395" x="7289800" y="3733800"/>
          <p14:tracePt t="129403" x="7321550" y="3733800"/>
          <p14:tracePt t="129415" x="7366000" y="3733800"/>
          <p14:tracePt t="129432" x="7607300" y="3733800"/>
          <p14:tracePt t="129446" x="7854950" y="3733800"/>
          <p14:tracePt t="129463" x="8159750" y="3733800"/>
          <p14:tracePt t="129479" x="8426450" y="3733800"/>
          <p14:tracePt t="129497" x="8610600" y="3733800"/>
          <p14:tracePt t="129513" x="8712200" y="3733800"/>
          <p14:tracePt t="129529" x="8756650" y="3733800"/>
          <p14:tracePt t="129546" x="8801100" y="3733800"/>
          <p14:tracePt t="129563" x="8832850" y="3733800"/>
          <p14:tracePt t="129580" x="8851900" y="3733800"/>
          <p14:tracePt t="129596" x="8858250" y="3733800"/>
          <p14:tracePt t="129633" x="8851900" y="3740150"/>
          <p14:tracePt t="129639" x="8832850" y="3746500"/>
          <p14:tracePt t="129650" x="8794750" y="3746500"/>
          <p14:tracePt t="129664" x="8661400" y="3746500"/>
          <p14:tracePt t="129680" x="8509000" y="3746500"/>
          <p14:tracePt t="129697" x="8343900" y="3746500"/>
          <p14:tracePt t="129713" x="8172450" y="3746500"/>
          <p14:tracePt t="129730" x="7981950" y="3746500"/>
          <p14:tracePt t="129746" x="7816850" y="3746500"/>
          <p14:tracePt t="129763" x="7639050" y="3746500"/>
          <p14:tracePt t="129779" x="7499350" y="3746500"/>
          <p14:tracePt t="129796" x="7346950" y="3727450"/>
          <p14:tracePt t="129812" x="7226300" y="3708400"/>
          <p14:tracePt t="129818" x="7181850" y="3702050"/>
          <p14:tracePt t="129830" x="7131050" y="3695700"/>
          <p14:tracePt t="129847" x="7118350" y="3695700"/>
          <p14:tracePt t="129966" x="7137400" y="3695700"/>
          <p14:tracePt t="129974" x="7194550" y="3695700"/>
          <p14:tracePt t="129982" x="7251700" y="3695700"/>
          <p14:tracePt t="129995" x="7334250" y="3695700"/>
          <p14:tracePt t="130012" x="7543800" y="3695700"/>
          <p14:tracePt t="130029" x="7785100" y="3695700"/>
          <p14:tracePt t="130030" x="7880350" y="3695700"/>
          <p14:tracePt t="130045" x="7956550" y="3695700"/>
          <p14:tracePt t="130062" x="7975600" y="3695700"/>
          <p14:tracePt t="130118" x="7962900" y="3695700"/>
          <p14:tracePt t="130126" x="7931150" y="3695700"/>
          <p14:tracePt t="130134" x="7880350" y="3695700"/>
          <p14:tracePt t="130146" x="7816850" y="3695700"/>
          <p14:tracePt t="130162" x="7613650" y="3695700"/>
          <p14:tracePt t="130179" x="7385050" y="3695700"/>
          <p14:tracePt t="130196" x="7219950" y="3695700"/>
          <p14:tracePt t="130212" x="7169150" y="3695700"/>
          <p14:tracePt t="130229" x="7162800" y="3695700"/>
          <p14:tracePt t="130254" x="7169150" y="3695700"/>
          <p14:tracePt t="130262" x="7194550" y="3695700"/>
          <p14:tracePt t="130279" x="7277100" y="3695700"/>
          <p14:tracePt t="130296" x="7416800" y="3695700"/>
          <p14:tracePt t="130312" x="7594600" y="3695700"/>
          <p14:tracePt t="130329" x="7816850" y="3695700"/>
          <p14:tracePt t="130346" x="8121650" y="3708400"/>
          <p14:tracePt t="130363" x="8439150" y="3727450"/>
          <p14:tracePt t="130380" x="8667750" y="3727450"/>
          <p14:tracePt t="130385" x="8756650" y="3727450"/>
          <p14:tracePt t="130396" x="8794750" y="3727450"/>
          <p14:tracePt t="130413" x="8826500" y="3727450"/>
          <p14:tracePt t="130831" x="0" y="0"/>
        </p14:tracePtLst>
        <p14:tracePtLst>
          <p14:tracePt t="133274" x="1155700" y="4565650"/>
          <p14:tracePt t="133409" x="1174750" y="4565650"/>
          <p14:tracePt t="133416" x="1206500" y="4565650"/>
          <p14:tracePt t="133429" x="1263650" y="4565650"/>
          <p14:tracePt t="133446" x="1397000" y="4565650"/>
          <p14:tracePt t="133463" x="1638300" y="4565650"/>
          <p14:tracePt t="133480" x="1746250" y="4565650"/>
          <p14:tracePt t="133495" x="1784350" y="4565650"/>
          <p14:tracePt t="133576" x="1790700" y="4565650"/>
          <p14:tracePt t="133587" x="1797050" y="4565650"/>
          <p14:tracePt t="133595" x="1803400" y="4565650"/>
          <p14:tracePt t="133611" x="1816100" y="4565650"/>
          <p14:tracePt t="133629" x="1841500" y="4565650"/>
          <p14:tracePt t="133633" x="1847850" y="4565650"/>
          <p14:tracePt t="133645" x="1854200" y="4565650"/>
          <p14:tracePt t="133662" x="1879600" y="4565650"/>
          <p14:tracePt t="133678" x="1905000" y="4565650"/>
          <p14:tracePt t="133695" x="1949450" y="4572000"/>
          <p14:tracePt t="133711" x="1981200" y="4572000"/>
          <p14:tracePt t="133729" x="2051050" y="4584700"/>
          <p14:tracePt t="133744" x="2076450" y="4584700"/>
          <p14:tracePt t="133761" x="2089150" y="4584700"/>
          <p14:tracePt t="133777" x="2095500" y="4584700"/>
          <p14:tracePt t="134493" x="2101850" y="4584700"/>
          <p14:tracePt t="134498" x="2108200" y="4591050"/>
          <p14:tracePt t="134513" x="2120900" y="4591050"/>
          <p14:tracePt t="134528" x="2139950" y="4591050"/>
          <p14:tracePt t="134545" x="2152650" y="4591050"/>
          <p14:tracePt t="134562" x="2197100" y="4591050"/>
          <p14:tracePt t="134568" x="2209800" y="4591050"/>
          <p14:tracePt t="134578" x="2216150" y="4591050"/>
          <p14:tracePt t="134595" x="2222500" y="4591050"/>
          <p14:tracePt t="135477" x="2241550" y="4591050"/>
          <p14:tracePt t="135479" x="2254250" y="4591050"/>
          <p14:tracePt t="135495" x="2311400" y="4591050"/>
          <p14:tracePt t="135512" x="2419350" y="4591050"/>
          <p14:tracePt t="135528" x="2597150" y="4591050"/>
          <p14:tracePt t="135544" x="2711450" y="4591050"/>
          <p14:tracePt t="135561" x="3048000" y="4591050"/>
          <p14:tracePt t="135567" x="3143250" y="4591050"/>
          <p14:tracePt t="135578" x="3206750" y="4591050"/>
          <p14:tracePt t="135594" x="3270250" y="4591050"/>
          <p14:tracePt t="135611" x="3276600" y="4591050"/>
          <p14:tracePt t="135804" x="3263900" y="4591050"/>
          <p14:tracePt t="135811" x="3238500" y="4591050"/>
          <p14:tracePt t="135827" x="3136900" y="4591050"/>
          <p14:tracePt t="135832" x="3060700" y="4591050"/>
          <p14:tracePt t="135844" x="2978150" y="4591050"/>
          <p14:tracePt t="135861" x="2819400" y="4591050"/>
          <p14:tracePt t="135866" x="2743200" y="4591050"/>
          <p14:tracePt t="135877" x="2679700" y="4591050"/>
          <p14:tracePt t="135894" x="2597150" y="4591050"/>
          <p14:tracePt t="135911" x="2590800" y="4591050"/>
          <p14:tracePt t="136046" x="2603500" y="4591050"/>
          <p14:tracePt t="136054" x="2635250" y="4591050"/>
          <p14:tracePt t="136063" x="2679700" y="4591050"/>
          <p14:tracePt t="136076" x="2736850" y="4591050"/>
          <p14:tracePt t="136093" x="2978150" y="4591050"/>
          <p14:tracePt t="136110" x="3143250" y="4591050"/>
          <p14:tracePt t="136127" x="3282950" y="4591050"/>
          <p14:tracePt t="136144" x="3352800" y="4591050"/>
          <p14:tracePt t="136160" x="3365500" y="4591050"/>
          <p14:tracePt t="136298" x="3340100" y="4591050"/>
          <p14:tracePt t="136309" x="3295650" y="4591050"/>
          <p14:tracePt t="136318" x="3232150" y="4591050"/>
          <p14:tracePt t="136327" x="3092450" y="4591050"/>
          <p14:tracePt t="136344" x="2946400" y="4591050"/>
          <p14:tracePt t="136361" x="2882900" y="4591050"/>
          <p14:tracePt t="136377" x="2857500" y="4591050"/>
          <p14:tracePt t="136395" x="2851150" y="4591050"/>
          <p14:tracePt t="136481" x="2857500" y="4591050"/>
          <p14:tracePt t="136493" x="2882900" y="4591050"/>
          <p14:tracePt t="136500" x="2921000" y="4591050"/>
          <p14:tracePt t="136511" x="3067050" y="4591050"/>
          <p14:tracePt t="136527" x="3289300" y="4591050"/>
          <p14:tracePt t="136544" x="3549650" y="4591050"/>
          <p14:tracePt t="136560" x="3740150" y="4591050"/>
          <p14:tracePt t="136577" x="3822700" y="4591050"/>
          <p14:tracePt t="136593" x="3841750" y="4591050"/>
          <p14:tracePt t="136705" x="3848100" y="4591050"/>
          <p14:tracePt t="136716" x="3841750" y="4597400"/>
          <p14:tracePt t="136730" x="3790950" y="4597400"/>
          <p14:tracePt t="136744" x="3683000" y="4597400"/>
          <p14:tracePt t="136760" x="3568700" y="4597400"/>
          <p14:tracePt t="136777" x="3460750" y="4597400"/>
          <p14:tracePt t="136793" x="3429000" y="4597400"/>
          <p14:tracePt t="136810" x="3422650" y="4597400"/>
          <p14:tracePt t="136878" x="3435350" y="4597400"/>
          <p14:tracePt t="136886" x="3460750" y="4597400"/>
          <p14:tracePt t="136894" x="3492500" y="4597400"/>
          <p14:tracePt t="136910" x="3606800" y="4597400"/>
          <p14:tracePt t="136927" x="3784600" y="4597400"/>
          <p14:tracePt t="136943" x="3975100" y="4597400"/>
          <p14:tracePt t="136960" x="4165600" y="4597400"/>
          <p14:tracePt t="136978" x="4305300" y="4597400"/>
          <p14:tracePt t="136993" x="4349750" y="4597400"/>
          <p14:tracePt t="137010" x="4356100" y="4597400"/>
          <p14:tracePt t="137254" x="4362450" y="4597400"/>
          <p14:tracePt t="139246" x="0" y="0"/>
        </p14:tracePtLst>
        <p14:tracePtLst>
          <p14:tracePt t="140260" x="5505450" y="4318000"/>
          <p14:tracePt t="140263" x="5492750" y="4318000"/>
          <p14:tracePt t="140279" x="5480050" y="4318000"/>
          <p14:tracePt t="140292" x="5473700" y="4318000"/>
          <p14:tracePt t="140308" x="5454650" y="4318000"/>
          <p14:tracePt t="140312" x="5441950" y="4324350"/>
          <p14:tracePt t="140326" x="5429250" y="4337050"/>
          <p14:tracePt t="140342" x="5416550" y="4349750"/>
          <p14:tracePt t="140359" x="5410200" y="4362450"/>
          <p14:tracePt t="140375" x="5410200" y="4375150"/>
          <p14:tracePt t="140392" x="5410200" y="4394200"/>
          <p14:tracePt t="140409" x="5422900" y="4419600"/>
          <p14:tracePt t="140426" x="5454650" y="4438650"/>
          <p14:tracePt t="140442" x="5499100" y="4464050"/>
          <p14:tracePt t="140459" x="5568950" y="4489450"/>
          <p14:tracePt t="140476" x="5670550" y="4508500"/>
          <p14:tracePt t="140479" x="5721350" y="4521200"/>
          <p14:tracePt t="140492" x="5765800" y="4521200"/>
          <p14:tracePt t="140509" x="5861050" y="4521200"/>
          <p14:tracePt t="140526" x="5949950" y="4521200"/>
          <p14:tracePt t="140542" x="5981700" y="4521200"/>
          <p14:tracePt t="140559" x="5994400" y="4521200"/>
          <p14:tracePt t="140575" x="6000750" y="4514850"/>
          <p14:tracePt t="140608" x="6000750" y="4508500"/>
          <p14:tracePt t="140625" x="6000750" y="4502150"/>
          <p14:tracePt t="140642" x="6000750" y="4489450"/>
          <p14:tracePt t="140659" x="5994400" y="4483100"/>
          <p14:tracePt t="140676" x="5975350" y="4470400"/>
          <p14:tracePt t="140692" x="5969000" y="4470400"/>
          <p14:tracePt t="140708" x="5962650" y="4470400"/>
          <p14:tracePt t="140727" x="5949950" y="4470400"/>
          <p14:tracePt t="140742" x="5937250" y="4470400"/>
          <p14:tracePt t="140759" x="5930900" y="4470400"/>
          <p14:tracePt t="140775" x="5918200" y="4470400"/>
          <p14:tracePt t="140792" x="5911850" y="4476750"/>
          <p14:tracePt t="140808" x="5911850" y="4483100"/>
          <p14:tracePt t="140846" x="5911850" y="4489450"/>
          <p14:tracePt t="140856" x="5911850" y="4495800"/>
          <p14:tracePt t="140867" x="5911850" y="4508500"/>
          <p14:tracePt t="140875" x="5924550" y="4514850"/>
          <p14:tracePt t="140892" x="5943600" y="4527550"/>
          <p14:tracePt t="140911" x="5962650" y="4533900"/>
          <p14:tracePt t="141042" x="5969000" y="4533900"/>
          <p14:tracePt t="141049" x="5988050" y="4533900"/>
          <p14:tracePt t="141059" x="6007100" y="4533900"/>
          <p14:tracePt t="141075" x="6083300" y="4552950"/>
          <p14:tracePt t="141092" x="6172200" y="4572000"/>
          <p14:tracePt t="141095" x="6216650" y="4572000"/>
          <p14:tracePt t="141109" x="6267450" y="4572000"/>
          <p14:tracePt t="141126" x="6407150" y="4572000"/>
          <p14:tracePt t="141142" x="6451600" y="4572000"/>
          <p14:tracePt t="141158" x="6508750" y="4572000"/>
          <p14:tracePt t="141175" x="6540500" y="4572000"/>
          <p14:tracePt t="141192" x="6578600" y="4572000"/>
          <p14:tracePt t="141208" x="6597650" y="4572000"/>
          <p14:tracePt t="141225" x="6616700" y="4572000"/>
          <p14:tracePt t="141242" x="6629400" y="4565650"/>
          <p14:tracePt t="141258" x="6635750" y="4546600"/>
          <p14:tracePt t="141275" x="6642100" y="4533900"/>
          <p14:tracePt t="141292" x="6642100" y="4514850"/>
          <p14:tracePt t="141308" x="6635750" y="4483100"/>
          <p14:tracePt t="141313" x="6629400" y="4483100"/>
          <p14:tracePt t="141326" x="6616700" y="4464050"/>
          <p14:tracePt t="141342" x="6597650" y="4451350"/>
          <p14:tracePt t="141358" x="6572250" y="4438650"/>
          <p14:tracePt t="141375" x="6559550" y="4432300"/>
          <p14:tracePt t="141392" x="6540500" y="4432300"/>
          <p14:tracePt t="141409" x="6521450" y="4432300"/>
          <p14:tracePt t="141425" x="6502400" y="4432300"/>
          <p14:tracePt t="141442" x="6483350" y="4432300"/>
          <p14:tracePt t="141458" x="6470650" y="4438650"/>
          <p14:tracePt t="141475" x="6464300" y="4445000"/>
          <p14:tracePt t="141478" x="6457950" y="4457700"/>
          <p14:tracePt t="141492" x="6457950" y="4464050"/>
          <p14:tracePt t="141497" x="6457950" y="4470400"/>
          <p14:tracePt t="141508" x="6457950" y="4483100"/>
          <p14:tracePt t="141526" x="6477000" y="4521200"/>
          <p14:tracePt t="141541" x="6496050" y="4533900"/>
          <p14:tracePt t="141558" x="6610350" y="4565650"/>
          <p14:tracePt t="141575" x="6743700" y="4597400"/>
          <p14:tracePt t="141592" x="6908800" y="4616450"/>
          <p14:tracePt t="141608" x="7061200" y="4616450"/>
          <p14:tracePt t="141625" x="7169150" y="4616450"/>
          <p14:tracePt t="141642" x="7200900" y="4610100"/>
          <p14:tracePt t="141659" x="7226300" y="4597400"/>
          <p14:tracePt t="141692" x="7226300" y="4578350"/>
          <p14:tracePt t="141708" x="7226300" y="4565650"/>
          <p14:tracePt t="141727" x="7226300" y="4559300"/>
          <p14:tracePt t="141730" x="7226300" y="4552950"/>
          <p14:tracePt t="141742" x="7219950" y="4533900"/>
          <p14:tracePt t="141758" x="7188200" y="4521200"/>
          <p14:tracePt t="141775" x="7169150" y="4514850"/>
          <p14:tracePt t="141792" x="7156450" y="4508500"/>
          <p14:tracePt t="141808" x="7137400" y="4508500"/>
          <p14:tracePt t="141825" x="7112000" y="4508500"/>
          <p14:tracePt t="141842" x="7105650" y="4508500"/>
          <p14:tracePt t="141858" x="7092950" y="4508500"/>
          <p14:tracePt t="141875" x="7092950" y="4514850"/>
          <p14:tracePt t="141908" x="7092950" y="4527550"/>
          <p14:tracePt t="141926" x="7092950" y="4533900"/>
          <p14:tracePt t="141928" x="7092950" y="4540250"/>
          <p14:tracePt t="141951" x="7112000" y="4546600"/>
          <p14:tracePt t="141959" x="7112000" y="4552950"/>
          <p14:tracePt t="141975" x="7124700" y="4552950"/>
          <p14:tracePt t="142009" x="7131050" y="4552950"/>
          <p14:tracePt t="142025" x="7131050" y="4540250"/>
          <p14:tracePt t="142042" x="7131050" y="4527550"/>
          <p14:tracePt t="142774" x="0" y="0"/>
        </p14:tracePtLst>
        <p14:tracePtLst>
          <p14:tracePt t="143353" x="7937500" y="4572000"/>
          <p14:tracePt t="143465" x="7962900" y="4572000"/>
          <p14:tracePt t="143474" x="7994650" y="4572000"/>
          <p14:tracePt t="143480" x="8058150" y="4572000"/>
          <p14:tracePt t="143493" x="8134350" y="4572000"/>
          <p14:tracePt t="143510" x="8331200" y="4572000"/>
          <p14:tracePt t="143525" x="8553450" y="4572000"/>
          <p14:tracePt t="143543" x="8845550" y="4572000"/>
          <p14:tracePt t="143559" x="8972550" y="4572000"/>
          <p14:tracePt t="143575" x="9017000" y="4572000"/>
          <p14:tracePt t="143592" x="9023350" y="4572000"/>
          <p14:tracePt t="143696" x="9010650" y="4572000"/>
          <p14:tracePt t="143705" x="8991600" y="4572000"/>
          <p14:tracePt t="143712" x="8959850" y="4572000"/>
          <p14:tracePt t="143727" x="8915400" y="4572000"/>
          <p14:tracePt t="143743" x="8788400" y="4572000"/>
          <p14:tracePt t="143760" x="8515350" y="4572000"/>
          <p14:tracePt t="143775" x="8331200" y="4572000"/>
          <p14:tracePt t="143791" x="8229600" y="4572000"/>
          <p14:tracePt t="143808" x="8197850" y="4572000"/>
          <p14:tracePt t="143921" x="8210550" y="4572000"/>
          <p14:tracePt t="143933" x="8242300" y="4572000"/>
          <p14:tracePt t="143943" x="8286750" y="4572000"/>
          <p14:tracePt t="143962" x="8515350" y="4572000"/>
          <p14:tracePt t="143975" x="8693150" y="4572000"/>
          <p14:tracePt t="143991" x="8794750" y="4572000"/>
          <p14:tracePt t="144009" x="8826500" y="4572000"/>
          <p14:tracePt t="144024" x="8832850" y="4572000"/>
          <p14:tracePt t="144944" x="0" y="0"/>
        </p14:tracePtLst>
        <p14:tracePtLst>
          <p14:tracePt t="147299" x="3403600" y="4368800"/>
          <p14:tracePt t="147308" x="3397250" y="4368800"/>
          <p14:tracePt t="147323" x="3384550" y="4368800"/>
          <p14:tracePt t="147340" x="3371850" y="4375150"/>
          <p14:tracePt t="147357" x="3352800" y="4400550"/>
          <p14:tracePt t="147360" x="3346450" y="4419600"/>
          <p14:tracePt t="147375" x="3346450" y="4445000"/>
          <p14:tracePt t="147390" x="3346450" y="4470400"/>
          <p14:tracePt t="147407" x="3346450" y="4489450"/>
          <p14:tracePt t="147423" x="3359150" y="4514850"/>
          <p14:tracePt t="147440" x="3378200" y="4540250"/>
          <p14:tracePt t="147457" x="3435350" y="4572000"/>
          <p14:tracePt t="147475" x="3517900" y="4610100"/>
          <p14:tracePt t="147491" x="3587750" y="4622800"/>
          <p14:tracePt t="147496" x="3619500" y="4629150"/>
          <p14:tracePt t="147507" x="3638550" y="4629150"/>
          <p14:tracePt t="147524" x="3663950" y="4629150"/>
          <p14:tracePt t="147528" x="3670300" y="4629150"/>
          <p14:tracePt t="147541" x="3676650" y="4622800"/>
          <p14:tracePt t="147557" x="3676650" y="4597400"/>
          <p14:tracePt t="147574" x="3676650" y="4540250"/>
          <p14:tracePt t="147590" x="3663950" y="4495800"/>
          <p14:tracePt t="147606" x="3644900" y="4470400"/>
          <p14:tracePt t="147623" x="3613150" y="4438650"/>
          <p14:tracePt t="147640" x="3587750" y="4413250"/>
          <p14:tracePt t="147657" x="3556000" y="4406900"/>
          <p14:tracePt t="147673" x="3549650" y="4406900"/>
          <p14:tracePt t="147691" x="3543300" y="4406900"/>
          <p14:tracePt t="147708" x="3536950" y="4406900"/>
          <p14:tracePt t="147711" x="3517900" y="4406900"/>
          <p14:tracePt t="147724" x="3511550" y="4413250"/>
          <p14:tracePt t="147741" x="3505200" y="4438650"/>
          <p14:tracePt t="147745" x="3498850" y="4451350"/>
          <p14:tracePt t="147758" x="3498850" y="4464050"/>
          <p14:tracePt t="147774" x="3498850" y="4514850"/>
          <p14:tracePt t="147791" x="3505200" y="4533900"/>
          <p14:tracePt t="147806" x="3524250" y="4552950"/>
          <p14:tracePt t="147823" x="3530600" y="4552950"/>
          <p14:tracePt t="147840" x="3562350" y="4559300"/>
          <p14:tracePt t="147856" x="3575050" y="4559300"/>
          <p14:tracePt t="147873" x="3587750" y="4559300"/>
          <p14:tracePt t="147890" x="3613150" y="4552950"/>
          <p14:tracePt t="147907" x="3625850" y="4521200"/>
          <p14:tracePt t="147923" x="3632200" y="4508500"/>
          <p14:tracePt t="147928" x="3632200" y="4495800"/>
          <p14:tracePt t="147941" x="3632200" y="4489450"/>
          <p14:tracePt t="147957" x="3632200" y="4483100"/>
          <p14:tracePt t="148142" x="0" y="0"/>
        </p14:tracePtLst>
        <p14:tracePtLst>
          <p14:tracePt t="148719" x="1568450" y="4775200"/>
          <p14:tracePt t="148755" x="1555750" y="4775200"/>
          <p14:tracePt t="148760" x="1549400" y="4781550"/>
          <p14:tracePt t="148773" x="1549400" y="4787900"/>
          <p14:tracePt t="148792" x="1543050" y="4826000"/>
          <p14:tracePt t="148806" x="1543050" y="4857750"/>
          <p14:tracePt t="148823" x="1549400" y="4902200"/>
          <p14:tracePt t="148840" x="1568450" y="4940300"/>
          <p14:tracePt t="148856" x="1606550" y="4965700"/>
          <p14:tracePt t="148873" x="1657350" y="4984750"/>
          <p14:tracePt t="148889" x="1708150" y="4991100"/>
          <p14:tracePt t="148906" x="1758950" y="4991100"/>
          <p14:tracePt t="148923" x="1797050" y="4991100"/>
          <p14:tracePt t="148939" x="1847850" y="4984750"/>
          <p14:tracePt t="148945" x="1866900" y="4972050"/>
          <p14:tracePt t="148958" x="1879600" y="4959350"/>
          <p14:tracePt t="148974" x="1892300" y="4921250"/>
          <p14:tracePt t="148992" x="1911350" y="4883150"/>
          <p14:tracePt t="149008" x="1911350" y="4864100"/>
          <p14:tracePt t="149023" x="1911350" y="4857750"/>
          <p14:tracePt t="149040" x="1911350" y="4845050"/>
          <p14:tracePt t="149057" x="1892300" y="4819650"/>
          <p14:tracePt t="149074" x="1854200" y="4806950"/>
          <p14:tracePt t="149089" x="1828800" y="4800600"/>
          <p14:tracePt t="149106" x="1809750" y="4800600"/>
          <p14:tracePt t="149123" x="1784350" y="4800600"/>
          <p14:tracePt t="149139" x="1758950" y="4800600"/>
          <p14:tracePt t="149143" x="1739900" y="4806950"/>
          <p14:tracePt t="149156" x="1727200" y="4813300"/>
          <p14:tracePt t="149173" x="1727200" y="4845050"/>
          <p14:tracePt t="149190" x="1727200" y="4876800"/>
          <p14:tracePt t="149209" x="1727200" y="4889500"/>
          <p14:tracePt t="149225" x="1727200" y="4908550"/>
          <p14:tracePt t="149241" x="1746250" y="4927600"/>
          <p14:tracePt t="149257" x="1752600" y="4927600"/>
          <p14:tracePt t="149273" x="1771650" y="4927600"/>
          <p14:tracePt t="149290" x="1790700" y="4927600"/>
          <p14:tracePt t="149306" x="1809750" y="4927600"/>
          <p14:tracePt t="149311" x="1828800" y="4927600"/>
          <p14:tracePt t="149323" x="1847850" y="4927600"/>
          <p14:tracePt t="149339" x="1866900" y="4908550"/>
          <p14:tracePt t="149356" x="1885950" y="4883150"/>
          <p14:tracePt t="149359" x="1892300" y="4876800"/>
          <p14:tracePt t="149373" x="1892300" y="4870450"/>
          <p14:tracePt t="149391" x="1892300" y="4857750"/>
          <p14:tracePt t="149406" x="1892300" y="4851400"/>
          <p14:tracePt t="149448" x="1892300" y="4845050"/>
          <p14:tracePt t="149505" x="1885950" y="4838700"/>
          <p14:tracePt t="150056" x="0" y="0"/>
        </p14:tracePtLst>
        <p14:tracePtLst>
          <p14:tracePt t="151325" x="3238500" y="4997450"/>
          <p14:tracePt t="151332" x="3232150" y="4997450"/>
          <p14:tracePt t="151459" x="3244850" y="4991100"/>
          <p14:tracePt t="151466" x="3257550" y="4991100"/>
          <p14:tracePt t="151472" x="3314700" y="4991100"/>
          <p14:tracePt t="151490" x="3492500" y="4991100"/>
          <p14:tracePt t="151494" x="3625850" y="4991100"/>
          <p14:tracePt t="151505" x="3778250" y="4991100"/>
          <p14:tracePt t="151522" x="4083050" y="4991100"/>
          <p14:tracePt t="151539" x="4267200" y="4991100"/>
          <p14:tracePt t="151556" x="4356100" y="4991100"/>
          <p14:tracePt t="151572" x="4368800" y="4991100"/>
          <p14:tracePt t="151588" x="4375150" y="4991100"/>
          <p14:tracePt t="151720" x="4343400" y="4991100"/>
          <p14:tracePt t="151730" x="4305300" y="4991100"/>
          <p14:tracePt t="151740" x="4248150" y="4991100"/>
          <p14:tracePt t="151744" x="4184650" y="4991100"/>
          <p14:tracePt t="151756" x="4121150" y="4991100"/>
          <p14:tracePt t="151763" x="4051300" y="4991100"/>
          <p14:tracePt t="151773" x="3975100" y="4991100"/>
          <p14:tracePt t="151791" x="3771900" y="4991100"/>
          <p14:tracePt t="151806" x="3708400" y="4991100"/>
          <p14:tracePt t="151822" x="3689350" y="4991100"/>
          <p14:tracePt t="151953" x="3714750" y="4991100"/>
          <p14:tracePt t="151963" x="3771900" y="4991100"/>
          <p14:tracePt t="151974" x="3848100" y="4991100"/>
          <p14:tracePt t="151991" x="4044950" y="4991100"/>
          <p14:tracePt t="151996" x="4152900" y="4991100"/>
          <p14:tracePt t="152007" x="4337050" y="4991100"/>
          <p14:tracePt t="152024" x="4445000" y="4991100"/>
          <p14:tracePt t="152039" x="4483100" y="4991100"/>
          <p14:tracePt t="152056" x="4489450" y="4991100"/>
          <p14:tracePt t="152139" x="4470400" y="4991100"/>
          <p14:tracePt t="152148" x="4438650" y="4991100"/>
          <p14:tracePt t="152156" x="4387850" y="4991100"/>
          <p14:tracePt t="152172" x="4279900" y="4991100"/>
          <p14:tracePt t="152188" x="4178300" y="4991100"/>
          <p14:tracePt t="152192" x="4165600" y="4997450"/>
          <p14:tracePt t="152209" x="4159250" y="4997450"/>
          <p14:tracePt t="152264" x="4191000" y="4997450"/>
          <p14:tracePt t="152273" x="4235450" y="4997450"/>
          <p14:tracePt t="152280" x="4311650" y="4997450"/>
          <p14:tracePt t="152290" x="4394200" y="4997450"/>
          <p14:tracePt t="152306" x="4616450" y="4997450"/>
          <p14:tracePt t="152312" x="4730750" y="4997450"/>
          <p14:tracePt t="152322" x="4832350" y="4997450"/>
          <p14:tracePt t="152338" x="4991100" y="4997450"/>
          <p14:tracePt t="152356" x="5060950" y="4997450"/>
          <p14:tracePt t="152372" x="5073650" y="4997450"/>
          <p14:tracePt t="152440" x="5067300" y="4997450"/>
          <p14:tracePt t="152448" x="5022850" y="4997450"/>
          <p14:tracePt t="152457" x="4972050" y="4997450"/>
          <p14:tracePt t="152473" x="4813300" y="4997450"/>
          <p14:tracePt t="152490" x="4622800" y="4997450"/>
          <p14:tracePt t="152506" x="4489450" y="4997450"/>
          <p14:tracePt t="152522" x="4438650" y="4997450"/>
          <p14:tracePt t="152540" x="4425950" y="4997450"/>
          <p14:tracePt t="152620" x="4438650" y="4997450"/>
          <p14:tracePt t="152624" x="4451350" y="4997450"/>
          <p14:tracePt t="152639" x="4495800" y="4997450"/>
          <p14:tracePt t="152655" x="4527550" y="4997450"/>
          <p14:tracePt t="152672" x="4565650" y="4997450"/>
          <p14:tracePt t="152688" x="4591050" y="4997450"/>
          <p14:tracePt t="152705" x="4603750" y="4997450"/>
          <p14:tracePt t="153415" x="0" y="0"/>
        </p14:tracePtLst>
        <p14:tracePtLst>
          <p14:tracePt t="154097" x="5695950" y="4826000"/>
          <p14:tracePt t="154143" x="5689600" y="4832350"/>
          <p14:tracePt t="154154" x="5689600" y="4845050"/>
          <p14:tracePt t="154161" x="5689600" y="4864100"/>
          <p14:tracePt t="154172" x="5689600" y="4908550"/>
          <p14:tracePt t="154188" x="5715000" y="4972050"/>
          <p14:tracePt t="154205" x="5753100" y="5016500"/>
          <p14:tracePt t="154211" x="5759450" y="5029200"/>
          <p14:tracePt t="154216" x="5765800" y="5029200"/>
          <p14:tracePt t="154228" x="5778500" y="5035550"/>
          <p14:tracePt t="154239" x="5778500" y="5041900"/>
          <p14:tracePt t="154398" x="0" y="0"/>
        </p14:tracePtLst>
        <p14:tracePtLst>
          <p14:tracePt t="155689" x="6330950" y="4806950"/>
          <p14:tracePt t="155721" x="6318250" y="4806950"/>
          <p14:tracePt t="155731" x="6311900" y="4813300"/>
          <p14:tracePt t="155739" x="6311900" y="4819650"/>
          <p14:tracePt t="155756" x="6311900" y="4857750"/>
          <p14:tracePt t="155771" x="6311900" y="4914900"/>
          <p14:tracePt t="155775" x="6318250" y="4959350"/>
          <p14:tracePt t="155788" x="6324600" y="4984750"/>
          <p14:tracePt t="155805" x="6350000" y="5054600"/>
          <p14:tracePt t="155811" x="6375400" y="5092700"/>
          <p14:tracePt t="155821" x="6400800" y="5118100"/>
          <p14:tracePt t="155837" x="6457950" y="5168900"/>
          <p14:tracePt t="155840" x="6483350" y="5187950"/>
          <p14:tracePt t="155854" x="6540500" y="5219700"/>
          <p14:tracePt t="155871" x="6578600" y="5226050"/>
          <p14:tracePt t="155887" x="6629400" y="5226050"/>
          <p14:tracePt t="155903" x="6692900" y="5219700"/>
          <p14:tracePt t="155920" x="6743700" y="5207000"/>
          <p14:tracePt t="155937" x="6769100" y="5194300"/>
          <p14:tracePt t="155954" x="6775450" y="5181600"/>
          <p14:tracePt t="155970" x="6788150" y="5168900"/>
          <p14:tracePt t="155987" x="6788150" y="5162550"/>
          <p14:tracePt t="156127" x="6788150" y="5156200"/>
          <p14:tracePt t="156145" x="6807200" y="5156200"/>
          <p14:tracePt t="156151" x="6819900" y="5156200"/>
          <p14:tracePt t="156161" x="6845300" y="5156200"/>
          <p14:tracePt t="156170" x="6864350" y="5156200"/>
          <p14:tracePt t="156187" x="6921500" y="5156200"/>
          <p14:tracePt t="156204" x="6985000" y="5149850"/>
          <p14:tracePt t="156209" x="7010400" y="5143500"/>
          <p14:tracePt t="156220" x="7035800" y="5143500"/>
          <p14:tracePt t="156238" x="7118350" y="5143500"/>
          <p14:tracePt t="156255" x="7289800" y="5118100"/>
          <p14:tracePt t="156271" x="7397750" y="5105400"/>
          <p14:tracePt t="156288" x="7461250" y="5092700"/>
          <p14:tracePt t="156305" x="7467600" y="5092700"/>
          <p14:tracePt t="156368" x="7473950" y="5086350"/>
          <p14:tracePt t="156382" x="7473950" y="5073650"/>
          <p14:tracePt t="156399" x="7473950" y="5060950"/>
          <p14:tracePt t="156407" x="7473950" y="5048250"/>
          <p14:tracePt t="156420" x="7473950" y="5029200"/>
          <p14:tracePt t="156437" x="7467600" y="4984750"/>
          <p14:tracePt t="156453" x="7442200" y="4933950"/>
          <p14:tracePt t="156470" x="7423150" y="4914900"/>
          <p14:tracePt t="156487" x="7416800" y="4902200"/>
          <p14:tracePt t="156579" x="7404100" y="4908550"/>
          <p14:tracePt t="156588" x="7404100" y="4914900"/>
          <p14:tracePt t="156597" x="7404100" y="4927600"/>
          <p14:tracePt t="156604" x="7404100" y="4959350"/>
          <p14:tracePt t="156620" x="7404100" y="5016500"/>
          <p14:tracePt t="156625" x="7404100" y="5029200"/>
          <p14:tracePt t="156637" x="7410450" y="5054600"/>
          <p14:tracePt t="156654" x="7435850" y="5086350"/>
          <p14:tracePt t="156670" x="7473950" y="5099050"/>
          <p14:tracePt t="156687" x="7512050" y="5105400"/>
          <p14:tracePt t="156703" x="7531100" y="5105400"/>
          <p14:tracePt t="156720" x="7575550" y="5099050"/>
          <p14:tracePt t="156737" x="7594600" y="5067300"/>
          <p14:tracePt t="156754" x="7600950" y="5029200"/>
          <p14:tracePt t="156770" x="7607300" y="4991100"/>
          <p14:tracePt t="156787" x="7613650" y="4972050"/>
          <p14:tracePt t="156804" x="7620000" y="4946650"/>
          <p14:tracePt t="157031" x="0" y="0"/>
        </p14:tracePtLst>
        <p14:tracePtLst>
          <p14:tracePt t="158108" x="9182100" y="5073650"/>
          <p14:tracePt t="158121" x="9188450" y="5073650"/>
          <p14:tracePt t="158131" x="9220200" y="5073650"/>
          <p14:tracePt t="158139" x="9264650" y="5073650"/>
          <p14:tracePt t="158154" x="9398000" y="5073650"/>
          <p14:tracePt t="158169" x="9588500" y="5073650"/>
          <p14:tracePt t="158186" x="9747250" y="5073650"/>
          <p14:tracePt t="158203" x="9836150" y="5073650"/>
          <p14:tracePt t="158220" x="9848850" y="5073650"/>
          <p14:tracePt t="158305" x="9836150" y="5073650"/>
          <p14:tracePt t="158312" x="9791700" y="5060950"/>
          <p14:tracePt t="158321" x="9747250" y="5048250"/>
          <p14:tracePt t="158336" x="9626600" y="5041900"/>
          <p14:tracePt t="158353" x="9512300" y="5041900"/>
          <p14:tracePt t="158370" x="9442450" y="5041900"/>
          <p14:tracePt t="158386" x="9429750" y="5041900"/>
          <p14:tracePt t="158458" x="9436100" y="5041900"/>
          <p14:tracePt t="158464" x="9461500" y="5041900"/>
          <p14:tracePt t="158474" x="9486900" y="5041900"/>
          <p14:tracePt t="158486" x="9575800" y="5041900"/>
          <p14:tracePt t="158503" x="9740900" y="5048250"/>
          <p14:tracePt t="158520" x="9931400" y="5067300"/>
          <p14:tracePt t="158537" x="10090150" y="5073650"/>
          <p14:tracePt t="158554" x="10185400" y="5073650"/>
          <p14:tracePt t="158570" x="10204450" y="5073650"/>
          <p14:tracePt t="158586" x="10210800" y="5073650"/>
          <p14:tracePt t="158632" x="10191750" y="5073650"/>
          <p14:tracePt t="158640" x="10153650" y="5073650"/>
          <p14:tracePt t="158653" x="10096500" y="5073650"/>
          <p14:tracePt t="158670" x="9874250" y="5073650"/>
          <p14:tracePt t="158686" x="9747250" y="5073650"/>
          <p14:tracePt t="158703" x="9690100" y="5073650"/>
          <p14:tracePt t="158719" x="9677400" y="5073650"/>
          <p14:tracePt t="158801" x="9690100" y="5073650"/>
          <p14:tracePt t="158808" x="9715500" y="5073650"/>
          <p14:tracePt t="158820" x="9747250" y="5073650"/>
          <p14:tracePt t="158837" x="9836150" y="5073650"/>
          <p14:tracePt t="158841" x="9874250" y="5073650"/>
          <p14:tracePt t="158853" x="9912350" y="5073650"/>
          <p14:tracePt t="158870" x="9950450" y="5073650"/>
          <p14:tracePt t="158936" x="9937750" y="5073650"/>
          <p14:tracePt t="158947" x="9912350" y="5073650"/>
          <p14:tracePt t="158953" x="9886950" y="5073650"/>
          <p14:tracePt t="158969" x="9855200" y="5073650"/>
          <p14:tracePt t="158986" x="9842500" y="5073650"/>
          <p14:tracePt t="159079" x="9855200" y="5073650"/>
          <p14:tracePt t="159087" x="9867900" y="5073650"/>
          <p14:tracePt t="159096" x="9880600" y="5073650"/>
          <p14:tracePt t="159390" x="0" y="0"/>
        </p14:tracePtLst>
        <p14:tracePtLst>
          <p14:tracePt t="159935" x="10445750" y="5086350"/>
          <p14:tracePt t="159948" x="10458450" y="5086350"/>
          <p14:tracePt t="159955" x="10483850" y="5086350"/>
          <p14:tracePt t="159969" x="10547350" y="5086350"/>
          <p14:tracePt t="159986" x="10642600" y="5086350"/>
          <p14:tracePt t="160002" x="10750550" y="5086350"/>
          <p14:tracePt t="160019" x="10814050" y="5086350"/>
          <p14:tracePt t="160036" x="10858500" y="5086350"/>
          <p14:tracePt t="160052" x="10883900" y="5086350"/>
          <p14:tracePt t="160056" x="10890250" y="5086350"/>
          <p14:tracePt t="160069" x="10896600" y="5086350"/>
          <p14:tracePt t="160085" x="10922000" y="5086350"/>
          <p14:tracePt t="160102" x="10953750" y="5086350"/>
          <p14:tracePt t="160119" x="10991850" y="5086350"/>
          <p14:tracePt t="160135" x="11023600" y="5086350"/>
          <p14:tracePt t="160152" x="11029950" y="5086350"/>
          <p14:tracePt t="160169" x="11036300" y="5086350"/>
          <p14:tracePt t="160312" x="0" y="0"/>
        </p14:tracePtLst>
        <p14:tracePtLst>
          <p14:tracePt t="161388" x="704850" y="5321300"/>
          <p14:tracePt t="161443" x="698500" y="5321300"/>
          <p14:tracePt t="161460" x="698500" y="5334000"/>
          <p14:tracePt t="161467" x="698500" y="5340350"/>
          <p14:tracePt t="161477" x="698500" y="5353050"/>
          <p14:tracePt t="161487" x="723900" y="5384800"/>
          <p14:tracePt t="161502" x="774700" y="5410200"/>
          <p14:tracePt t="161520" x="850900" y="5435600"/>
          <p14:tracePt t="161536" x="939800" y="5454650"/>
          <p14:tracePt t="161552" x="1022350" y="5461000"/>
          <p14:tracePt t="161569" x="1079500" y="5461000"/>
          <p14:tracePt t="161585" x="1117600" y="5461000"/>
          <p14:tracePt t="161603" x="1123950" y="5461000"/>
          <p14:tracePt t="161745" x="0" y="0"/>
        </p14:tracePtLst>
        <p14:tracePtLst>
          <p14:tracePt t="162186" x="1041400" y="5454650"/>
          <p14:tracePt t="162275" x="1047750" y="5454650"/>
          <p14:tracePt t="162288" x="1174750" y="5454650"/>
          <p14:tracePt t="162297" x="1270000" y="5473700"/>
          <p14:tracePt t="162307" x="1384300" y="5486400"/>
          <p14:tracePt t="162319" x="1587500" y="5492750"/>
          <p14:tracePt t="162336" x="1765300" y="5492750"/>
          <p14:tracePt t="162353" x="1860550" y="5492750"/>
          <p14:tracePt t="162368" x="1892300" y="5492750"/>
          <p14:tracePt t="162620" x="1873250" y="5492750"/>
          <p14:tracePt t="162630" x="1841500" y="5492750"/>
          <p14:tracePt t="162640" x="1746250" y="5492750"/>
          <p14:tracePt t="162652" x="1695450" y="5492750"/>
          <p14:tracePt t="162669" x="1568450" y="5492750"/>
          <p14:tracePt t="162672" x="1511300" y="5492750"/>
          <p14:tracePt t="162685" x="1460500" y="5492750"/>
          <p14:tracePt t="162702" x="1416050" y="5492750"/>
          <p14:tracePt t="162718" x="1409700" y="5492750"/>
          <p14:tracePt t="162767" x="1416050" y="5492750"/>
          <p14:tracePt t="162775" x="1447800" y="5492750"/>
          <p14:tracePt t="162785" x="1485900" y="5492750"/>
          <p14:tracePt t="162801" x="1625600" y="5492750"/>
          <p14:tracePt t="162818" x="1847850" y="5492750"/>
          <p14:tracePt t="162834" x="2127250" y="5492750"/>
          <p14:tracePt t="162852" x="2349500" y="5492750"/>
          <p14:tracePt t="162869" x="2495550" y="5492750"/>
          <p14:tracePt t="162872" x="2527300" y="5492750"/>
          <p14:tracePt t="162884" x="2546350" y="5492750"/>
          <p14:tracePt t="162901" x="2552700" y="5492750"/>
          <p14:tracePt t="164856" x="0" y="0"/>
        </p14:tracePtLst>
        <p14:tracePtLst>
          <p14:tracePt t="165764" x="6540500" y="4368800"/>
          <p14:tracePt t="165818" x="6553200" y="4368800"/>
          <p14:tracePt t="165825" x="6553200" y="4375150"/>
          <p14:tracePt t="165834" x="6559550" y="4394200"/>
          <p14:tracePt t="165851" x="6572250" y="4425950"/>
          <p14:tracePt t="165867" x="6623050" y="4476750"/>
          <p14:tracePt t="165883" x="6705600" y="4546600"/>
          <p14:tracePt t="165900" x="6832600" y="4616450"/>
          <p14:tracePt t="165917" x="6959600" y="4660900"/>
          <p14:tracePt t="165933" x="7118350" y="4718050"/>
          <p14:tracePt t="165950" x="7194550" y="4724400"/>
          <p14:tracePt t="165967" x="7239000" y="4724400"/>
          <p14:tracePt t="165983" x="7296150" y="4724400"/>
          <p14:tracePt t="166000" x="7340600" y="4711700"/>
          <p14:tracePt t="166017" x="7378700" y="4692650"/>
          <p14:tracePt t="166033" x="7410450" y="4667250"/>
          <p14:tracePt t="166051" x="7423150" y="4629150"/>
          <p14:tracePt t="166067" x="7429500" y="4603750"/>
          <p14:tracePt t="166083" x="7429500" y="4572000"/>
          <p14:tracePt t="166101" x="7429500" y="4533900"/>
          <p14:tracePt t="166104" x="7429500" y="4508500"/>
          <p14:tracePt t="166119" x="7429500" y="4495800"/>
          <p14:tracePt t="166134" x="7410450" y="4470400"/>
          <p14:tracePt t="166150" x="7397750" y="4451350"/>
          <p14:tracePt t="166167" x="7372350" y="4432300"/>
          <p14:tracePt t="166183" x="7321550" y="4406900"/>
          <p14:tracePt t="166200" x="7207250" y="4375150"/>
          <p14:tracePt t="166217" x="7061200" y="4343400"/>
          <p14:tracePt t="166233" x="6915150" y="4318000"/>
          <p14:tracePt t="166250" x="6832600" y="4318000"/>
          <p14:tracePt t="166267" x="6781800" y="4318000"/>
          <p14:tracePt t="166283" x="6750050" y="4318000"/>
          <p14:tracePt t="166301" x="6731000" y="4330700"/>
          <p14:tracePt t="166304" x="6724650" y="4343400"/>
          <p14:tracePt t="166318" x="6718300" y="4362450"/>
          <p14:tracePt t="166335" x="6699250" y="4413250"/>
          <p14:tracePt t="166351" x="6699250" y="4445000"/>
          <p14:tracePt t="166367" x="6699250" y="4495800"/>
          <p14:tracePt t="166384" x="6705600" y="4559300"/>
          <p14:tracePt t="166400" x="6724650" y="4629150"/>
          <p14:tracePt t="166418" x="6750050" y="4673600"/>
          <p14:tracePt t="166433" x="6788150" y="4718050"/>
          <p14:tracePt t="166450" x="6832600" y="4743450"/>
          <p14:tracePt t="166467" x="6896100" y="4762500"/>
          <p14:tracePt t="166483" x="6959600" y="4768850"/>
          <p14:tracePt t="166500" x="7048500" y="4768850"/>
          <p14:tracePt t="166517" x="7118350" y="4756150"/>
          <p14:tracePt t="166520" x="7143750" y="4743450"/>
          <p14:tracePt t="166534" x="7175500" y="4705350"/>
          <p14:tracePt t="166551" x="7188200" y="4673600"/>
          <p14:tracePt t="166567" x="7194550" y="4629150"/>
          <p14:tracePt t="166584" x="7194550" y="4591050"/>
          <p14:tracePt t="166601" x="7194550" y="4540250"/>
          <p14:tracePt t="166618" x="7188200" y="4495800"/>
          <p14:tracePt t="166634" x="7175500" y="4476750"/>
          <p14:tracePt t="166650" x="7162800" y="4451350"/>
          <p14:tracePt t="166667" x="7150100" y="4432300"/>
          <p14:tracePt t="166683" x="7131050" y="4425950"/>
          <p14:tracePt t="166700" x="7092950" y="4419600"/>
          <p14:tracePt t="166717" x="7054850" y="4413250"/>
          <p14:tracePt t="166719" x="7023100" y="4413250"/>
          <p14:tracePt t="166734" x="6978650" y="4413250"/>
          <p14:tracePt t="166750" x="6953250" y="4413250"/>
          <p14:tracePt t="166767" x="6921500" y="4432300"/>
          <p14:tracePt t="166783" x="6908800" y="4476750"/>
          <p14:tracePt t="166800" x="6908800" y="4514850"/>
          <p14:tracePt t="166817" x="6908800" y="4565650"/>
          <p14:tracePt t="166833" x="6908800" y="4597400"/>
          <p14:tracePt t="166850" x="6908800" y="4616450"/>
          <p14:tracePt t="166866" x="6908800" y="4629150"/>
          <p14:tracePt t="166883" x="6915150" y="4629150"/>
          <p14:tracePt t="166903" x="6921500" y="4629150"/>
          <p14:tracePt t="166919" x="6934200" y="4629150"/>
          <p14:tracePt t="166934" x="6953250" y="4591050"/>
          <p14:tracePt t="166950" x="6965950" y="4552950"/>
          <p14:tracePt t="166966" x="6978650" y="4514850"/>
          <p14:tracePt t="166983" x="6978650" y="4489450"/>
          <p14:tracePt t="167000" x="6978650" y="4470400"/>
          <p14:tracePt t="167016" x="6978650" y="4457700"/>
          <p14:tracePt t="167033" x="6978650" y="4451350"/>
          <p14:tracePt t="167374" x="0" y="0"/>
        </p14:tracePtLst>
        <p14:tracePtLst>
          <p14:tracePt t="168366" x="1663700" y="4768850"/>
          <p14:tracePt t="168369" x="1644650" y="4775200"/>
          <p14:tracePt t="168380" x="1625600" y="4787900"/>
          <p14:tracePt t="168388" x="1606550" y="4800600"/>
          <p14:tracePt t="168399" x="1581150" y="4826000"/>
          <p14:tracePt t="168416" x="1562100" y="4851400"/>
          <p14:tracePt t="168433" x="1543050" y="4876800"/>
          <p14:tracePt t="168450" x="1536700" y="4902200"/>
          <p14:tracePt t="168466" x="1530350" y="4921250"/>
          <p14:tracePt t="168483" x="1530350" y="4933950"/>
          <p14:tracePt t="168499" x="1530350" y="4940300"/>
          <p14:tracePt t="168503" x="1530350" y="4946650"/>
          <p14:tracePt t="168516" x="1530350" y="4959350"/>
          <p14:tracePt t="168550" x="1549400" y="4978400"/>
          <p14:tracePt t="168567" x="1574800" y="4984750"/>
          <p14:tracePt t="168583" x="1593850" y="4984750"/>
          <p14:tracePt t="168600" x="1612900" y="4984750"/>
          <p14:tracePt t="168617" x="1638300" y="4984750"/>
          <p14:tracePt t="168632" x="1651000" y="4972050"/>
          <p14:tracePt t="168649" x="1663700" y="4959350"/>
          <p14:tracePt t="168682" x="1670050" y="4953000"/>
          <p14:tracePt t="168737" x="1670050" y="4946650"/>
          <p14:tracePt t="168752" x="1670050" y="4940300"/>
          <p14:tracePt t="168761" x="1670050" y="4933950"/>
          <p14:tracePt t="168768" x="1670050" y="4927600"/>
          <p14:tracePt t="168799" x="1670050" y="4921250"/>
          <p14:tracePt t="168991" x="0" y="0"/>
        </p14:tracePtLst>
        <p14:tracePtLst>
          <p14:tracePt t="169657" x="3778250" y="5530850"/>
          <p14:tracePt t="169805" x="3803650" y="5530850"/>
          <p14:tracePt t="169815" x="3949700" y="5530850"/>
          <p14:tracePt t="169824" x="4057650" y="5530850"/>
          <p14:tracePt t="169832" x="4184650" y="5530850"/>
          <p14:tracePt t="169850" x="4432300" y="5530850"/>
          <p14:tracePt t="169867" x="4616450" y="5530850"/>
          <p14:tracePt t="169883" x="4692650" y="5530850"/>
          <p14:tracePt t="169887" x="4705350" y="5530850"/>
          <p14:tracePt t="169899" x="4711700" y="5530850"/>
          <p14:tracePt t="169917" x="4718050" y="5530850"/>
          <p14:tracePt t="170029" x="4699000" y="5530850"/>
          <p14:tracePt t="170038" x="4679950" y="5530850"/>
          <p14:tracePt t="170049" x="4565650" y="5530850"/>
          <p14:tracePt t="170067" x="4394200" y="5530850"/>
          <p14:tracePt t="170083" x="4178300" y="5530850"/>
          <p14:tracePt t="170086" x="4070350" y="5530850"/>
          <p14:tracePt t="170099" x="3968750" y="5530850"/>
          <p14:tracePt t="170116" x="3797300" y="5530850"/>
          <p14:tracePt t="170133" x="3714750" y="5530850"/>
          <p14:tracePt t="170136" x="3695700" y="5530850"/>
          <p14:tracePt t="170149" x="3689350" y="5530850"/>
          <p14:tracePt t="170165" x="3683000" y="5530850"/>
          <p14:tracePt t="170313" x="3689350" y="5530850"/>
          <p14:tracePt t="170321" x="3708400" y="5530850"/>
          <p14:tracePt t="170333" x="3721100" y="5530850"/>
          <p14:tracePt t="170350" x="3778250" y="5530850"/>
          <p14:tracePt t="170355" x="3810000" y="5530850"/>
          <p14:tracePt t="170367" x="3873500" y="5530850"/>
          <p14:tracePt t="170382" x="3943350" y="5530850"/>
          <p14:tracePt t="170398" x="3981450" y="5530850"/>
          <p14:tracePt t="170416" x="3994150" y="5530850"/>
          <p14:tracePt t="170825" x="4000500" y="5530850"/>
          <p14:tracePt t="170840" x="4013200" y="5530850"/>
          <p14:tracePt t="170852" x="4025900" y="5530850"/>
          <p14:tracePt t="170859" x="4044950" y="5530850"/>
          <p14:tracePt t="170867" x="4070350" y="5530850"/>
          <p14:tracePt t="170883" x="4146550" y="5530850"/>
          <p14:tracePt t="170899" x="4229100" y="5530850"/>
          <p14:tracePt t="170903" x="4286250" y="5530850"/>
          <p14:tracePt t="170915" x="4337050" y="5530850"/>
          <p14:tracePt t="170919" x="4400550" y="5530850"/>
          <p14:tracePt t="170932" x="4445000" y="5530850"/>
          <p14:tracePt t="170950" x="4476750" y="5530850"/>
          <p14:tracePt t="170953" x="4483100" y="5530850"/>
          <p14:tracePt t="170965" x="4489450" y="5530850"/>
          <p14:tracePt t="171231" x="4432300" y="5530850"/>
          <p14:tracePt t="171249" x="4337050" y="5530850"/>
          <p14:tracePt t="171266" x="4216400" y="5530850"/>
          <p14:tracePt t="171282" x="4102100" y="5530850"/>
          <p14:tracePt t="171290" x="4051300" y="5530850"/>
          <p14:tracePt t="171298" x="3994150" y="5530850"/>
          <p14:tracePt t="171316" x="3911600" y="5530850"/>
          <p14:tracePt t="171332" x="3854450" y="5530850"/>
          <p14:tracePt t="171336" x="3829050" y="5530850"/>
          <p14:tracePt t="171350" x="3810000" y="5530850"/>
          <p14:tracePt t="171365" x="3784600" y="5530850"/>
          <p14:tracePt t="171383" x="3765550" y="5530850"/>
          <p14:tracePt t="171399" x="3752850" y="5530850"/>
          <p14:tracePt t="171415" x="3740150" y="5530850"/>
          <p14:tracePt t="171432" x="3727450" y="5530850"/>
          <p14:tracePt t="171540" x="3721100" y="5530850"/>
          <p14:tracePt t="171556" x="3708400" y="5530850"/>
          <p14:tracePt t="171563" x="3695700" y="5530850"/>
          <p14:tracePt t="171570" x="3657600" y="5524500"/>
          <p14:tracePt t="171583" x="3581400" y="5511800"/>
          <p14:tracePt t="171599" x="3479800" y="5492750"/>
          <p14:tracePt t="171615" x="3416300" y="5486400"/>
          <p14:tracePt t="171632" x="3384550" y="5486400"/>
          <p14:tracePt t="171648" x="3378200" y="5486400"/>
          <p14:tracePt t="172291" x="3384550" y="5486400"/>
          <p14:tracePt t="172298" x="3403600" y="5486400"/>
          <p14:tracePt t="172312" x="3486150" y="5486400"/>
          <p14:tracePt t="172319" x="3562350" y="5486400"/>
          <p14:tracePt t="172333" x="3632200" y="5486400"/>
          <p14:tracePt t="172349" x="3848100" y="5486400"/>
          <p14:tracePt t="172366" x="4076700" y="5486400"/>
          <p14:tracePt t="172383" x="4413250" y="5486400"/>
          <p14:tracePt t="172398" x="4559300" y="5486400"/>
          <p14:tracePt t="172416" x="4667250" y="5486400"/>
          <p14:tracePt t="172431" x="4711700" y="5486400"/>
          <p14:tracePt t="172448" x="4718050" y="5486400"/>
          <p14:tracePt t="172481" x="4724400" y="5486400"/>
          <p14:tracePt t="173140" x="4711700" y="5486400"/>
          <p14:tracePt t="173149" x="4692650" y="5486400"/>
          <p14:tracePt t="173157" x="4641850" y="5486400"/>
          <p14:tracePt t="173165" x="4578350" y="5486400"/>
          <p14:tracePt t="173185" x="4311650" y="5486400"/>
          <p14:tracePt t="173198" x="4146550" y="5486400"/>
          <p14:tracePt t="173214" x="4025900" y="5486400"/>
          <p14:tracePt t="173231" x="3956050" y="5486400"/>
          <p14:tracePt t="173248" x="3911600" y="5486400"/>
          <p14:tracePt t="173265" x="3879850" y="5486400"/>
          <p14:tracePt t="173281" x="3835400" y="5486400"/>
          <p14:tracePt t="173298" x="3771900" y="5486400"/>
          <p14:tracePt t="173315" x="3695700" y="5486400"/>
          <p14:tracePt t="173320" x="3676650" y="5486400"/>
          <p14:tracePt t="173333" x="3638550" y="5480050"/>
          <p14:tracePt t="173350" x="3625850" y="5473700"/>
          <p14:tracePt t="173366" x="3619500" y="5473700"/>
          <p14:tracePt t="173382" x="3613150" y="5473700"/>
          <p14:tracePt t="173398" x="3594100" y="5473700"/>
          <p14:tracePt t="173415" x="3543300" y="5473700"/>
          <p14:tracePt t="173431" x="3498850" y="5473700"/>
          <p14:tracePt t="173449" x="3448050" y="5473700"/>
          <p14:tracePt t="173464" x="3429000" y="5473700"/>
          <p14:tracePt t="173481" x="3422650" y="5473700"/>
          <p14:tracePt t="173528" x="3416300" y="5473700"/>
          <p14:tracePt t="173698" x="3435350" y="5473700"/>
          <p14:tracePt t="173707" x="3467100" y="5473700"/>
          <p14:tracePt t="173715" x="3517900" y="5473700"/>
          <p14:tracePt t="173731" x="3676650" y="5473700"/>
          <p14:tracePt t="173748" x="3898900" y="5473700"/>
          <p14:tracePt t="173752" x="4025900" y="5473700"/>
          <p14:tracePt t="173764" x="4178300" y="5473700"/>
          <p14:tracePt t="173781" x="4508500" y="5480050"/>
          <p14:tracePt t="173784" x="4616450" y="5499100"/>
          <p14:tracePt t="173799" x="4743450" y="5518150"/>
          <p14:tracePt t="173814" x="4775200" y="5518150"/>
          <p14:tracePt t="174214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注册处理器和处理事件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266" y="1160780"/>
            <a:ext cx="11741785" cy="787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采用一个</a:t>
            </a:r>
            <a:r>
              <a:rPr lang="zh-CN" altLang="en-US" sz="16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基于委派的模型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来进行事件处理：一个源对象触发一个事件，然后一个对该事件感兴趣的对象处理它。后者称为一个事件处理器（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handler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）或者一个事件监听者（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listener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E0A155-06BB-41F7-8EF5-3F7D94E8F7D6}"/>
              </a:ext>
            </a:extLst>
          </p:cNvPr>
          <p:cNvGrpSpPr>
            <a:grpSpLocks/>
          </p:cNvGrpSpPr>
          <p:nvPr/>
        </p:nvGrpSpPr>
        <p:grpSpPr bwMode="auto">
          <a:xfrm>
            <a:off x="459847" y="2526367"/>
            <a:ext cx="3083569" cy="902093"/>
            <a:chOff x="2357422" y="2000240"/>
            <a:chExt cx="2428892" cy="681996"/>
          </a:xfrm>
        </p:grpSpPr>
        <p:sp>
          <p:nvSpPr>
            <p:cNvPr id="8" name="TextBox 46">
              <a:extLst>
                <a:ext uri="{FF2B5EF4-FFF2-40B4-BE49-F238E27FC236}">
                  <a16:creationId xmlns:a16="http://schemas.microsoft.com/office/drawing/2014/main" id="{69B24D02-5D66-480B-9C7C-9BFF55154B5B}"/>
                </a:ext>
              </a:extLst>
            </p:cNvPr>
            <p:cNvSpPr txBox="1"/>
            <p:nvPr/>
          </p:nvSpPr>
          <p:spPr bwMode="auto">
            <a:xfrm>
              <a:off x="2357422" y="2000240"/>
              <a:ext cx="2428892" cy="2905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source:SourceClass</a:t>
              </a:r>
              <a:endParaRPr lang="zh-CN" altLang="en-US" sz="14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TextBox 47">
              <a:extLst>
                <a:ext uri="{FF2B5EF4-FFF2-40B4-BE49-F238E27FC236}">
                  <a16:creationId xmlns:a16="http://schemas.microsoft.com/office/drawing/2014/main" id="{A53B9485-AE3C-4CB4-9656-F1D98415A78F}"/>
                </a:ext>
              </a:extLst>
            </p:cNvPr>
            <p:cNvSpPr txBox="1"/>
            <p:nvPr/>
          </p:nvSpPr>
          <p:spPr bwMode="auto">
            <a:xfrm>
              <a:off x="2357422" y="2286674"/>
              <a:ext cx="2428892" cy="3955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+</a:t>
              </a:r>
              <a:r>
                <a:rPr lang="en-US" altLang="zh-CN" sz="14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setOnXEventTypeListener</a:t>
              </a: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(listener)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937AFD-1957-4DE4-81AF-8B8A075860A4}"/>
              </a:ext>
            </a:extLst>
          </p:cNvPr>
          <p:cNvGrpSpPr/>
          <p:nvPr/>
        </p:nvGrpSpPr>
        <p:grpSpPr>
          <a:xfrm>
            <a:off x="6090337" y="2514744"/>
            <a:ext cx="3020230" cy="784830"/>
            <a:chOff x="6168158" y="2514744"/>
            <a:chExt cx="3020230" cy="784830"/>
          </a:xfrm>
        </p:grpSpPr>
        <p:sp>
          <p:nvSpPr>
            <p:cNvPr id="11" name="TextBox 46">
              <a:extLst>
                <a:ext uri="{FF2B5EF4-FFF2-40B4-BE49-F238E27FC236}">
                  <a16:creationId xmlns:a16="http://schemas.microsoft.com/office/drawing/2014/main" id="{6AB17518-0EEF-40B7-9C8B-BCF1C48A3210}"/>
                </a:ext>
              </a:extLst>
            </p:cNvPr>
            <p:cNvSpPr txBox="1"/>
            <p:nvPr/>
          </p:nvSpPr>
          <p:spPr bwMode="auto">
            <a:xfrm>
              <a:off x="6168158" y="2514744"/>
              <a:ext cx="3020230" cy="784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&lt;interface&gt;</a:t>
              </a:r>
            </a:p>
            <a:p>
              <a:pPr algn="ctr">
                <a:defRPr/>
              </a:pPr>
              <a:r>
                <a:rPr lang="en-US" altLang="zh-CN" sz="14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EventHandler</a:t>
              </a: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&lt;T extends Event&gt;</a:t>
              </a:r>
            </a:p>
            <a:p>
              <a:pPr algn="ctr">
                <a:defRPr/>
              </a:pPr>
              <a:endParaRPr lang="zh-CN" altLang="en-US" sz="1400" b="1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12" name="TextBox 47">
              <a:extLst>
                <a:ext uri="{FF2B5EF4-FFF2-40B4-BE49-F238E27FC236}">
                  <a16:creationId xmlns:a16="http://schemas.microsoft.com/office/drawing/2014/main" id="{82674758-5FA9-419F-89D2-9BB95CA4DE40}"/>
                </a:ext>
              </a:extLst>
            </p:cNvPr>
            <p:cNvSpPr txBox="1"/>
            <p:nvPr/>
          </p:nvSpPr>
          <p:spPr bwMode="auto">
            <a:xfrm>
              <a:off x="6168158" y="2991797"/>
              <a:ext cx="302023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+handle(event : T)</a:t>
              </a:r>
            </a:p>
          </p:txBody>
        </p:sp>
      </p:grpSp>
      <p:sp>
        <p:nvSpPr>
          <p:cNvPr id="15" name="TextBox 47">
            <a:extLst>
              <a:ext uri="{FF2B5EF4-FFF2-40B4-BE49-F238E27FC236}">
                <a16:creationId xmlns:a16="http://schemas.microsoft.com/office/drawing/2014/main" id="{3C4FCA4F-5313-4734-8D9B-B930489D339A}"/>
              </a:ext>
            </a:extLst>
          </p:cNvPr>
          <p:cNvSpPr txBox="1"/>
          <p:nvPr/>
        </p:nvSpPr>
        <p:spPr bwMode="auto">
          <a:xfrm>
            <a:off x="6090337" y="3966713"/>
            <a:ext cx="3020230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listener: </a:t>
            </a:r>
            <a:r>
              <a:rPr lang="en-US" altLang="zh-CN" sz="1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ListenerClass</a:t>
            </a:r>
            <a:endParaRPr lang="en-US" altLang="zh-CN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B2FD6AF-B8FC-4E00-B060-4896031872F9}"/>
              </a:ext>
            </a:extLst>
          </p:cNvPr>
          <p:cNvSpPr/>
          <p:nvPr/>
        </p:nvSpPr>
        <p:spPr>
          <a:xfrm>
            <a:off x="7386139" y="3311675"/>
            <a:ext cx="428625" cy="2143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1274A0-5709-47A0-BADD-E28A78748644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7600452" y="3525987"/>
            <a:ext cx="0" cy="440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4">
            <a:extLst>
              <a:ext uri="{FF2B5EF4-FFF2-40B4-BE49-F238E27FC236}">
                <a16:creationId xmlns:a16="http://schemas.microsoft.com/office/drawing/2014/main" id="{5F88BB19-54CC-4F97-95C7-5A4C60E7C29D}"/>
              </a:ext>
            </a:extLst>
          </p:cNvPr>
          <p:cNvSpPr/>
          <p:nvPr/>
        </p:nvSpPr>
        <p:spPr>
          <a:xfrm>
            <a:off x="9375635" y="3289533"/>
            <a:ext cx="2669854" cy="519812"/>
          </a:xfrm>
          <a:prstGeom prst="wedgeRoundRectCallout">
            <a:avLst>
              <a:gd name="adj1" fmla="val -55566"/>
              <a:gd name="adj2" fmla="val 96035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ListenerClass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实现监听器接口，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listener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ListenerClass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的实例</a:t>
            </a:r>
          </a:p>
        </p:txBody>
      </p:sp>
      <p:sp>
        <p:nvSpPr>
          <p:cNvPr id="21" name="圆角矩形标注 14">
            <a:extLst>
              <a:ext uri="{FF2B5EF4-FFF2-40B4-BE49-F238E27FC236}">
                <a16:creationId xmlns:a16="http://schemas.microsoft.com/office/drawing/2014/main" id="{7BE65B1E-4D07-4B50-AE2B-7D8B0FAD3098}"/>
              </a:ext>
            </a:extLst>
          </p:cNvPr>
          <p:cNvSpPr/>
          <p:nvPr/>
        </p:nvSpPr>
        <p:spPr>
          <a:xfrm>
            <a:off x="9369197" y="1784412"/>
            <a:ext cx="2669854" cy="679116"/>
          </a:xfrm>
          <a:prstGeom prst="wedgeRoundRectCallout">
            <a:avLst>
              <a:gd name="adj1" fmla="val -55566"/>
              <a:gd name="adj2" fmla="val 96035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事件处理器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监听器接口，所有的处理器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/listener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必须是实现了该接口的类的实例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09DBBC06-ED4A-433A-B5D3-ED432D26DC81}"/>
              </a:ext>
            </a:extLst>
          </p:cNvPr>
          <p:cNvSpPr/>
          <p:nvPr/>
        </p:nvSpPr>
        <p:spPr>
          <a:xfrm>
            <a:off x="3560319" y="2772383"/>
            <a:ext cx="184826" cy="27943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BB7172-6E3E-403D-A13E-E1FB39A84FDE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3745145" y="2912100"/>
            <a:ext cx="2345192" cy="120850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14">
            <a:extLst>
              <a:ext uri="{FF2B5EF4-FFF2-40B4-BE49-F238E27FC236}">
                <a16:creationId xmlns:a16="http://schemas.microsoft.com/office/drawing/2014/main" id="{ECD52203-EC54-4C68-A6EA-C9CB583BBDE9}"/>
              </a:ext>
            </a:extLst>
          </p:cNvPr>
          <p:cNvSpPr/>
          <p:nvPr/>
        </p:nvSpPr>
        <p:spPr>
          <a:xfrm>
            <a:off x="2946521" y="1904904"/>
            <a:ext cx="4106032" cy="519812"/>
          </a:xfrm>
          <a:prstGeom prst="wedgeRoundRectCallout">
            <a:avLst>
              <a:gd name="adj1" fmla="val -34718"/>
              <a:gd name="adj2" fmla="val 79192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事件源对象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source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。通过</a:t>
            </a:r>
            <a:endParaRPr lang="en-US" altLang="zh-CN" sz="14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source.setOnXEventTypeListener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listener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注册</a:t>
            </a:r>
          </a:p>
        </p:txBody>
      </p:sp>
      <p:sp>
        <p:nvSpPr>
          <p:cNvPr id="26" name="圆角矩形标注 14">
            <a:extLst>
              <a:ext uri="{FF2B5EF4-FFF2-40B4-BE49-F238E27FC236}">
                <a16:creationId xmlns:a16="http://schemas.microsoft.com/office/drawing/2014/main" id="{A58BE8D3-33B7-4DD2-874E-660D56BB3448}"/>
              </a:ext>
            </a:extLst>
          </p:cNvPr>
          <p:cNvSpPr/>
          <p:nvPr/>
        </p:nvSpPr>
        <p:spPr>
          <a:xfrm>
            <a:off x="834179" y="3668487"/>
            <a:ext cx="4106032" cy="519812"/>
          </a:xfrm>
          <a:prstGeom prst="wedgeRoundRectCallout">
            <a:avLst>
              <a:gd name="adj1" fmla="val 33275"/>
              <a:gd name="adj2" fmla="val -139759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source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内部会维护所有已注册的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listener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列表，因此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SourceClass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ListenerClass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之间是组合关系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346126E8-1B27-4C1C-A00F-A650595D5633}"/>
              </a:ext>
            </a:extLst>
          </p:cNvPr>
          <p:cNvSpPr txBox="1"/>
          <p:nvPr/>
        </p:nvSpPr>
        <p:spPr bwMode="auto">
          <a:xfrm>
            <a:off x="456603" y="4916132"/>
            <a:ext cx="3083569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source:Button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47">
            <a:extLst>
              <a:ext uri="{FF2B5EF4-FFF2-40B4-BE49-F238E27FC236}">
                <a16:creationId xmlns:a16="http://schemas.microsoft.com/office/drawing/2014/main" id="{197B36C0-82B5-4B30-AD81-CF65C8E19494}"/>
              </a:ext>
            </a:extLst>
          </p:cNvPr>
          <p:cNvSpPr txBox="1"/>
          <p:nvPr/>
        </p:nvSpPr>
        <p:spPr bwMode="auto">
          <a:xfrm>
            <a:off x="456603" y="5226909"/>
            <a:ext cx="3083569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1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setOnAction</a:t>
            </a:r>
            <a:r>
              <a:rPr lang="en-US" altLang="zh-CN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(listener)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C33A23E-A8F7-4F71-BE42-C0F184C43718}"/>
              </a:ext>
            </a:extLst>
          </p:cNvPr>
          <p:cNvGrpSpPr/>
          <p:nvPr/>
        </p:nvGrpSpPr>
        <p:grpSpPr>
          <a:xfrm>
            <a:off x="6087093" y="4904510"/>
            <a:ext cx="3020230" cy="784830"/>
            <a:chOff x="6168158" y="2514744"/>
            <a:chExt cx="3020230" cy="784830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B390B274-6B43-4491-98A3-54273568A710}"/>
                </a:ext>
              </a:extLst>
            </p:cNvPr>
            <p:cNvSpPr txBox="1"/>
            <p:nvPr/>
          </p:nvSpPr>
          <p:spPr bwMode="auto">
            <a:xfrm>
              <a:off x="6168158" y="2514744"/>
              <a:ext cx="3020230" cy="784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&lt;interface&gt;</a:t>
              </a:r>
            </a:p>
            <a:p>
              <a:pPr algn="ctr">
                <a:defRPr/>
              </a:pPr>
              <a:r>
                <a:rPr lang="en-US" altLang="zh-CN" sz="14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EventHandler</a:t>
              </a: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  <a:r>
                <a:rPr lang="en-US" altLang="zh-CN" sz="14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ActionEvent</a:t>
              </a: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&gt;</a:t>
              </a:r>
            </a:p>
            <a:p>
              <a:pPr algn="ctr">
                <a:defRPr/>
              </a:pPr>
              <a:endParaRPr lang="zh-CN" altLang="en-US" sz="1400" b="1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32" name="TextBox 47">
              <a:extLst>
                <a:ext uri="{FF2B5EF4-FFF2-40B4-BE49-F238E27FC236}">
                  <a16:creationId xmlns:a16="http://schemas.microsoft.com/office/drawing/2014/main" id="{AD8A71F1-2EC3-45DB-B5FD-09B18407DD97}"/>
                </a:ext>
              </a:extLst>
            </p:cNvPr>
            <p:cNvSpPr txBox="1"/>
            <p:nvPr/>
          </p:nvSpPr>
          <p:spPr bwMode="auto">
            <a:xfrm>
              <a:off x="6168158" y="2991797"/>
              <a:ext cx="3020230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+handle(event : </a:t>
              </a:r>
              <a:r>
                <a:rPr lang="en-US" altLang="zh-CN" sz="14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ActionEvent</a:t>
              </a:r>
              <a:r>
                <a:rPr lang="en-US" altLang="zh-CN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</p:grpSp>
      <p:sp>
        <p:nvSpPr>
          <p:cNvPr id="33" name="TextBox 47">
            <a:extLst>
              <a:ext uri="{FF2B5EF4-FFF2-40B4-BE49-F238E27FC236}">
                <a16:creationId xmlns:a16="http://schemas.microsoft.com/office/drawing/2014/main" id="{B8D899FD-BDE3-475F-A36C-8FD8A3235C4C}"/>
              </a:ext>
            </a:extLst>
          </p:cNvPr>
          <p:cNvSpPr txBox="1"/>
          <p:nvPr/>
        </p:nvSpPr>
        <p:spPr bwMode="auto">
          <a:xfrm>
            <a:off x="6087093" y="6356479"/>
            <a:ext cx="3020230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listener: </a:t>
            </a:r>
            <a:r>
              <a:rPr lang="zh-CN" altLang="en-US" sz="14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OKHandlerClass</a:t>
            </a:r>
            <a:endParaRPr lang="en-US" altLang="zh-CN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6122E1D-2F2E-431D-9F55-851F77DE6327}"/>
              </a:ext>
            </a:extLst>
          </p:cNvPr>
          <p:cNvSpPr/>
          <p:nvPr/>
        </p:nvSpPr>
        <p:spPr>
          <a:xfrm>
            <a:off x="7382895" y="5701441"/>
            <a:ext cx="428625" cy="2143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1DFA44-FDAE-49E4-B948-927E88059672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7597208" y="5915753"/>
            <a:ext cx="0" cy="440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菱形 35">
            <a:extLst>
              <a:ext uri="{FF2B5EF4-FFF2-40B4-BE49-F238E27FC236}">
                <a16:creationId xmlns:a16="http://schemas.microsoft.com/office/drawing/2014/main" id="{B334F89E-507F-44E8-B823-AF6963822D5E}"/>
              </a:ext>
            </a:extLst>
          </p:cNvPr>
          <p:cNvSpPr/>
          <p:nvPr/>
        </p:nvSpPr>
        <p:spPr>
          <a:xfrm>
            <a:off x="3557075" y="5162149"/>
            <a:ext cx="184826" cy="279434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1CF22E-FE62-49AF-A912-3B7F353E6A3F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>
            <a:off x="3741901" y="5301866"/>
            <a:ext cx="2345192" cy="120850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18606">
    <p:push/>
  </p:transition>
  <p:extLst>
    <p:ext uri="{3A86A75C-4F4B-4683-9AE1-C65F6400EC91}">
      <p14:laserTraceLst xmlns:p14="http://schemas.microsoft.com/office/powerpoint/2010/main">
        <p14:tracePtLst>
          <p14:tracePt t="3573" x="6026150" y="2540000"/>
          <p14:tracePt t="3615" x="6013450" y="2584450"/>
          <p14:tracePt t="3623" x="6013450" y="2603500"/>
          <p14:tracePt t="3626" x="6013450" y="2635250"/>
          <p14:tracePt t="3639" x="6013450" y="2679700"/>
          <p14:tracePt t="3657" x="6013450" y="2800350"/>
          <p14:tracePt t="3673" x="6013450" y="2889250"/>
          <p14:tracePt t="3690" x="6019800" y="2965450"/>
          <p14:tracePt t="3706" x="6051550" y="3067050"/>
          <p14:tracePt t="3723" x="6096000" y="3149600"/>
          <p14:tracePt t="3739" x="6146800" y="3225800"/>
          <p14:tracePt t="3756" x="6235700" y="3295650"/>
          <p14:tracePt t="3773" x="6362700" y="3371850"/>
          <p14:tracePt t="3789" x="6546850" y="3454400"/>
          <p14:tracePt t="3806" x="6807200" y="3511550"/>
          <p14:tracePt t="3823" x="7194550" y="3543300"/>
          <p14:tracePt t="3839" x="7626350" y="3543300"/>
          <p14:tracePt t="3841" x="7861300" y="3543300"/>
          <p14:tracePt t="3856" x="8210550" y="3543300"/>
          <p14:tracePt t="3873" x="8401050" y="3543300"/>
          <p14:tracePt t="3889" x="8521700" y="3517900"/>
          <p14:tracePt t="3907" x="8610600" y="3486150"/>
          <p14:tracePt t="3923" x="8737600" y="3435350"/>
          <p14:tracePt t="3939" x="8909050" y="3365500"/>
          <p14:tracePt t="3956" x="9118600" y="3282950"/>
          <p14:tracePt t="3973" x="9296400" y="3206750"/>
          <p14:tracePt t="3989" x="9391650" y="3149600"/>
          <p14:tracePt t="4006" x="9410700" y="3117850"/>
          <p14:tracePt t="4023" x="9417050" y="3086100"/>
          <p14:tracePt t="4039" x="9417050" y="3048000"/>
          <p14:tracePt t="4056" x="9385300" y="2952750"/>
          <p14:tracePt t="4073" x="9340850" y="2876550"/>
          <p14:tracePt t="4089" x="9258300" y="2781300"/>
          <p14:tracePt t="4106" x="9131300" y="2667000"/>
          <p14:tracePt t="4123" x="8921750" y="2527300"/>
          <p14:tracePt t="4140" x="8572500" y="2374900"/>
          <p14:tracePt t="4156" x="8191500" y="2209800"/>
          <p14:tracePt t="4173" x="7905750" y="2114550"/>
          <p14:tracePt t="4189" x="7740650" y="2082800"/>
          <p14:tracePt t="4206" x="7651750" y="2070100"/>
          <p14:tracePt t="4223" x="7575550" y="2089150"/>
          <p14:tracePt t="4226" x="7537450" y="2108200"/>
          <p14:tracePt t="4239" x="7486650" y="2139950"/>
          <p14:tracePt t="4256" x="7302500" y="2292350"/>
          <p14:tracePt t="4273" x="7188200" y="2451100"/>
          <p14:tracePt t="4289" x="7080250" y="2603500"/>
          <p14:tracePt t="4306" x="6997700" y="2724150"/>
          <p14:tracePt t="4323" x="6959600" y="2832100"/>
          <p14:tracePt t="4339" x="6940550" y="2908300"/>
          <p14:tracePt t="4356" x="6940550" y="2965450"/>
          <p14:tracePt t="4373" x="6946900" y="3035300"/>
          <p14:tracePt t="4389" x="6985000" y="3079750"/>
          <p14:tracePt t="4406" x="7048500" y="3124200"/>
          <p14:tracePt t="4423" x="7150100" y="3168650"/>
          <p14:tracePt t="4439" x="7283450" y="3200400"/>
          <p14:tracePt t="4442" x="7372350" y="3213100"/>
          <p14:tracePt t="4456" x="7505700" y="3213100"/>
          <p14:tracePt t="4472" x="7607300" y="3200400"/>
          <p14:tracePt t="4489" x="7632700" y="3187700"/>
          <p14:tracePt t="4506" x="7651750" y="3175000"/>
          <p14:tracePt t="4523" x="7658100" y="3155950"/>
          <p14:tracePt t="4539" x="7658100" y="3117850"/>
          <p14:tracePt t="4556" x="7658100" y="3073400"/>
          <p14:tracePt t="4572" x="7639050" y="3041650"/>
          <p14:tracePt t="4589" x="7613650" y="3016250"/>
          <p14:tracePt t="4606" x="7588250" y="2990850"/>
          <p14:tracePt t="4622" x="7562850" y="2978150"/>
          <p14:tracePt t="4639" x="7537450" y="2965450"/>
          <p14:tracePt t="4642" x="7524750" y="2965450"/>
          <p14:tracePt t="4657" x="7518400" y="2965450"/>
          <p14:tracePt t="4672" x="7505700" y="2965450"/>
          <p14:tracePt t="4698" x="7499350" y="2965450"/>
          <p14:tracePt t="4974" x="7493000" y="2959100"/>
          <p14:tracePt t="4994" x="7473950" y="2940050"/>
          <p14:tracePt t="5016" x="7454900" y="2921000"/>
          <p14:tracePt t="5022" x="7442200" y="2914650"/>
          <p14:tracePt t="5025" x="7429500" y="2908300"/>
          <p14:tracePt t="5037" x="7416800" y="2908300"/>
          <p14:tracePt t="5051" x="7391400" y="2889250"/>
          <p14:tracePt t="5059" x="7378700" y="2882900"/>
          <p14:tracePt t="5072" x="7334250" y="2857500"/>
          <p14:tracePt t="5089" x="7270750" y="2813050"/>
          <p14:tracePt t="5106" x="7175500" y="2768600"/>
          <p14:tracePt t="5123" x="7086600" y="2730500"/>
          <p14:tracePt t="5139" x="6991350" y="2698750"/>
          <p14:tracePt t="5156" x="6921500" y="2679700"/>
          <p14:tracePt t="5172" x="6864350" y="2673350"/>
          <p14:tracePt t="5189" x="6800850" y="2673350"/>
          <p14:tracePt t="5206" x="6737350" y="2673350"/>
          <p14:tracePt t="5222" x="6616700" y="2679700"/>
          <p14:tracePt t="5225" x="6572250" y="2698750"/>
          <p14:tracePt t="5239" x="6527800" y="2711450"/>
          <p14:tracePt t="5256" x="6445250" y="2749550"/>
          <p14:tracePt t="5258" x="6407150" y="2768600"/>
          <p14:tracePt t="5272" x="6369050" y="2794000"/>
          <p14:tracePt t="5289" x="6350000" y="2825750"/>
          <p14:tracePt t="5306" x="6337300" y="2844800"/>
          <p14:tracePt t="5322" x="6337300" y="2863850"/>
          <p14:tracePt t="5339" x="6337300" y="2889250"/>
          <p14:tracePt t="5356" x="6337300" y="2914650"/>
          <p14:tracePt t="5372" x="6337300" y="2946400"/>
          <p14:tracePt t="5389" x="6356350" y="2984500"/>
          <p14:tracePt t="5406" x="6394450" y="3022600"/>
          <p14:tracePt t="5422" x="6470650" y="3073400"/>
          <p14:tracePt t="5426" x="6527800" y="3098800"/>
          <p14:tracePt t="5439" x="6604000" y="3124200"/>
          <p14:tracePt t="5455" x="6775450" y="3175000"/>
          <p14:tracePt t="5472" x="7067550" y="3225800"/>
          <p14:tracePt t="5489" x="7194550" y="3225800"/>
          <p14:tracePt t="5506" x="7232650" y="3225800"/>
          <p14:tracePt t="5522" x="7264400" y="3225800"/>
          <p14:tracePt t="5539" x="7302500" y="3175000"/>
          <p14:tracePt t="5556" x="7315200" y="3086100"/>
          <p14:tracePt t="5572" x="7327900" y="2997200"/>
          <p14:tracePt t="5589" x="7327900" y="2895600"/>
          <p14:tracePt t="5605" x="7321550" y="2794000"/>
          <p14:tracePt t="5622" x="7308850" y="2736850"/>
          <p14:tracePt t="5639" x="7296150" y="2698750"/>
          <p14:tracePt t="5642" x="7289800" y="2686050"/>
          <p14:tracePt t="5658" x="7283450" y="2679700"/>
          <p14:tracePt t="5672" x="7283450" y="2673350"/>
          <p14:tracePt t="6113" x="0" y="0"/>
        </p14:tracePtLst>
        <p14:tracePtLst>
          <p14:tracePt t="6547" x="5505450" y="1276350"/>
          <p14:tracePt t="6601" x="5505450" y="1282700"/>
          <p14:tracePt t="6611" x="5505450" y="1314450"/>
          <p14:tracePt t="6622" x="5505450" y="1346200"/>
          <p14:tracePt t="6639" x="5549900" y="1447800"/>
          <p14:tracePt t="6655" x="5613400" y="1549400"/>
          <p14:tracePt t="6659" x="5651500" y="1568450"/>
          <p14:tracePt t="6672" x="5695950" y="1593850"/>
          <p14:tracePt t="6689" x="5810250" y="1606550"/>
          <p14:tracePt t="6705" x="5886450" y="1593850"/>
          <p14:tracePt t="6722" x="5943600" y="1549400"/>
          <p14:tracePt t="6738" x="5975350" y="1498600"/>
          <p14:tracePt t="6755" x="6000750" y="1460500"/>
          <p14:tracePt t="6772" x="6007100" y="1435100"/>
          <p14:tracePt t="6788" x="6007100" y="1422400"/>
          <p14:tracePt t="6805" x="6007100" y="1416050"/>
          <p14:tracePt t="6922" x="0" y="0"/>
        </p14:tracePtLst>
        <p14:tracePtLst>
          <p14:tracePt t="9962" x="6915150" y="3841750"/>
          <p14:tracePt t="9978" x="6902450" y="3841750"/>
          <p14:tracePt t="9985" x="6902450" y="3848100"/>
          <p14:tracePt t="9994" x="6902450" y="3860800"/>
          <p14:tracePt t="10004" x="6896100" y="3892550"/>
          <p14:tracePt t="10021" x="6883400" y="3943350"/>
          <p14:tracePt t="10037" x="6877050" y="4006850"/>
          <p14:tracePt t="10054" x="6877050" y="4083050"/>
          <p14:tracePt t="10071" x="6889750" y="4203700"/>
          <p14:tracePt t="10073" x="6927850" y="4267200"/>
          <p14:tracePt t="10087" x="6959600" y="4324350"/>
          <p14:tracePt t="10104" x="7131050" y="4495800"/>
          <p14:tracePt t="10120" x="7283450" y="4565650"/>
          <p14:tracePt t="10137" x="7435850" y="4591050"/>
          <p14:tracePt t="10154" x="7524750" y="4591050"/>
          <p14:tracePt t="10171" x="7562850" y="4565650"/>
          <p14:tracePt t="10187" x="7581900" y="4521200"/>
          <p14:tracePt t="10204" x="7588250" y="4464050"/>
          <p14:tracePt t="10221" x="7600950" y="4387850"/>
          <p14:tracePt t="10238" x="7607300" y="4311650"/>
          <p14:tracePt t="10254" x="7613650" y="4222750"/>
          <p14:tracePt t="10271" x="7613650" y="4114800"/>
          <p14:tracePt t="10287" x="7613650" y="4019550"/>
          <p14:tracePt t="10304" x="7581900" y="3892550"/>
          <p14:tracePt t="10321" x="7569200" y="3835400"/>
          <p14:tracePt t="10337" x="7562850" y="3790950"/>
          <p14:tracePt t="10354" x="7556500" y="3778250"/>
          <p14:tracePt t="10371" x="7550150" y="3759200"/>
          <p14:tracePt t="10387" x="7543800" y="3752850"/>
          <p14:tracePt t="10421" x="7531100" y="3752850"/>
          <p14:tracePt t="10437" x="7480300" y="3752850"/>
          <p14:tracePt t="10441" x="7442200" y="3752850"/>
          <p14:tracePt t="10454" x="7404100" y="3771900"/>
          <p14:tracePt t="10471" x="7315200" y="3810000"/>
          <p14:tracePt t="10473" x="7264400" y="3829050"/>
          <p14:tracePt t="10488" x="7226300" y="3854450"/>
          <p14:tracePt t="10504" x="7143750" y="3930650"/>
          <p14:tracePt t="10521" x="7112000" y="4000500"/>
          <p14:tracePt t="10537" x="7092950" y="4064000"/>
          <p14:tracePt t="10554" x="7086600" y="4102100"/>
          <p14:tracePt t="10570" x="7086600" y="4140200"/>
          <p14:tracePt t="10587" x="7086600" y="4165600"/>
          <p14:tracePt t="10604" x="7099300" y="4178300"/>
          <p14:tracePt t="10620" x="7124700" y="4191000"/>
          <p14:tracePt t="10637" x="7150100" y="4203700"/>
          <p14:tracePt t="10654" x="7181850" y="4203700"/>
          <p14:tracePt t="10671" x="7232650" y="4203700"/>
          <p14:tracePt t="10673" x="7251700" y="4197350"/>
          <p14:tracePt t="10687" x="7270750" y="4178300"/>
          <p14:tracePt t="10704" x="7321550" y="4127500"/>
          <p14:tracePt t="10721" x="7366000" y="3994150"/>
          <p14:tracePt t="10737" x="7366000" y="3930650"/>
          <p14:tracePt t="10754" x="7359650" y="3879850"/>
          <p14:tracePt t="10770" x="7353300" y="3848100"/>
          <p14:tracePt t="10787" x="7340600" y="3835400"/>
          <p14:tracePt t="10804" x="7334250" y="3835400"/>
          <p14:tracePt t="10820" x="7327900" y="3835400"/>
          <p14:tracePt t="10837" x="7296150" y="3848100"/>
          <p14:tracePt t="10854" x="7270750" y="3924300"/>
          <p14:tracePt t="10870" x="7245350" y="4051300"/>
          <p14:tracePt t="10887" x="7239000" y="4159250"/>
          <p14:tracePt t="10891" x="7239000" y="4216400"/>
          <p14:tracePt t="10904" x="7251700" y="4241800"/>
          <p14:tracePt t="10921" x="7270750" y="4273550"/>
          <p14:tracePt t="10954" x="7277100" y="4279900"/>
          <p14:tracePt t="10971" x="7296150" y="4267200"/>
          <p14:tracePt t="10987" x="7315200" y="4248150"/>
          <p14:tracePt t="11004" x="7334250" y="4203700"/>
          <p14:tracePt t="11020" x="7340600" y="4178300"/>
          <p14:tracePt t="11037" x="7340600" y="4146550"/>
          <p14:tracePt t="11809" x="0" y="0"/>
        </p14:tracePtLst>
        <p14:tracePtLst>
          <p14:tracePt t="12821" x="7169150" y="2724150"/>
          <p14:tracePt t="12924" x="7188200" y="2724150"/>
          <p14:tracePt t="12938" x="7321550" y="2730500"/>
          <p14:tracePt t="12953" x="7480300" y="2736850"/>
          <p14:tracePt t="12970" x="7696200" y="2736850"/>
          <p14:tracePt t="12987" x="7874000" y="2736850"/>
          <p14:tracePt t="13003" x="8001000" y="2736850"/>
          <p14:tracePt t="13020" x="8039100" y="2736850"/>
          <p14:tracePt t="13037" x="8051800" y="2736850"/>
          <p14:tracePt t="13143" x="8039100" y="2736850"/>
          <p14:tracePt t="13154" x="7975600" y="2736850"/>
          <p14:tracePt t="13170" x="7848600" y="2736850"/>
          <p14:tracePt t="13187" x="7670800" y="2736850"/>
          <p14:tracePt t="13203" x="7512050" y="2736850"/>
          <p14:tracePt t="13220" x="7423150" y="2755900"/>
          <p14:tracePt t="13236" x="7404100" y="2755900"/>
          <p14:tracePt t="13253" x="7397750" y="2755900"/>
          <p14:tracePt t="13362" x="7404100" y="2762250"/>
          <p14:tracePt t="13374" x="7429500" y="2768600"/>
          <p14:tracePt t="13386" x="7505700" y="2781300"/>
          <p14:tracePt t="13403" x="7620000" y="2806700"/>
          <p14:tracePt t="13410" x="7651750" y="2813050"/>
          <p14:tracePt t="13423" x="7658100" y="2813050"/>
          <p14:tracePt t="13436" x="7664450" y="2813050"/>
          <p14:tracePt t="13522" x="7645400" y="2813050"/>
          <p14:tracePt t="13530" x="7632700" y="2813050"/>
          <p14:tracePt t="13537" x="7620000" y="2813050"/>
          <p14:tracePt t="13553" x="7600950" y="2813050"/>
          <p14:tracePt t="14746" x="7594600" y="2813050"/>
          <p14:tracePt t="14762" x="7588250" y="2813050"/>
          <p14:tracePt t="14778" x="7581900" y="2813050"/>
          <p14:tracePt t="14787" x="7575550" y="2813050"/>
          <p14:tracePt t="14803" x="7556500" y="2813050"/>
          <p14:tracePt t="14819" x="7543800" y="2813050"/>
          <p14:tracePt t="14836" x="7518400" y="2813050"/>
          <p14:tracePt t="14852" x="7473950" y="2813050"/>
          <p14:tracePt t="14869" x="7435850" y="2813050"/>
          <p14:tracePt t="14886" x="7385050" y="2813050"/>
          <p14:tracePt t="14902" x="7353300" y="2813050"/>
          <p14:tracePt t="14919" x="7334250" y="2813050"/>
          <p14:tracePt t="14921" x="7327900" y="2813050"/>
          <p14:tracePt t="14936" x="7321550" y="2813050"/>
          <p14:tracePt t="14953" x="7302500" y="2813050"/>
          <p14:tracePt t="14969" x="7296150" y="2813050"/>
          <p14:tracePt t="14986" x="7283450" y="2813050"/>
          <p14:tracePt t="15003" x="7270750" y="2813050"/>
          <p14:tracePt t="15211" x="7277100" y="2813050"/>
          <p14:tracePt t="15222" x="7302500" y="2813050"/>
          <p14:tracePt t="15238" x="7385050" y="2800350"/>
          <p14:tracePt t="15252" x="7518400" y="2794000"/>
          <p14:tracePt t="15270" x="7696200" y="2794000"/>
          <p14:tracePt t="15286" x="7886700" y="2794000"/>
          <p14:tracePt t="15303" x="8001000" y="2794000"/>
          <p14:tracePt t="15309" x="8026400" y="2794000"/>
          <p14:tracePt t="15319" x="8032750" y="2794000"/>
          <p14:tracePt t="15336" x="8045450" y="2794000"/>
          <p14:tracePt t="15417" x="8039100" y="2794000"/>
          <p14:tracePt t="15426" x="8007350" y="2794000"/>
          <p14:tracePt t="15437" x="7956550" y="2794000"/>
          <p14:tracePt t="15453" x="7810500" y="2794000"/>
          <p14:tracePt t="15469" x="7607300" y="2794000"/>
          <p14:tracePt t="15486" x="7442200" y="2794000"/>
          <p14:tracePt t="15503" x="7340600" y="2794000"/>
          <p14:tracePt t="15507" x="7334250" y="2794000"/>
          <p14:tracePt t="15519" x="7327900" y="2794000"/>
          <p14:tracePt t="15536" x="7321550" y="2794000"/>
          <p14:tracePt t="15618" x="7327900" y="2794000"/>
          <p14:tracePt t="15627" x="7359650" y="2794000"/>
          <p14:tracePt t="15635" x="7423150" y="2794000"/>
          <p14:tracePt t="15652" x="7594600" y="2794000"/>
          <p14:tracePt t="15669" x="7772400" y="2794000"/>
          <p14:tracePt t="15686" x="7912100" y="2794000"/>
          <p14:tracePt t="15703" x="7943850" y="2794000"/>
          <p14:tracePt t="15706" x="7950200" y="2794000"/>
          <p14:tracePt t="15778" x="7943850" y="2794000"/>
          <p14:tracePt t="15788" x="7912100" y="2794000"/>
          <p14:tracePt t="15803" x="7785100" y="2794000"/>
          <p14:tracePt t="15819" x="7581900" y="2794000"/>
          <p14:tracePt t="15835" x="7404100" y="2794000"/>
          <p14:tracePt t="15852" x="7308850" y="2794000"/>
          <p14:tracePt t="15869" x="7283450" y="2794000"/>
          <p14:tracePt t="15886" x="7277100" y="2794000"/>
          <p14:tracePt t="15938" x="7283450" y="2794000"/>
          <p14:tracePt t="15946" x="7308850" y="2794000"/>
          <p14:tracePt t="15954" x="7353300" y="2794000"/>
          <p14:tracePt t="15969" x="7467600" y="2794000"/>
          <p14:tracePt t="15986" x="7581900" y="2794000"/>
          <p14:tracePt t="16003" x="7683500" y="2794000"/>
          <p14:tracePt t="16019" x="7715250" y="2794000"/>
          <p14:tracePt t="16035" x="7721600" y="2794000"/>
          <p14:tracePt t="16084" x="7696200" y="2794000"/>
          <p14:tracePt t="16091" x="7651750" y="2794000"/>
          <p14:tracePt t="16102" x="7575550" y="2794000"/>
          <p14:tracePt t="16119" x="7385050" y="2762250"/>
          <p14:tracePt t="16135" x="7156450" y="2705100"/>
          <p14:tracePt t="16137" x="7054850" y="2686050"/>
          <p14:tracePt t="16152" x="6985000" y="2679700"/>
          <p14:tracePt t="16169" x="6972300" y="2679700"/>
          <p14:tracePt t="16186" x="6965950" y="2679700"/>
          <p14:tracePt t="16241" x="6985000" y="2679700"/>
          <p14:tracePt t="16251" x="7016750" y="2679700"/>
          <p14:tracePt t="16259" x="7073900" y="2679700"/>
          <p14:tracePt t="16269" x="7124700" y="2686050"/>
          <p14:tracePt t="16285" x="7245350" y="2686050"/>
          <p14:tracePt t="16302" x="7385050" y="2698750"/>
          <p14:tracePt t="16306" x="7416800" y="2698750"/>
          <p14:tracePt t="16319" x="7442200" y="2698750"/>
          <p14:tracePt t="16335" x="7454900" y="2698750"/>
          <p14:tracePt t="16549" x="7461250" y="2698750"/>
          <p14:tracePt t="16565" x="7473950" y="2698750"/>
          <p14:tracePt t="16578" x="7531100" y="2705100"/>
          <p14:tracePt t="16589" x="7562850" y="2711450"/>
          <p14:tracePt t="16602" x="7670800" y="2724150"/>
          <p14:tracePt t="16619" x="7785100" y="2743200"/>
          <p14:tracePt t="16635" x="7835900" y="2755900"/>
          <p14:tracePt t="16806" x="7842250" y="2755900"/>
          <p14:tracePt t="16821" x="7854950" y="2755900"/>
          <p14:tracePt t="16835" x="7924800" y="2736850"/>
          <p14:tracePt t="16852" x="8051800" y="2692400"/>
          <p14:tracePt t="16869" x="8286750" y="2603500"/>
          <p14:tracePt t="16885" x="8680450" y="2495550"/>
          <p14:tracePt t="16902" x="9150350" y="2374900"/>
          <p14:tracePt t="16919" x="9569450" y="2292350"/>
          <p14:tracePt t="16923" x="9753600" y="2254250"/>
          <p14:tracePt t="16935" x="9906000" y="2222500"/>
          <p14:tracePt t="16939" x="10026650" y="2203450"/>
          <p14:tracePt t="16953" x="10210800" y="2159000"/>
          <p14:tracePt t="16969" x="10280650" y="2152650"/>
          <p14:tracePt t="16986" x="10452100" y="2146300"/>
          <p14:tracePt t="17002" x="10521950" y="2139950"/>
          <p14:tracePt t="17019" x="10528300" y="2139950"/>
          <p14:tracePt t="17035" x="10534650" y="2139950"/>
          <p14:tracePt t="17058" x="10541000" y="2139950"/>
          <p14:tracePt t="17068" x="10547350" y="2139950"/>
          <p14:tracePt t="17085" x="10566400" y="2127250"/>
          <p14:tracePt t="17102" x="10585450" y="2120900"/>
          <p14:tracePt t="17105" x="10610850" y="2114550"/>
          <p14:tracePt t="17118" x="10629900" y="2108200"/>
          <p14:tracePt t="17135" x="10648950" y="2101850"/>
          <p14:tracePt t="17152" x="10655300" y="2101850"/>
          <p14:tracePt t="17179" x="10661650" y="2101850"/>
          <p14:tracePt t="17193" x="10674350" y="2101850"/>
          <p14:tracePt t="17203" x="10680700" y="2101850"/>
          <p14:tracePt t="17219" x="10693400" y="2095500"/>
          <p14:tracePt t="17236" x="10718800" y="2082800"/>
          <p14:tracePt t="17252" x="10750550" y="2070100"/>
          <p14:tracePt t="17268" x="10795000" y="2057400"/>
          <p14:tracePt t="17285" x="10820400" y="2057400"/>
          <p14:tracePt t="17301" x="10871200" y="2051050"/>
          <p14:tracePt t="17318" x="10896600" y="2038350"/>
          <p14:tracePt t="17335" x="10909300" y="2038350"/>
          <p14:tracePt t="17338" x="10915650" y="2038350"/>
          <p14:tracePt t="17352" x="10922000" y="2038350"/>
          <p14:tracePt t="17368" x="10928350" y="2038350"/>
          <p14:tracePt t="18058" x="0" y="0"/>
        </p14:tracePtLst>
        <p14:tracePtLst>
          <p14:tracePt t="19052" x="6496050" y="2889250"/>
          <p14:tracePt t="19164" x="6527800" y="2889250"/>
          <p14:tracePt t="19189" x="6718300" y="2889250"/>
          <p14:tracePt t="19212" x="6940550" y="2889250"/>
          <p14:tracePt t="19222" x="6997700" y="2889250"/>
          <p14:tracePt t="19235" x="7054850" y="2889250"/>
          <p14:tracePt t="19252" x="7073900" y="2889250"/>
          <p14:tracePt t="19269" x="7080250" y="2889250"/>
          <p14:tracePt t="19618" x="0" y="0"/>
        </p14:tracePtLst>
        <p14:tracePtLst>
          <p14:tracePt t="20293" x="7493000" y="2844800"/>
          <p14:tracePt t="20434" x="7473950" y="2844800"/>
          <p14:tracePt t="20442" x="7454900" y="2851150"/>
          <p14:tracePt t="20466" x="7442200" y="2851150"/>
          <p14:tracePt t="20475" x="7435850" y="2851150"/>
          <p14:tracePt t="20490" x="7429500" y="2857500"/>
          <p14:tracePt t="20689" x="0" y="0"/>
        </p14:tracePtLst>
        <p14:tracePtLst>
          <p14:tracePt t="21892" x="8102600" y="2914650"/>
          <p14:tracePt t="21929" x="8108950" y="2914650"/>
          <p14:tracePt t="21939" x="8128000" y="2914650"/>
          <p14:tracePt t="21950" x="8159750" y="2914650"/>
          <p14:tracePt t="21968" x="8229600" y="2914650"/>
          <p14:tracePt t="21970" x="8274050" y="2914650"/>
          <p14:tracePt t="21984" x="8318500" y="2914650"/>
          <p14:tracePt t="22001" x="8394700" y="2914650"/>
          <p14:tracePt t="22017" x="8420100" y="2914650"/>
          <p14:tracePt t="22033" x="8439150" y="2914650"/>
          <p14:tracePt t="22050" x="8458200" y="2914650"/>
          <p14:tracePt t="22067" x="8489950" y="2914650"/>
          <p14:tracePt t="22083" x="8502650" y="2914650"/>
          <p14:tracePt t="22353" x="0" y="0"/>
        </p14:tracePtLst>
        <p14:tracePtLst>
          <p14:tracePt t="23593" x="6477000" y="3105150"/>
          <p14:tracePt t="23618" x="6477000" y="3111500"/>
          <p14:tracePt t="23628" x="6477000" y="3130550"/>
          <p14:tracePt t="23637" x="6477000" y="3149600"/>
          <p14:tracePt t="23649" x="6477000" y="3206750"/>
          <p14:tracePt t="23666" x="6477000" y="3257550"/>
          <p14:tracePt t="23683" x="6477000" y="3289300"/>
          <p14:tracePt t="23700" x="6477000" y="3302000"/>
          <p14:tracePt t="23716" x="6477000" y="3308350"/>
          <p14:tracePt t="23770" x="6483350" y="3308350"/>
          <p14:tracePt t="23778" x="6489700" y="3295650"/>
          <p14:tracePt t="23786" x="6496050" y="3276600"/>
          <p14:tracePt t="23799" x="6502400" y="3257550"/>
          <p14:tracePt t="23817" x="6515100" y="3194050"/>
          <p14:tracePt t="23833" x="6521450" y="3168650"/>
          <p14:tracePt t="23849" x="6521450" y="3155950"/>
          <p14:tracePt t="23866" x="6521450" y="3149600"/>
          <p14:tracePt t="23973" x="6521450" y="3162300"/>
          <p14:tracePt t="23984" x="6521450" y="3168650"/>
          <p14:tracePt t="24000" x="6521450" y="3187700"/>
          <p14:tracePt t="24017" x="6521450" y="3200400"/>
          <p14:tracePt t="24107" x="6521450" y="3194050"/>
          <p14:tracePt t="24117" x="6521450" y="3187700"/>
          <p14:tracePt t="24133" x="6521450" y="3175000"/>
          <p14:tracePt t="24149" x="6521450" y="3162300"/>
          <p14:tracePt t="24242" x="6521450" y="3168650"/>
          <p14:tracePt t="24252" x="6521450" y="3175000"/>
          <p14:tracePt t="24267" x="6521450" y="3187700"/>
          <p14:tracePt t="24395" x="6521450" y="3175000"/>
          <p14:tracePt t="24402" x="6527800" y="3162300"/>
          <p14:tracePt t="24417" x="6534150" y="3143250"/>
          <p14:tracePt t="24433" x="6534150" y="3136900"/>
          <p14:tracePt t="24521" x="6534150" y="3149600"/>
          <p14:tracePt t="24530" x="6534150" y="3155950"/>
          <p14:tracePt t="24538" x="6534150" y="3162300"/>
          <p14:tracePt t="24549" x="6534150" y="3168650"/>
          <p14:tracePt t="24826" x="0" y="0"/>
        </p14:tracePtLst>
        <p14:tracePtLst>
          <p14:tracePt t="25765" x="7473950" y="3073400"/>
          <p14:tracePt t="25852" x="7480300" y="3073400"/>
          <p14:tracePt t="25875" x="7531100" y="3073400"/>
          <p14:tracePt t="25887" x="7550150" y="3073400"/>
          <p14:tracePt t="25899" x="7569200" y="3073400"/>
          <p14:tracePt t="25915" x="7575550" y="3073400"/>
          <p14:tracePt t="25932" x="7581900" y="3073400"/>
          <p14:tracePt t="26129" x="0" y="0"/>
        </p14:tracePtLst>
        <p14:tracePtLst>
          <p14:tracePt t="26650" x="7042150" y="3117850"/>
          <p14:tracePt t="26798" x="7042150" y="3124200"/>
          <p14:tracePt t="26819" x="7042150" y="3175000"/>
          <p14:tracePt t="26834" x="7042150" y="3213100"/>
          <p14:tracePt t="26849" x="7042150" y="3232150"/>
          <p14:tracePt t="26865" x="7042150" y="3238500"/>
          <p14:tracePt t="26882" x="7042150" y="3244850"/>
          <p14:tracePt t="26994" x="7042150" y="3232150"/>
          <p14:tracePt t="27004" x="7042150" y="3213100"/>
          <p14:tracePt t="27017" x="7042150" y="3206750"/>
          <p14:tracePt t="27033" x="7042150" y="3175000"/>
          <p14:tracePt t="27049" x="7042150" y="3168650"/>
          <p14:tracePt t="27140" x="7042150" y="3175000"/>
          <p14:tracePt t="27149" x="7042150" y="3187700"/>
          <p14:tracePt t="27165" x="7042150" y="3206750"/>
          <p14:tracePt t="27273" x="7042150" y="3200400"/>
          <p14:tracePt t="27283" x="7042150" y="3181350"/>
          <p14:tracePt t="27300" x="7042150" y="3168650"/>
          <p14:tracePt t="27308" x="7042150" y="3162300"/>
          <p14:tracePt t="27315" x="7042150" y="3155950"/>
          <p14:tracePt t="27332" x="7048500" y="3149600"/>
          <p14:tracePt t="27348" x="7048500" y="3143250"/>
          <p14:tracePt t="27378" x="7054850" y="3143250"/>
          <p14:tracePt t="27418" x="7054850" y="3149600"/>
          <p14:tracePt t="27426" x="7054850" y="3155950"/>
          <p14:tracePt t="27443" x="7054850" y="3162300"/>
          <p14:tracePt t="27453" x="7054850" y="3168650"/>
          <p14:tracePt t="27873" x="0" y="0"/>
        </p14:tracePtLst>
        <p14:tracePtLst>
          <p14:tracePt t="30594" x="7340600" y="4076700"/>
          <p14:tracePt t="30643" x="7334250" y="4083050"/>
          <p14:tracePt t="30652" x="7327900" y="4089400"/>
          <p14:tracePt t="30664" x="7327900" y="4095750"/>
          <p14:tracePt t="30680" x="7327900" y="4133850"/>
          <p14:tracePt t="30697" x="7327900" y="4165600"/>
          <p14:tracePt t="30714" x="7327900" y="4184650"/>
          <p14:tracePt t="30730" x="7327900" y="4210050"/>
          <p14:tracePt t="30747" x="7340600" y="4229100"/>
          <p14:tracePt t="30764" x="7346950" y="4241800"/>
          <p14:tracePt t="30781" x="7359650" y="4248150"/>
          <p14:tracePt t="30825" x="7366000" y="4248150"/>
          <p14:tracePt t="30834" x="7378700" y="4248150"/>
          <p14:tracePt t="30847" x="7391400" y="4248150"/>
          <p14:tracePt t="30864" x="7429500" y="4235450"/>
          <p14:tracePt t="30882" x="7473950" y="4203700"/>
          <p14:tracePt t="30897" x="7493000" y="4184650"/>
          <p14:tracePt t="30914" x="7505700" y="4159250"/>
          <p14:tracePt t="30930" x="7505700" y="4152900"/>
          <p14:tracePt t="31019" x="7505700" y="4146550"/>
          <p14:tracePt t="31026" x="7499350" y="4146550"/>
          <p14:tracePt t="31035" x="7493000" y="4152900"/>
          <p14:tracePt t="31047" x="7480300" y="4171950"/>
          <p14:tracePt t="31065" x="7448550" y="4229100"/>
          <p14:tracePt t="31081" x="7448550" y="4241800"/>
          <p14:tracePt t="31097" x="7448550" y="4254500"/>
          <p14:tracePt t="31155" x="7448550" y="4260850"/>
          <p14:tracePt t="31172" x="7454900" y="4260850"/>
          <p14:tracePt t="31180" x="7461250" y="4241800"/>
          <p14:tracePt t="31197" x="7467600" y="4216400"/>
          <p14:tracePt t="31213" x="7473950" y="4178300"/>
          <p14:tracePt t="31230" x="7473950" y="4165600"/>
          <p14:tracePt t="31247" x="7473950" y="4159250"/>
          <p14:tracePt t="31264" x="7473950" y="4152900"/>
          <p14:tracePt t="31362" x="7473950" y="4159250"/>
          <p14:tracePt t="31506" x="7473950" y="4146550"/>
          <p14:tracePt t="31521" x="7473950" y="4133850"/>
          <p14:tracePt t="31538" x="7473950" y="4108450"/>
          <p14:tracePt t="31634" x="7473950" y="4121150"/>
          <p14:tracePt t="31643" x="7467600" y="4152900"/>
          <p14:tracePt t="31652" x="7461250" y="4178300"/>
          <p14:tracePt t="31663" x="7454900" y="4210050"/>
          <p14:tracePt t="31681" x="7454900" y="4254500"/>
          <p14:tracePt t="31696" x="7454900" y="4267200"/>
          <p14:tracePt t="31770" x="7454900" y="4260850"/>
          <p14:tracePt t="31778" x="7454900" y="4235450"/>
          <p14:tracePt t="31788" x="7454900" y="4222750"/>
          <p14:tracePt t="31797" x="7454900" y="4203700"/>
          <p14:tracePt t="31814" x="7454900" y="4178300"/>
          <p14:tracePt t="31830" x="7454900" y="4152900"/>
          <p14:tracePt t="31941" x="7454900" y="4165600"/>
          <p14:tracePt t="31954" x="7454900" y="4171950"/>
          <p14:tracePt t="31969" x="7454900" y="4191000"/>
          <p14:tracePt t="32070" x="7454900" y="4178300"/>
          <p14:tracePt t="32083" x="7454900" y="4159250"/>
          <p14:tracePt t="32101" x="7454900" y="4133850"/>
          <p14:tracePt t="32106" x="7454900" y="4121150"/>
          <p14:tracePt t="32122" x="7454900" y="4114800"/>
          <p14:tracePt t="32131" x="7454900" y="4108450"/>
          <p14:tracePt t="32226" x="7454900" y="4114800"/>
          <p14:tracePt t="32236" x="7454900" y="4121150"/>
          <p14:tracePt t="32247" x="7454900" y="4133850"/>
          <p14:tracePt t="32264" x="7454900" y="4140200"/>
          <p14:tracePt t="32281" x="7454900" y="4146550"/>
          <p14:tracePt t="32347" x="7454900" y="4133850"/>
          <p14:tracePt t="32356" x="7454900" y="4121150"/>
          <p14:tracePt t="32365" x="7454900" y="4102100"/>
          <p14:tracePt t="32380" x="7454900" y="4076700"/>
          <p14:tracePt t="32396" x="7454900" y="4064000"/>
          <p14:tracePt t="32413" x="7454900" y="4057650"/>
          <p14:tracePt t="32457" x="7454900" y="4064000"/>
          <p14:tracePt t="32466" x="7454900" y="4083050"/>
          <p14:tracePt t="32473" x="7454900" y="4089400"/>
          <p14:tracePt t="32481" x="7454900" y="4102100"/>
          <p14:tracePt t="32496" x="7454900" y="4108450"/>
          <p14:tracePt t="32522" x="7454900" y="4114800"/>
          <p14:tracePt t="32530" x="7454900" y="4121150"/>
          <p14:tracePt t="32666" x="7454900" y="4127500"/>
          <p14:tracePt t="32675" x="7461250" y="4127500"/>
          <p14:tracePt t="32688" x="7486650" y="4127500"/>
          <p14:tracePt t="32698" x="7607300" y="4127500"/>
          <p14:tracePt t="32713" x="7797800" y="4127500"/>
          <p14:tracePt t="32730" x="8089900" y="4102100"/>
          <p14:tracePt t="32747" x="8426450" y="4032250"/>
          <p14:tracePt t="32763" x="8661400" y="3968750"/>
          <p14:tracePt t="32780" x="8788400" y="3917950"/>
          <p14:tracePt t="32796" x="8839200" y="3867150"/>
          <p14:tracePt t="32813" x="8870950" y="3822700"/>
          <p14:tracePt t="32830" x="8890000" y="3765550"/>
          <p14:tracePt t="32833" x="8890000" y="3740150"/>
          <p14:tracePt t="32846" x="8890000" y="3702050"/>
          <p14:tracePt t="32863" x="8890000" y="3613150"/>
          <p14:tracePt t="32866" x="8890000" y="3549650"/>
          <p14:tracePt t="32880" x="8890000" y="3486150"/>
          <p14:tracePt t="32882" x="8883650" y="3390900"/>
          <p14:tracePt t="32896" x="8877300" y="3238500"/>
          <p14:tracePt t="32913" x="8826500" y="3079750"/>
          <p14:tracePt t="32930" x="8775700" y="2933700"/>
          <p14:tracePt t="32946" x="8705850" y="2806700"/>
          <p14:tracePt t="32963" x="8655050" y="2724150"/>
          <p14:tracePt t="32980" x="8585200" y="2635250"/>
          <p14:tracePt t="32996" x="8509000" y="2578100"/>
          <p14:tracePt t="33013" x="8401050" y="2520950"/>
          <p14:tracePt t="33029" x="8305800" y="2476500"/>
          <p14:tracePt t="33046" x="8204200" y="2432050"/>
          <p14:tracePt t="33063" x="8102600" y="2393950"/>
          <p14:tracePt t="33066" x="8045450" y="2381250"/>
          <p14:tracePt t="33080" x="7981950" y="2362200"/>
          <p14:tracePt t="33097" x="7829550" y="2336800"/>
          <p14:tracePt t="33113" x="7766050" y="2336800"/>
          <p14:tracePt t="33129" x="7715250" y="2343150"/>
          <p14:tracePt t="33146" x="7670800" y="2368550"/>
          <p14:tracePt t="33163" x="7620000" y="2432050"/>
          <p14:tracePt t="33179" x="7562850" y="2527300"/>
          <p14:tracePt t="33196" x="7518400" y="2622550"/>
          <p14:tracePt t="33213" x="7499350" y="2692400"/>
          <p14:tracePt t="33229" x="7499350" y="2743200"/>
          <p14:tracePt t="33246" x="7499350" y="2787650"/>
          <p14:tracePt t="33263" x="7505700" y="2844800"/>
          <p14:tracePt t="33280" x="7543800" y="2889250"/>
          <p14:tracePt t="33281" x="7569200" y="2921000"/>
          <p14:tracePt t="33296" x="7594600" y="2933700"/>
          <p14:tracePt t="33299" x="7645400" y="2952750"/>
          <p14:tracePt t="33313" x="7766050" y="2971800"/>
          <p14:tracePt t="33330" x="7893050" y="2971800"/>
          <p14:tracePt t="33346" x="8039100" y="2959100"/>
          <p14:tracePt t="33363" x="8115300" y="2921000"/>
          <p14:tracePt t="33379" x="8172450" y="2863850"/>
          <p14:tracePt t="33396" x="8191500" y="2794000"/>
          <p14:tracePt t="33413" x="8197850" y="2762250"/>
          <p14:tracePt t="33429" x="8197850" y="2736850"/>
          <p14:tracePt t="33446" x="8197850" y="2724150"/>
          <p14:tracePt t="33713" x="0" y="0"/>
        </p14:tracePtLst>
        <p14:tracePtLst>
          <p14:tracePt t="34418" x="7054850" y="4114800"/>
          <p14:tracePt t="34508" x="7048500" y="4114800"/>
          <p14:tracePt t="34523" x="7042150" y="4114800"/>
          <p14:tracePt t="34570" x="7048500" y="4114800"/>
          <p14:tracePt t="34586" x="7086600" y="4121150"/>
          <p14:tracePt t="34596" x="7112000" y="4121150"/>
          <p14:tracePt t="34613" x="7200900" y="4121150"/>
          <p14:tracePt t="34630" x="7308850" y="4121150"/>
          <p14:tracePt t="34646" x="7435850" y="4121150"/>
          <p14:tracePt t="34649" x="7499350" y="4121150"/>
          <p14:tracePt t="34663" x="7543800" y="4121150"/>
          <p14:tracePt t="34679" x="7594600" y="4121150"/>
          <p14:tracePt t="34681" x="7607300" y="4121150"/>
          <p14:tracePt t="34769" x="7575550" y="4127500"/>
          <p14:tracePt t="34779" x="7531100" y="4127500"/>
          <p14:tracePt t="34796" x="7404100" y="4127500"/>
          <p14:tracePt t="34802" x="7340600" y="4127500"/>
          <p14:tracePt t="34812" x="7277100" y="4127500"/>
          <p14:tracePt t="34830" x="7207250" y="4127500"/>
          <p14:tracePt t="34834" x="7200900" y="4127500"/>
          <p14:tracePt t="34847" x="7194550" y="4127500"/>
          <p14:tracePt t="34914" x="7207250" y="4127500"/>
          <p14:tracePt t="34923" x="7245350" y="4127500"/>
          <p14:tracePt t="34933" x="7289800" y="4127500"/>
          <p14:tracePt t="34946" x="7378700" y="4127500"/>
          <p14:tracePt t="34962" x="7435850" y="4127500"/>
          <p14:tracePt t="34979" x="7454900" y="4127500"/>
          <p14:tracePt t="34996" x="7461250" y="4127500"/>
          <p14:tracePt t="35091" x="7435850" y="4127500"/>
          <p14:tracePt t="35110" x="7340600" y="4127500"/>
          <p14:tracePt t="35129" x="7239000" y="4127500"/>
          <p14:tracePt t="35131" x="7200900" y="4127500"/>
          <p14:tracePt t="35146" x="7169150" y="4127500"/>
          <p14:tracePt t="35163" x="7162800" y="4127500"/>
          <p14:tracePt t="35236" x="7181850" y="4127500"/>
          <p14:tracePt t="35245" x="7226300" y="4127500"/>
          <p14:tracePt t="35255" x="7302500" y="4146550"/>
          <p14:tracePt t="35268" x="7429500" y="4171950"/>
          <p14:tracePt t="35280" x="7473950" y="4178300"/>
          <p14:tracePt t="35283" x="7499350" y="4184650"/>
          <p14:tracePt t="35296" x="7505700" y="4184650"/>
          <p14:tracePt t="35301" x="7512050" y="4184650"/>
          <p14:tracePt t="35346" x="7505700" y="4191000"/>
          <p14:tracePt t="35355" x="7486650" y="4197350"/>
          <p14:tracePt t="35367" x="7461250" y="4203700"/>
          <p14:tracePt t="35380" x="7410450" y="4203700"/>
          <p14:tracePt t="35395" x="7346950" y="4203700"/>
          <p14:tracePt t="35412" x="7334250" y="4203700"/>
          <p14:tracePt t="35473" x="7346950" y="4203700"/>
          <p14:tracePt t="35483" x="7385050" y="4203700"/>
          <p14:tracePt t="35489" x="7442200" y="4203700"/>
          <p14:tracePt t="35499" x="7505700" y="4203700"/>
          <p14:tracePt t="35512" x="7632700" y="4203700"/>
          <p14:tracePt t="35529" x="7683500" y="4203700"/>
          <p14:tracePt t="35546" x="7696200" y="4203700"/>
          <p14:tracePt t="36242" x="0" y="0"/>
        </p14:tracePtLst>
        <p14:tracePtLst>
          <p14:tracePt t="36571" x="7054850" y="4121150"/>
          <p14:tracePt t="36651" x="7073900" y="4121150"/>
          <p14:tracePt t="36665" x="7162800" y="4121150"/>
          <p14:tracePt t="36682" x="7308850" y="4121150"/>
          <p14:tracePt t="36696" x="7404100" y="4121150"/>
          <p14:tracePt t="36700" x="7499350" y="4121150"/>
          <p14:tracePt t="36712" x="7600950" y="4121150"/>
          <p14:tracePt t="36728" x="7766050" y="4121150"/>
          <p14:tracePt t="36745" x="7785100" y="4121150"/>
          <p14:tracePt t="36762" x="7791450" y="4121150"/>
          <p14:tracePt t="36924" x="7772400" y="4121150"/>
          <p14:tracePt t="36940" x="7708900" y="4121150"/>
          <p14:tracePt t="36957" x="7607300" y="4121150"/>
          <p14:tracePt t="36963" x="7556500" y="4121150"/>
          <p14:tracePt t="36978" x="7493000" y="4121150"/>
          <p14:tracePt t="36988" x="7473950" y="4121150"/>
          <p14:tracePt t="36996" x="7454900" y="4121150"/>
          <p14:tracePt t="37011" x="7448550" y="4121150"/>
          <p14:tracePt t="37106" x="7448550" y="4114800"/>
          <p14:tracePt t="37119" x="7467600" y="4114800"/>
          <p14:tracePt t="37129" x="7543800" y="4114800"/>
          <p14:tracePt t="37145" x="7651750" y="4114800"/>
          <p14:tracePt t="37161" x="7727950" y="4114800"/>
          <p14:tracePt t="37178" x="7753350" y="4114800"/>
          <p14:tracePt t="37195" x="7759700" y="4114800"/>
          <p14:tracePt t="37650" x="7772400" y="4114800"/>
          <p14:tracePt t="37662" x="7791450" y="4114800"/>
          <p14:tracePt t="37679" x="7854950" y="4114800"/>
          <p14:tracePt t="37695" x="7950200" y="4102100"/>
          <p14:tracePt t="37697" x="7994650" y="4083050"/>
          <p14:tracePt t="37711" x="8039100" y="4076700"/>
          <p14:tracePt t="37729" x="8210550" y="4019550"/>
          <p14:tracePt t="37745" x="8305800" y="3968750"/>
          <p14:tracePt t="37761" x="8413750" y="3873500"/>
          <p14:tracePt t="37778" x="8528050" y="3771900"/>
          <p14:tracePt t="37795" x="8610600" y="3670300"/>
          <p14:tracePt t="37812" x="8667750" y="3543300"/>
          <p14:tracePt t="37829" x="8693150" y="3422650"/>
          <p14:tracePt t="37833" x="8699500" y="3359150"/>
          <p14:tracePt t="37845" x="8712200" y="3282950"/>
          <p14:tracePt t="37861" x="8705850" y="3130550"/>
          <p14:tracePt t="37866" x="8699500" y="3060700"/>
          <p14:tracePt t="37879" x="8693150" y="2984500"/>
          <p14:tracePt t="37895" x="8636000" y="2851150"/>
          <p14:tracePt t="37911" x="8578850" y="2736850"/>
          <p14:tracePt t="37914" x="8547100" y="2686050"/>
          <p14:tracePt t="37929" x="8496300" y="2622550"/>
          <p14:tracePt t="37945" x="8445500" y="2590800"/>
          <p14:tracePt t="37961" x="8407400" y="2571750"/>
          <p14:tracePt t="37978" x="8356600" y="2552700"/>
          <p14:tracePt t="37995" x="8280400" y="2546350"/>
          <p14:tracePt t="38011" x="8191500" y="2546350"/>
          <p14:tracePt t="38028" x="8115300" y="2546350"/>
          <p14:tracePt t="38046" x="8064500" y="2546350"/>
          <p14:tracePt t="38051" x="8058150" y="2546350"/>
          <p14:tracePt t="38062" x="8045450" y="2546350"/>
          <p14:tracePt t="38079" x="8026400" y="2546350"/>
          <p14:tracePt t="38096" x="8013700" y="2559050"/>
          <p14:tracePt t="38111" x="8013700" y="2565400"/>
          <p14:tracePt t="38129" x="8007350" y="2578100"/>
          <p14:tracePt t="38377" x="0" y="0"/>
        </p14:tracePtLst>
        <p14:tracePtLst>
          <p14:tracePt t="39203" x="7277100" y="4025900"/>
          <p14:tracePt t="39218" x="7270750" y="4025900"/>
          <p14:tracePt t="39227" x="7270750" y="4032250"/>
          <p14:tracePt t="39244" x="7270750" y="4057650"/>
          <p14:tracePt t="39261" x="7270750" y="4089400"/>
          <p14:tracePt t="39277" x="7270750" y="4127500"/>
          <p14:tracePt t="39294" x="7270750" y="4152900"/>
          <p14:tracePt t="39311" x="7270750" y="4178300"/>
          <p14:tracePt t="39313" x="7277100" y="4191000"/>
          <p14:tracePt t="39328" x="7283450" y="4203700"/>
          <p14:tracePt t="39345" x="7308850" y="4210050"/>
          <p14:tracePt t="39361" x="7321550" y="4210050"/>
          <p14:tracePt t="39377" x="7346950" y="4210050"/>
          <p14:tracePt t="39394" x="7359650" y="4191000"/>
          <p14:tracePt t="39411" x="7372350" y="4165600"/>
          <p14:tracePt t="39427" x="7378700" y="4133850"/>
          <p14:tracePt t="39444" x="7385050" y="4121150"/>
          <p14:tracePt t="39461" x="7385050" y="4114800"/>
          <p14:tracePt t="39979" x="7385050" y="4108450"/>
          <p14:tracePt t="39995" x="7372350" y="4089400"/>
          <p14:tracePt t="40013" x="7340600" y="4051300"/>
          <p14:tracePt t="40018" x="7308850" y="4032250"/>
          <p14:tracePt t="40042" x="7232650" y="4000500"/>
          <p14:tracePt t="40059" x="7219950" y="3994150"/>
          <p14:tracePt t="40068" x="7213600" y="3994150"/>
          <p14:tracePt t="40100" x="7207250" y="3994150"/>
          <p14:tracePt t="40122" x="7194550" y="3994150"/>
          <p14:tracePt t="40138" x="7194550" y="4006850"/>
          <p14:tracePt t="40147" x="7194550" y="4013200"/>
          <p14:tracePt t="40161" x="7194550" y="4032250"/>
          <p14:tracePt t="40177" x="7194550" y="4051300"/>
          <p14:tracePt t="40194" x="7200900" y="4083050"/>
          <p14:tracePt t="40211" x="7232650" y="4114800"/>
          <p14:tracePt t="40227" x="7258050" y="4146550"/>
          <p14:tracePt t="40244" x="7296150" y="4159250"/>
          <p14:tracePt t="40277" x="7302500" y="4159250"/>
          <p14:tracePt t="40294" x="7321550" y="4159250"/>
          <p14:tracePt t="40311" x="7334250" y="4146550"/>
          <p14:tracePt t="40314" x="7340600" y="4133850"/>
          <p14:tracePt t="40327" x="7340600" y="4127500"/>
          <p14:tracePt t="40344" x="7340600" y="4095750"/>
          <p14:tracePt t="40361" x="7340600" y="4051300"/>
          <p14:tracePt t="40378" x="7308850" y="4000500"/>
          <p14:tracePt t="40394" x="7289800" y="3981450"/>
          <p14:tracePt t="40411" x="7283450" y="3975100"/>
          <p14:tracePt t="40458" x="7270750" y="3981450"/>
          <p14:tracePt t="40466" x="7264400" y="3994150"/>
          <p14:tracePt t="40477" x="7258050" y="4013200"/>
          <p14:tracePt t="40494" x="7258050" y="4044950"/>
          <p14:tracePt t="40510" x="7258050" y="4095750"/>
          <p14:tracePt t="40513" x="7258050" y="4108450"/>
          <p14:tracePt t="40527" x="7258050" y="4114800"/>
          <p14:tracePt t="40544" x="7258050" y="4127500"/>
          <p14:tracePt t="40635" x="7258050" y="4121150"/>
          <p14:tracePt t="40661" x="7258050" y="4114800"/>
          <p14:tracePt t="40678" x="7258050" y="4108450"/>
          <p14:tracePt t="40865" x="0" y="0"/>
        </p14:tracePtLst>
        <p14:tracePtLst>
          <p14:tracePt t="41157" x="6457950" y="4089400"/>
          <p14:tracePt t="41210" x="6457950" y="4095750"/>
          <p14:tracePt t="41226" x="6457950" y="4108450"/>
          <p14:tracePt t="41236" x="6451600" y="4114800"/>
          <p14:tracePt t="41244" x="6445250" y="4127500"/>
          <p14:tracePt t="41260" x="6445250" y="4133850"/>
          <p14:tracePt t="41365" x="6445250" y="4127500"/>
          <p14:tracePt t="41378" x="6445250" y="4076700"/>
          <p14:tracePt t="41394" x="6438900" y="4000500"/>
          <p14:tracePt t="41410" x="6432550" y="3956050"/>
          <p14:tracePt t="41427" x="6432550" y="3949700"/>
          <p14:tracePt t="41460" x="6426200" y="3943350"/>
          <p14:tracePt t="41508" x="6426200" y="3949700"/>
          <p14:tracePt t="41515" x="6426200" y="3962400"/>
          <p14:tracePt t="41527" x="6419850" y="3975100"/>
          <p14:tracePt t="41543" x="6419850" y="4000500"/>
          <p14:tracePt t="41561" x="6407150" y="4064000"/>
          <p14:tracePt t="41577" x="6407150" y="4095750"/>
          <p14:tracePt t="41594" x="6407150" y="4133850"/>
          <p14:tracePt t="41611" x="6407150" y="4146550"/>
          <p14:tracePt t="41690" x="6407150" y="4121150"/>
          <p14:tracePt t="41697" x="6407150" y="4102100"/>
          <p14:tracePt t="41710" x="6407150" y="4095750"/>
          <p14:tracePt t="41727" x="6407150" y="4064000"/>
          <p14:tracePt t="41743" x="6407150" y="4051300"/>
          <p14:tracePt t="41810" x="6407150" y="4057650"/>
          <p14:tracePt t="41817" x="6407150" y="4083050"/>
          <p14:tracePt t="41827" x="6407150" y="4108450"/>
          <p14:tracePt t="41844" x="6407150" y="4146550"/>
          <p14:tracePt t="41860" x="6407150" y="4165600"/>
          <p14:tracePt t="42058" x="6407150" y="4171950"/>
          <p14:tracePt t="42068" x="6407150" y="4178300"/>
          <p14:tracePt t="42602" x="6413500" y="4178300"/>
          <p14:tracePt t="42618" x="6413500" y="4171950"/>
          <p14:tracePt t="42629" x="6413500" y="4152900"/>
          <p14:tracePt t="42644" x="6419850" y="4121150"/>
          <p14:tracePt t="42660" x="6419850" y="4102100"/>
          <p14:tracePt t="42676" x="6426200" y="4083050"/>
          <p14:tracePt t="42693" x="6426200" y="4076700"/>
          <p14:tracePt t="42710" x="6426200" y="4070350"/>
          <p14:tracePt t="42771" x="6426200" y="4064000"/>
          <p14:tracePt t="42786" x="6432550" y="4057650"/>
          <p14:tracePt t="42802" x="6438900" y="4051300"/>
          <p14:tracePt t="42877" x="6445250" y="4057650"/>
          <p14:tracePt t="42894" x="6445250" y="4083050"/>
          <p14:tracePt t="42914" x="6445250" y="4121150"/>
          <p14:tracePt t="42916" x="6445250" y="4146550"/>
          <p14:tracePt t="42931" x="6451600" y="4203700"/>
          <p14:tracePt t="42943" x="6457950" y="4222750"/>
          <p14:tracePt t="42960" x="6457950" y="4241800"/>
          <p14:tracePt t="42961" x="6457950" y="4260850"/>
          <p14:tracePt t="43037" x="6470650" y="4260850"/>
          <p14:tracePt t="43053" x="6477000" y="4222750"/>
          <p14:tracePt t="43069" x="6483350" y="4191000"/>
          <p14:tracePt t="43083" x="6483350" y="4165600"/>
          <p14:tracePt t="43094" x="6489700" y="4146550"/>
          <p14:tracePt t="43110" x="6489700" y="4140200"/>
          <p14:tracePt t="43113" x="6489700" y="4127500"/>
          <p14:tracePt t="43126" x="6489700" y="4121150"/>
          <p14:tracePt t="43290" x="6489700" y="4127500"/>
          <p14:tracePt t="43714" x="6496050" y="4133850"/>
          <p14:tracePt t="43773" x="6496050" y="4127500"/>
          <p14:tracePt t="43786" x="6496050" y="4108450"/>
          <p14:tracePt t="43799" x="6502400" y="4102100"/>
          <p14:tracePt t="43804" x="6502400" y="4095750"/>
          <p14:tracePt t="43819" x="6502400" y="4083050"/>
          <p14:tracePt t="43833" x="6502400" y="4076700"/>
          <p14:tracePt t="43938" x="6502400" y="4083050"/>
          <p14:tracePt t="43946" x="6502400" y="4102100"/>
          <p14:tracePt t="43959" x="6502400" y="4121150"/>
          <p14:tracePt t="43976" x="6502400" y="4165600"/>
          <p14:tracePt t="43993" x="6502400" y="4171950"/>
          <p14:tracePt t="44106" x="6502400" y="4165600"/>
          <p14:tracePt t="44114" x="6502400" y="4152900"/>
          <p14:tracePt t="44127" x="6502400" y="4133850"/>
          <p14:tracePt t="44143" x="6502400" y="4114800"/>
          <p14:tracePt t="44225" x="6502400" y="4127500"/>
          <p14:tracePt t="44235" x="6502400" y="4140200"/>
          <p14:tracePt t="44242" x="6502400" y="4152900"/>
          <p14:tracePt t="44259" x="6502400" y="4165600"/>
          <p14:tracePt t="44276" x="6502400" y="4178300"/>
          <p14:tracePt t="44875" x="6508750" y="4171950"/>
          <p14:tracePt t="44875" x="0" y="0"/>
        </p14:tracePtLst>
        <p14:tracePtLst>
          <p14:tracePt t="48041" x="7048500" y="5060950"/>
          <p14:tracePt t="48058" x="7048500" y="5124450"/>
          <p14:tracePt t="48075" x="7048500" y="5187950"/>
          <p14:tracePt t="48091" x="7048500" y="5257800"/>
          <p14:tracePt t="48108" x="7080250" y="5308600"/>
          <p14:tracePt t="48125" x="7112000" y="5359400"/>
          <p14:tracePt t="48141" x="7175500" y="5403850"/>
          <p14:tracePt t="48158" x="7277100" y="5441950"/>
          <p14:tracePt t="48174" x="7423150" y="5480050"/>
          <p14:tracePt t="48191" x="7632700" y="5505450"/>
          <p14:tracePt t="48195" x="7766050" y="5524500"/>
          <p14:tracePt t="48208" x="8058150" y="5543550"/>
          <p14:tracePt t="48224" x="8261350" y="5530850"/>
          <p14:tracePt t="48241" x="8375650" y="5492750"/>
          <p14:tracePt t="48258" x="8426450" y="5435600"/>
          <p14:tracePt t="48274" x="8432800" y="5378450"/>
          <p14:tracePt t="48291" x="8432800" y="5314950"/>
          <p14:tracePt t="48308" x="8401050" y="5251450"/>
          <p14:tracePt t="48324" x="8362950" y="5213350"/>
          <p14:tracePt t="48341" x="8299450" y="5168900"/>
          <p14:tracePt t="48358" x="8197850" y="5130800"/>
          <p14:tracePt t="48361" x="8147050" y="5124450"/>
          <p14:tracePt t="48374" x="8077200" y="5118100"/>
          <p14:tracePt t="48391" x="8013700" y="5105400"/>
          <p14:tracePt t="48408" x="7912100" y="5124450"/>
          <p14:tracePt t="48424" x="7861300" y="5162550"/>
          <p14:tracePt t="48441" x="7835900" y="5200650"/>
          <p14:tracePt t="48458" x="7829550" y="5219700"/>
          <p14:tracePt t="48475" x="7823200" y="5232400"/>
          <p14:tracePt t="48491" x="7823200" y="5238750"/>
          <p14:tracePt t="48508" x="7823200" y="5245100"/>
          <p14:tracePt t="48524" x="7829550" y="5257800"/>
          <p14:tracePt t="48541" x="7880350" y="5257800"/>
          <p14:tracePt t="48558" x="7962900" y="5257800"/>
          <p14:tracePt t="48574" x="8064500" y="5232400"/>
          <p14:tracePt t="48591" x="8115300" y="5194300"/>
          <p14:tracePt t="48594" x="8121650" y="5175250"/>
          <p14:tracePt t="48608" x="8128000" y="5156200"/>
          <p14:tracePt t="48625" x="8102600" y="5105400"/>
          <p14:tracePt t="48642" x="8026400" y="5067300"/>
          <p14:tracePt t="48658" x="7912100" y="5054600"/>
          <p14:tracePt t="48674" x="7747000" y="5029200"/>
          <p14:tracePt t="48691" x="7569200" y="5029200"/>
          <p14:tracePt t="48708" x="7416800" y="5054600"/>
          <p14:tracePt t="48724" x="7315200" y="5086350"/>
          <p14:tracePt t="48741" x="7270750" y="5111750"/>
          <p14:tracePt t="48757" x="7245350" y="5137150"/>
          <p14:tracePt t="48774" x="7232650" y="5149850"/>
          <p14:tracePt t="48791" x="7232650" y="5168900"/>
          <p14:tracePt t="48807" x="7245350" y="5194300"/>
          <p14:tracePt t="48811" x="7258050" y="5200650"/>
          <p14:tracePt t="48824" x="7283450" y="5200650"/>
          <p14:tracePt t="48841" x="7340600" y="5200650"/>
          <p14:tracePt t="48858" x="7416800" y="5200650"/>
          <p14:tracePt t="48874" x="7486650" y="5181600"/>
          <p14:tracePt t="48891" x="7524750" y="5149850"/>
          <p14:tracePt t="48907" x="7531100" y="5130800"/>
          <p14:tracePt t="48924" x="7531100" y="5111750"/>
          <p14:tracePt t="48941" x="7505700" y="5092700"/>
          <p14:tracePt t="48957" x="7435850" y="5073650"/>
          <p14:tracePt t="48974" x="7340600" y="5067300"/>
          <p14:tracePt t="48991" x="7232650" y="5067300"/>
          <p14:tracePt t="48993" x="7175500" y="5073650"/>
          <p14:tracePt t="49007" x="7137400" y="5086350"/>
          <p14:tracePt t="49024" x="7105650" y="5137150"/>
          <p14:tracePt t="49041" x="7099300" y="5156200"/>
          <p14:tracePt t="49057" x="7105650" y="5200650"/>
          <p14:tracePt t="49074" x="7162800" y="5238750"/>
          <p14:tracePt t="49091" x="7245350" y="5270500"/>
          <p14:tracePt t="49108" x="7416800" y="5295900"/>
          <p14:tracePt t="49124" x="7581900" y="5295900"/>
          <p14:tracePt t="49141" x="7715250" y="5283200"/>
          <p14:tracePt t="49158" x="7766050" y="5257800"/>
          <p14:tracePt t="49174" x="7785100" y="5238750"/>
          <p14:tracePt t="49191" x="7785100" y="5226050"/>
          <p14:tracePt t="49208" x="7785100" y="5207000"/>
          <p14:tracePt t="49224" x="7778750" y="5200650"/>
          <p14:tracePt t="49241" x="7766050" y="5200650"/>
          <p14:tracePt t="49257" x="7753350" y="5200650"/>
          <p14:tracePt t="49274" x="7721600" y="5207000"/>
          <p14:tracePt t="49291" x="7702550" y="5213350"/>
          <p14:tracePt t="49307" x="7696200" y="5219700"/>
          <p14:tracePt t="49324" x="7696200" y="5226050"/>
          <p14:tracePt t="49341" x="7708900" y="5245100"/>
          <p14:tracePt t="49358" x="7759700" y="5264150"/>
          <p14:tracePt t="49375" x="7823200" y="5270500"/>
          <p14:tracePt t="49377" x="7867650" y="5270500"/>
          <p14:tracePt t="49391" x="7912100" y="5270500"/>
          <p14:tracePt t="49408" x="7969250" y="5270500"/>
          <p14:tracePt t="49424" x="8013700" y="5270500"/>
          <p14:tracePt t="49441" x="8032750" y="5264150"/>
          <p14:tracePt t="49457" x="8045450" y="5251450"/>
          <p14:tracePt t="49474" x="8077200" y="5238750"/>
          <p14:tracePt t="49491" x="8121650" y="5213350"/>
          <p14:tracePt t="49507" x="8204200" y="5175250"/>
          <p14:tracePt t="49524" x="8235950" y="5149850"/>
          <p14:tracePt t="49541" x="8261350" y="5137150"/>
          <p14:tracePt t="49659" x="8274050" y="5137150"/>
          <p14:tracePt t="49667" x="8280400" y="5143500"/>
          <p14:tracePt t="49677" x="8293100" y="5162550"/>
          <p14:tracePt t="49691" x="8318500" y="5200650"/>
          <p14:tracePt t="49708" x="8343900" y="5226050"/>
          <p14:tracePt t="49724" x="8362950" y="5245100"/>
          <p14:tracePt t="49849" x="8356600" y="5232400"/>
          <p14:tracePt t="49856" x="8350250" y="5219700"/>
          <p14:tracePt t="49864" x="8337550" y="5207000"/>
          <p14:tracePt t="49874" x="8331200" y="5194300"/>
          <p14:tracePt t="49890" x="8318500" y="5187950"/>
          <p14:tracePt t="49907" x="8305800" y="5187950"/>
          <p14:tracePt t="49924" x="8299450" y="5187950"/>
          <p14:tracePt t="49941" x="8267700" y="5187950"/>
          <p14:tracePt t="49957" x="8242300" y="5219700"/>
          <p14:tracePt t="49974" x="8210550" y="5245100"/>
          <p14:tracePt t="49990" x="8204200" y="5270500"/>
          <p14:tracePt t="50007" x="8197850" y="5283200"/>
          <p14:tracePt t="50120" x="8197850" y="5276850"/>
          <p14:tracePt t="50128" x="8197850" y="5270500"/>
          <p14:tracePt t="50141" x="8197850" y="5264150"/>
          <p14:tracePt t="50157" x="8191500" y="5251450"/>
          <p14:tracePt t="50200" x="8185150" y="5251450"/>
          <p14:tracePt t="50217" x="8185150" y="5257800"/>
          <p14:tracePt t="50225" x="8185150" y="5270500"/>
          <p14:tracePt t="50233" x="8178800" y="5283200"/>
          <p14:tracePt t="50241" x="8178800" y="5289550"/>
          <p14:tracePt t="50257" x="8172450" y="5289550"/>
          <p14:tracePt t="50322" x="8172450" y="5283200"/>
          <p14:tracePt t="50334" x="8172450" y="5270500"/>
          <p14:tracePt t="50348" x="8172450" y="5232400"/>
          <p14:tracePt t="50358" x="8172450" y="5219700"/>
          <p14:tracePt t="50374" x="8172450" y="5194300"/>
          <p14:tracePt t="50460" x="8172450" y="5200650"/>
          <p14:tracePt t="50469" x="8172450" y="5213350"/>
          <p14:tracePt t="50483" x="8172450" y="5219700"/>
          <p14:tracePt t="50492" x="8172450" y="5226050"/>
          <p14:tracePt t="50522" x="8172450" y="5238750"/>
          <p14:tracePt t="50532" x="8172450" y="5251450"/>
          <p14:tracePt t="50546" x="8172450" y="5257800"/>
          <p14:tracePt t="50617" x="8178800" y="5264150"/>
          <p14:tracePt t="50626" x="8185150" y="5257800"/>
          <p14:tracePt t="50641" x="8191500" y="5232400"/>
          <p14:tracePt t="50657" x="8191500" y="5213350"/>
          <p14:tracePt t="50674" x="8191500" y="5194300"/>
          <p14:tracePt t="50691" x="8191500" y="5187950"/>
          <p14:tracePt t="50747" x="8191500" y="5200650"/>
          <p14:tracePt t="50766" x="8191500" y="5257800"/>
          <p14:tracePt t="50779" x="8204200" y="5321300"/>
          <p14:tracePt t="50794" x="8204200" y="5334000"/>
          <p14:tracePt t="50807" x="8204200" y="5340350"/>
          <p14:tracePt t="50882" x="8204200" y="5327650"/>
          <p14:tracePt t="50890" x="8204200" y="5314950"/>
          <p14:tracePt t="50897" x="8204200" y="5302250"/>
          <p14:tracePt t="50907" x="8204200" y="5289550"/>
          <p14:tracePt t="50923" x="8204200" y="5283200"/>
          <p14:tracePt t="50940" x="8204200" y="5276850"/>
          <p14:tracePt t="50971" x="8204200" y="5270500"/>
          <p14:tracePt t="51101" x="8197850" y="5270500"/>
          <p14:tracePt t="51111" x="8185150" y="5270500"/>
          <p14:tracePt t="51124" x="8134350" y="5283200"/>
          <p14:tracePt t="51141" x="8064500" y="5283200"/>
          <p14:tracePt t="51157" x="7969250" y="5283200"/>
          <p14:tracePt t="51173" x="7893050" y="5283200"/>
          <p14:tracePt t="51191" x="7861300" y="5283200"/>
          <p14:tracePt t="51207" x="7854950" y="5283200"/>
          <p14:tracePt t="51499" x="7861300" y="5283200"/>
          <p14:tracePt t="51508" x="7886700" y="5283200"/>
          <p14:tracePt t="51523" x="7950200" y="5283200"/>
          <p14:tracePt t="51540" x="8026400" y="5283200"/>
          <p14:tracePt t="51557" x="8083550" y="5283200"/>
          <p14:tracePt t="51573" x="8108950" y="5283200"/>
          <p14:tracePt t="51590" x="8121650" y="5283200"/>
          <p14:tracePt t="51594" x="8128000" y="5283200"/>
          <p14:tracePt t="51607" x="8134350" y="5283200"/>
          <p14:tracePt t="51624" x="8147050" y="5283200"/>
          <p14:tracePt t="51641" x="8159750" y="5283200"/>
          <p14:tracePt t="51658" x="8178800" y="5283200"/>
          <p14:tracePt t="51674" x="8204200" y="5283200"/>
          <p14:tracePt t="51691" x="8235950" y="5283200"/>
          <p14:tracePt t="51707" x="8255000" y="5283200"/>
          <p14:tracePt t="51723" x="8274050" y="5283200"/>
          <p14:tracePt t="51740" x="8280400" y="5283200"/>
          <p14:tracePt t="51819" x="8286750" y="5283200"/>
          <p14:tracePt t="51828" x="8293100" y="5283200"/>
          <p14:tracePt t="52715" x="0" y="0"/>
        </p14:tracePtLst>
        <p14:tracePtLst>
          <p14:tracePt t="54667" x="6597650" y="5302250"/>
          <p14:tracePt t="54722" x="6604000" y="5302250"/>
          <p14:tracePt t="54730" x="6629400" y="5302250"/>
          <p14:tracePt t="54739" x="6661150" y="5302250"/>
          <p14:tracePt t="54756" x="6737350" y="5302250"/>
          <p14:tracePt t="54772" x="6832600" y="5302250"/>
          <p14:tracePt t="54789" x="6927850" y="5302250"/>
          <p14:tracePt t="54806" x="7048500" y="5302250"/>
          <p14:tracePt t="54822" x="7175500" y="5302250"/>
          <p14:tracePt t="54839" x="7315200" y="5302250"/>
          <p14:tracePt t="54855" x="7461250" y="5302250"/>
          <p14:tracePt t="54860" x="7524750" y="5302250"/>
          <p14:tracePt t="54873" x="7620000" y="5302250"/>
          <p14:tracePt t="54889" x="7658100" y="5302250"/>
          <p14:tracePt t="54906" x="7664450" y="5302250"/>
          <p14:tracePt t="54922" x="7670800" y="5302250"/>
          <p14:tracePt t="55757" x="7658100" y="5295900"/>
          <p14:tracePt t="55781" x="7620000" y="5295900"/>
          <p14:tracePt t="55791" x="7607300" y="5295900"/>
          <p14:tracePt t="55805" x="7556500" y="5295900"/>
          <p14:tracePt t="55822" x="7512050" y="5295900"/>
          <p14:tracePt t="55838" x="7467600" y="5295900"/>
          <p14:tracePt t="55855" x="7442200" y="5295900"/>
          <p14:tracePt t="55856" x="7435850" y="5295900"/>
          <p14:tracePt t="56051" x="7429500" y="5289550"/>
          <p14:tracePt t="56066" x="7435850" y="5283200"/>
          <p14:tracePt t="56075" x="0" y="0"/>
        </p14:tracePtLst>
        <p14:tracePtLst>
          <p14:tracePt t="56662" x="7880350" y="5283200"/>
          <p14:tracePt t="56724" x="7893050" y="5283200"/>
          <p14:tracePt t="56739" x="7950200" y="5283200"/>
          <p14:tracePt t="56756" x="8045450" y="5283200"/>
          <p14:tracePt t="56772" x="8159750" y="5283200"/>
          <p14:tracePt t="56788" x="8280400" y="5295900"/>
          <p14:tracePt t="56805" x="8331200" y="5302250"/>
          <p14:tracePt t="56821" x="8331200" y="5308600"/>
          <p14:tracePt t="56905" x="8318500" y="5308600"/>
          <p14:tracePt t="56915" x="8305800" y="5308600"/>
          <p14:tracePt t="56923" x="8280400" y="5308600"/>
          <p14:tracePt t="56938" x="8229600" y="5308600"/>
          <p14:tracePt t="56955" x="8197850" y="5308600"/>
          <p14:tracePt t="56971" x="8178800" y="5308600"/>
          <p14:tracePt t="56988" x="8172450" y="5308600"/>
          <p14:tracePt t="57122" x="8178800" y="5308600"/>
          <p14:tracePt t="57133" x="8197850" y="5308600"/>
          <p14:tracePt t="57148" x="8242300" y="5308600"/>
          <p14:tracePt t="57163" x="8274050" y="5308600"/>
          <p14:tracePt t="57172" x="8280400" y="5308600"/>
          <p14:tracePt t="57189" x="8293100" y="5308600"/>
          <p14:tracePt t="57252" x="8274050" y="5308600"/>
          <p14:tracePt t="57259" x="8242300" y="5308600"/>
          <p14:tracePt t="57271" x="8210550" y="5308600"/>
          <p14:tracePt t="57289" x="8128000" y="5308600"/>
          <p14:tracePt t="57305" x="8108950" y="5308600"/>
          <p14:tracePt t="57412" x="8134350" y="5308600"/>
          <p14:tracePt t="57421" x="8172450" y="5308600"/>
          <p14:tracePt t="57430" x="8216900" y="5308600"/>
          <p14:tracePt t="57438" x="8261350" y="5308600"/>
          <p14:tracePt t="57456" x="8324850" y="5308600"/>
          <p14:tracePt t="57472" x="8362950" y="5308600"/>
          <p14:tracePt t="57488" x="8369300" y="5308600"/>
          <p14:tracePt t="58218" x="0" y="0"/>
        </p14:tracePtLst>
        <p14:tracePtLst>
          <p14:tracePt t="58654" x="7385050" y="5124450"/>
          <p14:tracePt t="58671" x="7366000" y="5124450"/>
          <p14:tracePt t="58674" x="7346950" y="5124450"/>
          <p14:tracePt t="58688" x="7321550" y="5124450"/>
          <p14:tracePt t="58705" x="7251700" y="5137150"/>
          <p14:tracePt t="58721" x="7181850" y="5149850"/>
          <p14:tracePt t="58737" x="7112000" y="5162550"/>
          <p14:tracePt t="58754" x="7042150" y="5175250"/>
          <p14:tracePt t="58771" x="6972300" y="5187950"/>
          <p14:tracePt t="58787" x="6927850" y="5207000"/>
          <p14:tracePt t="58804" x="6902450" y="5219700"/>
          <p14:tracePt t="58821" x="6889750" y="5226050"/>
          <p14:tracePt t="58849" x="6889750" y="5232400"/>
          <p14:tracePt t="58876" x="6889750" y="5238750"/>
          <p14:tracePt t="58881" x="6896100" y="5245100"/>
          <p14:tracePt t="58891" x="6915150" y="5251450"/>
          <p14:tracePt t="58905" x="7004050" y="5283200"/>
          <p14:tracePt t="58921" x="7194550" y="5314950"/>
          <p14:tracePt t="58938" x="7486650" y="5346700"/>
          <p14:tracePt t="58954" x="7797800" y="5353050"/>
          <p14:tracePt t="58971" x="8045450" y="5353050"/>
          <p14:tracePt t="58987" x="8185150" y="5353050"/>
          <p14:tracePt t="59004" x="8223250" y="5346700"/>
          <p14:tracePt t="59021" x="8235950" y="5340350"/>
          <p14:tracePt t="59054" x="8235950" y="5327650"/>
          <p14:tracePt t="59070" x="8223250" y="5302250"/>
          <p14:tracePt t="59087" x="8172450" y="5276850"/>
          <p14:tracePt t="59089" x="8128000" y="5257800"/>
          <p14:tracePt t="59104" x="8007350" y="5226050"/>
          <p14:tracePt t="59121" x="7854950" y="5200650"/>
          <p14:tracePt t="59137" x="7727950" y="5194300"/>
          <p14:tracePt t="59154" x="7632700" y="5194300"/>
          <p14:tracePt t="59171" x="7588250" y="5194300"/>
          <p14:tracePt t="59188" x="7575550" y="5194300"/>
          <p14:tracePt t="59233" x="7569200" y="5200650"/>
          <p14:tracePt t="59250" x="7575550" y="5207000"/>
          <p14:tracePt t="59258" x="7607300" y="5213350"/>
          <p14:tracePt t="59271" x="7677150" y="5219700"/>
          <p14:tracePt t="59287" x="7823200" y="5232400"/>
          <p14:tracePt t="59304" x="8026400" y="5232400"/>
          <p14:tracePt t="59320" x="8051800" y="5232400"/>
          <p14:tracePt t="59337" x="8058150" y="5232400"/>
          <p14:tracePt t="59354" x="8064500" y="5232400"/>
          <p14:tracePt t="59371" x="8064500" y="5226050"/>
          <p14:tracePt t="59387" x="8064500" y="5219700"/>
          <p14:tracePt t="59404" x="8058150" y="5207000"/>
          <p14:tracePt t="59561" x="0" y="0"/>
        </p14:tracePtLst>
        <p14:tracePtLst>
          <p14:tracePt t="60145" x="7086600" y="2774950"/>
          <p14:tracePt t="60176" x="7080250" y="2774950"/>
          <p14:tracePt t="60208" x="7080250" y="2800350"/>
          <p14:tracePt t="60217" x="7092950" y="2819400"/>
          <p14:tracePt t="60224" x="7112000" y="2844800"/>
          <p14:tracePt t="60237" x="7150100" y="2876550"/>
          <p14:tracePt t="60254" x="7232650" y="2914650"/>
          <p14:tracePt t="60270" x="7372350" y="2940050"/>
          <p14:tracePt t="60287" x="7531100" y="2933700"/>
          <p14:tracePt t="60303" x="7626350" y="2908300"/>
          <p14:tracePt t="60304" x="7639050" y="2895600"/>
          <p14:tracePt t="60320" x="7664450" y="2863850"/>
          <p14:tracePt t="60337" x="7677150" y="2832100"/>
          <p14:tracePt t="60353" x="7683500" y="2794000"/>
          <p14:tracePt t="60370" x="7683500" y="2768600"/>
          <p14:tracePt t="60387" x="7683500" y="2730500"/>
          <p14:tracePt t="60403" x="7677150" y="2724150"/>
          <p14:tracePt t="60421" x="7670800" y="2711450"/>
          <p14:tracePt t="60437" x="7651750" y="2698750"/>
          <p14:tracePt t="60454" x="7626350" y="2686050"/>
          <p14:tracePt t="60457" x="7607300" y="2679700"/>
          <p14:tracePt t="60470" x="7588250" y="2673350"/>
          <p14:tracePt t="60487" x="7581900" y="2673350"/>
          <p14:tracePt t="60503" x="7575550" y="2673350"/>
          <p14:tracePt t="60520" x="7569200" y="2673350"/>
          <p14:tracePt t="60601" x="0" y="0"/>
        </p14:tracePtLst>
        <p14:tracePtLst>
          <p14:tracePt t="61275" x="7823200" y="5048250"/>
          <p14:tracePt t="61352" x="7823200" y="5067300"/>
          <p14:tracePt t="61360" x="7829550" y="5086350"/>
          <p14:tracePt t="61370" x="7848600" y="5111750"/>
          <p14:tracePt t="61386" x="7905750" y="5168900"/>
          <p14:tracePt t="61403" x="7988300" y="5207000"/>
          <p14:tracePt t="61420" x="8070850" y="5245100"/>
          <p14:tracePt t="61437" x="8128000" y="5257800"/>
          <p14:tracePt t="61453" x="8159750" y="5257800"/>
          <p14:tracePt t="61470" x="8191500" y="5257800"/>
          <p14:tracePt t="61486" x="8216900" y="5232400"/>
          <p14:tracePt t="61503" x="8242300" y="5200650"/>
          <p14:tracePt t="61505" x="8248650" y="5181600"/>
          <p14:tracePt t="61520" x="8255000" y="5156200"/>
          <p14:tracePt t="61536" x="8255000" y="5143500"/>
          <p14:tracePt t="61570" x="8255000" y="5130800"/>
          <p14:tracePt t="61674" x="0" y="0"/>
        </p14:tracePtLst>
        <p14:tracePtLst>
          <p14:tracePt t="62172" x="7677150" y="2641600"/>
          <p14:tracePt t="62213" x="7670800" y="2647950"/>
          <p14:tracePt t="62230" x="7658100" y="2660650"/>
          <p14:tracePt t="62241" x="7645400" y="2698750"/>
          <p14:tracePt t="62253" x="7645400" y="2711450"/>
          <p14:tracePt t="62270" x="7645400" y="2762250"/>
          <p14:tracePt t="62287" x="7651750" y="2825750"/>
          <p14:tracePt t="62303" x="7696200" y="2882900"/>
          <p14:tracePt t="62306" x="7721600" y="2908300"/>
          <p14:tracePt t="62321" x="7778750" y="2952750"/>
          <p14:tracePt t="62337" x="7829550" y="2984500"/>
          <p14:tracePt t="62353" x="7867650" y="2997200"/>
          <p14:tracePt t="62369" x="7880350" y="3003550"/>
          <p14:tracePt t="62386" x="7905750" y="3003550"/>
          <p14:tracePt t="62403" x="7937500" y="3003550"/>
          <p14:tracePt t="62420" x="7975600" y="2984500"/>
          <p14:tracePt t="62437" x="8001000" y="2946400"/>
          <p14:tracePt t="62453" x="8013700" y="2914650"/>
          <p14:tracePt t="62456" x="8020050" y="2901950"/>
          <p14:tracePt t="62470" x="8026400" y="2889250"/>
          <p14:tracePt t="62486" x="8026400" y="2882900"/>
          <p14:tracePt t="62503" x="8026400" y="2876550"/>
          <p14:tracePt t="62519" x="8026400" y="2863850"/>
          <p14:tracePt t="62536" x="8013700" y="2838450"/>
          <p14:tracePt t="62553" x="8001000" y="2819400"/>
          <p14:tracePt t="62569" x="7981950" y="2806700"/>
          <p14:tracePt t="62586" x="7962900" y="2794000"/>
          <p14:tracePt t="62692" x="7956550" y="2794000"/>
          <p14:tracePt t="62703" x="7956550" y="2800350"/>
          <p14:tracePt t="62714" x="7956550" y="2825750"/>
          <p14:tracePt t="62726" x="7962900" y="2838450"/>
          <p14:tracePt t="62738" x="7981950" y="2863850"/>
          <p14:tracePt t="62753" x="8001000" y="2882900"/>
          <p14:tracePt t="62770" x="8013700" y="2882900"/>
          <p14:tracePt t="62809" x="8020050" y="2882900"/>
          <p14:tracePt t="62819" x="8026400" y="2876550"/>
          <p14:tracePt t="62836" x="8026400" y="2863850"/>
          <p14:tracePt t="62853" x="8026400" y="2844800"/>
          <p14:tracePt t="62869" x="8026400" y="2806700"/>
          <p14:tracePt t="62886" x="8007350" y="2781300"/>
          <p14:tracePt t="62903" x="7994650" y="2755900"/>
          <p14:tracePt t="62906" x="7981950" y="2755900"/>
          <p14:tracePt t="62922" x="7969250" y="2749550"/>
          <p14:tracePt t="62977" x="7962900" y="2749550"/>
          <p14:tracePt t="62993" x="7956550" y="2749550"/>
          <p14:tracePt t="63001" x="7950200" y="2749550"/>
          <p14:tracePt t="63010" x="7950200" y="2762250"/>
          <p14:tracePt t="63019" x="7943850" y="2762250"/>
          <p14:tracePt t="63036" x="7943850" y="2781300"/>
          <p14:tracePt t="63053" x="7943850" y="2806700"/>
          <p14:tracePt t="63069" x="7950200" y="2832100"/>
          <p14:tracePt t="63086" x="7969250" y="2857500"/>
          <p14:tracePt t="63103" x="7994650" y="2870200"/>
          <p14:tracePt t="63119" x="8001000" y="2870200"/>
          <p14:tracePt t="63136" x="8013700" y="2870200"/>
          <p14:tracePt t="63152" x="8026400" y="2857500"/>
          <p14:tracePt t="63169" x="8026400" y="2825750"/>
          <p14:tracePt t="63186" x="8026400" y="2787650"/>
          <p14:tracePt t="63203" x="8013700" y="2762250"/>
          <p14:tracePt t="63219" x="8001000" y="2749550"/>
          <p14:tracePt t="63236" x="7994650" y="2749550"/>
          <p14:tracePt t="63253" x="7988300" y="2749550"/>
          <p14:tracePt t="63270" x="7975600" y="2749550"/>
          <p14:tracePt t="63286" x="7962900" y="2749550"/>
          <p14:tracePt t="63303" x="7950200" y="2762250"/>
          <p14:tracePt t="63319" x="7950200" y="2768600"/>
          <p14:tracePt t="63336" x="7950200" y="2787650"/>
          <p14:tracePt t="63369" x="7950200" y="2800350"/>
          <p14:tracePt t="63386" x="7956550" y="2800350"/>
          <p14:tracePt t="63433" x="7956550" y="2794000"/>
          <p14:tracePt t="63715" x="7950200" y="2800350"/>
          <p14:tracePt t="63739" x="7950200" y="2806700"/>
          <p14:tracePt t="63753" x="7950200" y="2813050"/>
          <p14:tracePt t="63756" x="7950200" y="2819400"/>
          <p14:tracePt t="63769" x="7950200" y="2825750"/>
          <p14:tracePt t="63778" x="7950200" y="2838450"/>
          <p14:tracePt t="63786" x="7956550" y="2838450"/>
          <p14:tracePt t="63803" x="7975600" y="2844800"/>
          <p14:tracePt t="63819" x="8001000" y="2844800"/>
          <p14:tracePt t="63836" x="8026400" y="2844800"/>
          <p14:tracePt t="63853" x="8032750" y="2832100"/>
          <p14:tracePt t="63869" x="8032750" y="2825750"/>
          <p14:tracePt t="63886" x="8032750" y="2806700"/>
          <p14:tracePt t="63919" x="8032750" y="2800350"/>
          <p14:tracePt t="64023" x="8039100" y="2806700"/>
          <p14:tracePt t="64040" x="8045450" y="2806700"/>
          <p14:tracePt t="64064" x="8064500" y="2806700"/>
          <p14:tracePt t="64074" x="8070850" y="2806700"/>
          <p14:tracePt t="64171" x="8070850" y="2800350"/>
          <p14:tracePt t="64239" x="8070850" y="2806700"/>
          <p14:tracePt t="64318" x="8077200" y="2806700"/>
          <p14:tracePt t="64539" x="8077200" y="2800350"/>
          <p14:tracePt t="64551" x="8077200" y="2794000"/>
          <p14:tracePt t="64563" x="8077200" y="2774950"/>
          <p14:tracePt t="64574" x="8077200" y="2768600"/>
          <p14:tracePt t="64586" x="8077200" y="2749550"/>
          <p14:tracePt t="64681" x="8077200" y="2768600"/>
          <p14:tracePt t="64692" x="8070850" y="2781300"/>
          <p14:tracePt t="64703" x="8070850" y="2794000"/>
          <p14:tracePt t="64720" x="8070850" y="2832100"/>
          <p14:tracePt t="64735" x="8077200" y="2863850"/>
          <p14:tracePt t="64802" x="8083550" y="2870200"/>
          <p14:tracePt t="64818" x="8089900" y="2870200"/>
          <p14:tracePt t="64830" x="8089900" y="2863850"/>
          <p14:tracePt t="64842" x="8089900" y="2832100"/>
          <p14:tracePt t="64852" x="8089900" y="2819400"/>
          <p14:tracePt t="64869" x="8089900" y="2806700"/>
          <p14:tracePt t="64886" x="8089900" y="2800350"/>
          <p14:tracePt t="64902" x="8089900" y="2794000"/>
          <p14:tracePt t="64974" x="8089900" y="2806700"/>
          <p14:tracePt t="64984" x="8089900" y="2813050"/>
          <p14:tracePt t="65035" x="8089900" y="2819400"/>
          <p14:tracePt t="65058" x="8096250" y="2819400"/>
          <p14:tracePt t="65068" x="8102600" y="2813050"/>
          <p14:tracePt t="65081" x="8102600" y="2800350"/>
          <p14:tracePt t="65088" x="8102600" y="2774950"/>
          <p14:tracePt t="65102" x="8108950" y="2762250"/>
          <p14:tracePt t="65770" x="0" y="0"/>
        </p14:tracePtLst>
        <p14:tracePtLst>
          <p14:tracePt t="67236" x="6591300" y="5365750"/>
          <p14:tracePt t="67251" x="6584950" y="5365750"/>
          <p14:tracePt t="67259" x="6578600" y="5372100"/>
          <p14:tracePt t="67268" x="6578600" y="5378450"/>
          <p14:tracePt t="67285" x="6578600" y="5416550"/>
          <p14:tracePt t="67301" x="6578600" y="5461000"/>
          <p14:tracePt t="67318" x="6578600" y="5499100"/>
          <p14:tracePt t="67335" x="6578600" y="5518150"/>
          <p14:tracePt t="67338" x="6578600" y="5530850"/>
          <p14:tracePt t="67351" x="6578600" y="5537200"/>
          <p14:tracePt t="67434" x="6578600" y="5530850"/>
          <p14:tracePt t="67442" x="6578600" y="5524500"/>
          <p14:tracePt t="67452" x="6578600" y="5499100"/>
          <p14:tracePt t="67468" x="6578600" y="5480050"/>
          <p14:tracePt t="67485" x="6578600" y="5467350"/>
          <p14:tracePt t="67618" x="6578600" y="5473700"/>
          <p14:tracePt t="68089" x="0" y="0"/>
        </p14:tracePtLst>
        <p14:tracePtLst>
          <p14:tracePt t="70086" x="8045450" y="5486400"/>
          <p14:tracePt t="70116" x="8045450" y="5492750"/>
          <p14:tracePt t="70129" x="8045450" y="5524500"/>
          <p14:tracePt t="70141" x="8045450" y="5543550"/>
          <p14:tracePt t="70150" x="8045450" y="5562600"/>
          <p14:tracePt t="70167" x="8045450" y="5600700"/>
          <p14:tracePt t="70184" x="8045450" y="5619750"/>
          <p14:tracePt t="70186" x="8045450" y="5626100"/>
          <p14:tracePt t="70290" x="8045450" y="5613400"/>
          <p14:tracePt t="70302" x="8058150" y="5607050"/>
          <p14:tracePt t="70317" x="8077200" y="5568950"/>
          <p14:tracePt t="70334" x="8083550" y="5537200"/>
          <p14:tracePt t="70338" x="8089900" y="5524500"/>
          <p14:tracePt t="70353" x="8096250" y="5505450"/>
          <p14:tracePt t="70481" x="8096250" y="5511800"/>
          <p14:tracePt t="70489" x="8096250" y="5518150"/>
          <p14:tracePt t="70505" x="8096250" y="5524500"/>
          <p14:tracePt t="71513" x="0" y="0"/>
        </p14:tracePtLst>
        <p14:tracePtLst>
          <p14:tracePt t="74255" x="7829550" y="4737100"/>
          <p14:tracePt t="74266" x="7785100" y="4762500"/>
          <p14:tracePt t="74281" x="7759700" y="4781550"/>
          <p14:tracePt t="74282" x="7721600" y="4800600"/>
          <p14:tracePt t="74292" x="7683500" y="4826000"/>
          <p14:tracePt t="74299" x="7639050" y="4851400"/>
          <p14:tracePt t="74316" x="7562850" y="4908550"/>
          <p14:tracePt t="74333" x="7486650" y="4972050"/>
          <p14:tracePt t="74349" x="7429500" y="5048250"/>
          <p14:tracePt t="74365" x="7410450" y="5105400"/>
          <p14:tracePt t="74382" x="7410450" y="5149850"/>
          <p14:tracePt t="74399" x="7410450" y="5194300"/>
          <p14:tracePt t="74401" x="7416800" y="5238750"/>
          <p14:tracePt t="74415" x="7429500" y="5264150"/>
          <p14:tracePt t="74432" x="7505700" y="5365750"/>
          <p14:tracePt t="74449" x="7588250" y="5429250"/>
          <p14:tracePt t="74465" x="7715250" y="5486400"/>
          <p14:tracePt t="74482" x="7874000" y="5511800"/>
          <p14:tracePt t="74499" x="8007350" y="5518150"/>
          <p14:tracePt t="74516" x="8115300" y="5492750"/>
          <p14:tracePt t="74532" x="8178800" y="5429250"/>
          <p14:tracePt t="74549" x="8191500" y="5365750"/>
          <p14:tracePt t="74566" x="8191500" y="5314950"/>
          <p14:tracePt t="74582" x="8191500" y="5257800"/>
          <p14:tracePt t="74599" x="8172450" y="5213350"/>
          <p14:tracePt t="74601" x="8153400" y="5194300"/>
          <p14:tracePt t="74615" x="8134350" y="5181600"/>
          <p14:tracePt t="74632" x="8045450" y="5137150"/>
          <p14:tracePt t="74649" x="7994650" y="5130800"/>
          <p14:tracePt t="74665" x="7962900" y="5124450"/>
          <p14:tracePt t="74682" x="7956550" y="5118100"/>
          <p14:tracePt t="75450" x="0" y="0"/>
        </p14:tracePtLst>
        <p14:tracePtLst>
          <p14:tracePt t="76179" x="7797800" y="6584950"/>
          <p14:tracePt t="76204" x="7804150" y="6584950"/>
          <p14:tracePt t="76213" x="7810500" y="6584950"/>
          <p14:tracePt t="76220" x="7835900" y="6584950"/>
          <p14:tracePt t="76232" x="7861300" y="6591300"/>
          <p14:tracePt t="76249" x="7975600" y="6610350"/>
          <p14:tracePt t="76266" x="8102600" y="6635750"/>
          <p14:tracePt t="76282" x="8255000" y="6648450"/>
          <p14:tracePt t="76299" x="8413750" y="6648450"/>
          <p14:tracePt t="76316" x="8540750" y="6635750"/>
          <p14:tracePt t="76332" x="8648700" y="6578600"/>
          <p14:tracePt t="76348" x="8737600" y="6502400"/>
          <p14:tracePt t="76365" x="8807450" y="6381750"/>
          <p14:tracePt t="76382" x="8864600" y="6261100"/>
          <p14:tracePt t="76398" x="8890000" y="6127750"/>
          <p14:tracePt t="76415" x="8902700" y="6013450"/>
          <p14:tracePt t="76418" x="8902700" y="5949950"/>
          <p14:tracePt t="76431" x="8902700" y="5886450"/>
          <p14:tracePt t="76448" x="8845550" y="5676900"/>
          <p14:tracePt t="76465" x="8782050" y="5537200"/>
          <p14:tracePt t="76481" x="8693150" y="5416550"/>
          <p14:tracePt t="76498" x="8604250" y="5327650"/>
          <p14:tracePt t="76515" x="8509000" y="5251450"/>
          <p14:tracePt t="76532" x="8439150" y="5207000"/>
          <p14:tracePt t="76548" x="8382000" y="5181600"/>
          <p14:tracePt t="76565" x="8350250" y="5168900"/>
          <p14:tracePt t="76582" x="8318500" y="5156200"/>
          <p14:tracePt t="76598" x="8312150" y="5156200"/>
          <p14:tracePt t="76615" x="8305800" y="5156200"/>
          <p14:tracePt t="76913" x="0" y="0"/>
        </p14:tracePtLst>
        <p14:tracePtLst>
          <p14:tracePt t="77860" x="8147050" y="6527800"/>
          <p14:tracePt t="77972" x="8153400" y="6527800"/>
          <p14:tracePt t="77985" x="8178800" y="6527800"/>
          <p14:tracePt t="77999" x="8274050" y="6527800"/>
          <p14:tracePt t="78015" x="8420100" y="6527800"/>
          <p14:tracePt t="78018" x="8502650" y="6527800"/>
          <p14:tracePt t="78032" x="8585200" y="6527800"/>
          <p14:tracePt t="78048" x="8737600" y="6527800"/>
          <p14:tracePt t="78050" x="8782050" y="6527800"/>
          <p14:tracePt t="78065" x="8845550" y="6527800"/>
          <p14:tracePt t="78082" x="8870950" y="6502400"/>
          <p14:tracePt t="78098" x="8902700" y="6477000"/>
          <p14:tracePt t="78114" x="8928100" y="6445250"/>
          <p14:tracePt t="78131" x="8947150" y="6400800"/>
          <p14:tracePt t="78148" x="8959850" y="6343650"/>
          <p14:tracePt t="78164" x="8959850" y="6267450"/>
          <p14:tracePt t="78181" x="8959850" y="6172200"/>
          <p14:tracePt t="78198" x="8947150" y="6051550"/>
          <p14:tracePt t="78214" x="8896350" y="5905500"/>
          <p14:tracePt t="78217" x="8870950" y="5829300"/>
          <p14:tracePt t="78231" x="8839200" y="5740400"/>
          <p14:tracePt t="78248" x="8750300" y="5492750"/>
          <p14:tracePt t="78264" x="8693150" y="5365750"/>
          <p14:tracePt t="78281" x="8648700" y="5283200"/>
          <p14:tracePt t="78297" x="8629650" y="5245100"/>
          <p14:tracePt t="78314" x="8616950" y="5232400"/>
          <p14:tracePt t="78465" x="0" y="0"/>
        </p14:tracePtLst>
        <p14:tracePtLst>
          <p14:tracePt t="79314" x="7194550" y="6604000"/>
          <p14:tracePt t="79370" x="7207250" y="6604000"/>
          <p14:tracePt t="79379" x="7226300" y="6604000"/>
          <p14:tracePt t="79390" x="7245350" y="6604000"/>
          <p14:tracePt t="79400" x="7277100" y="6604000"/>
          <p14:tracePt t="79414" x="7346950" y="6604000"/>
          <p14:tracePt t="79431" x="7429500" y="6604000"/>
          <p14:tracePt t="79433" x="7473950" y="6604000"/>
          <p14:tracePt t="79447" x="7518400" y="6604000"/>
          <p14:tracePt t="79465" x="7664450" y="6604000"/>
          <p14:tracePt t="79481" x="7772400" y="6604000"/>
          <p14:tracePt t="79497" x="7867650" y="6604000"/>
          <p14:tracePt t="79514" x="7956550" y="6604000"/>
          <p14:tracePt t="79532" x="8045450" y="6604000"/>
          <p14:tracePt t="79547" x="8089900" y="6604000"/>
          <p14:tracePt t="79565" x="8102600" y="6604000"/>
          <p14:tracePt t="79581" x="8108950" y="6604000"/>
          <p14:tracePt t="80547" x="8121650" y="6604000"/>
          <p14:tracePt t="80557" x="8128000" y="6604000"/>
          <p14:tracePt t="80569" x="8185150" y="6604000"/>
          <p14:tracePt t="80582" x="8216900" y="6604000"/>
          <p14:tracePt t="80598" x="8337550" y="6604000"/>
          <p14:tracePt t="80600" x="8407400" y="6604000"/>
          <p14:tracePt t="80613" x="8483600" y="6604000"/>
          <p14:tracePt t="80631" x="8629650" y="6604000"/>
          <p14:tracePt t="80647" x="8769350" y="6604000"/>
          <p14:tracePt t="80649" x="8813800" y="6604000"/>
          <p14:tracePt t="80663" x="8845550" y="6604000"/>
          <p14:tracePt t="80680" x="8915400" y="6578600"/>
          <p14:tracePt t="80697" x="8953500" y="6559550"/>
          <p14:tracePt t="80713" x="8991600" y="6534150"/>
          <p14:tracePt t="80730" x="9036050" y="6502400"/>
          <p14:tracePt t="80747" x="9086850" y="6438900"/>
          <p14:tracePt t="80764" x="9131300" y="6356350"/>
          <p14:tracePt t="80781" x="9163050" y="6242050"/>
          <p14:tracePt t="80797" x="9182100" y="6121400"/>
          <p14:tracePt t="80800" x="9188450" y="6057900"/>
          <p14:tracePt t="80814" x="9188450" y="6013450"/>
          <p14:tracePt t="80830" x="9194800" y="5899150"/>
          <p14:tracePt t="80847" x="9188450" y="5791200"/>
          <p14:tracePt t="80849" x="9169400" y="5734050"/>
          <p14:tracePt t="80863" x="9144000" y="5676900"/>
          <p14:tracePt t="80881" x="9042400" y="5524500"/>
          <p14:tracePt t="80897" x="8934450" y="5422900"/>
          <p14:tracePt t="80913" x="8813800" y="5340350"/>
          <p14:tracePt t="80930" x="8693150" y="5283200"/>
          <p14:tracePt t="80947" x="8610600" y="5257800"/>
          <p14:tracePt t="80963" x="8572500" y="5251450"/>
          <p14:tracePt t="80980" x="8534400" y="5238750"/>
          <p14:tracePt t="80997" x="8528050" y="5238750"/>
          <p14:tracePt t="81013" x="8521700" y="5238750"/>
          <p14:tracePt t="82138" x="0" y="0"/>
        </p14:tracePtLst>
        <p14:tracePtLst>
          <p14:tracePt t="83147" x="7499350" y="6540500"/>
          <p14:tracePt t="83226" x="7505700" y="6540500"/>
          <p14:tracePt t="83242" x="7562850" y="6540500"/>
          <p14:tracePt t="83257" x="7658100" y="6540500"/>
          <p14:tracePt t="83270" x="7715250" y="6540500"/>
          <p14:tracePt t="83280" x="7778750" y="6546850"/>
          <p14:tracePt t="83282" x="7842250" y="6553200"/>
          <p14:tracePt t="83297" x="7924800" y="6578600"/>
          <p14:tracePt t="83313" x="7956550" y="6584950"/>
          <p14:tracePt t="83329" x="7975600" y="6584950"/>
          <p14:tracePt t="83362" x="7981950" y="6584950"/>
          <p14:tracePt t="84068" x="7988300" y="6584950"/>
          <p14:tracePt t="84083" x="8001000" y="6584950"/>
          <p14:tracePt t="84096" x="8020050" y="6584950"/>
          <p14:tracePt t="84106" x="8058150" y="6584950"/>
          <p14:tracePt t="84114" x="8083550" y="6584950"/>
          <p14:tracePt t="84129" x="8128000" y="6584950"/>
          <p14:tracePt t="84146" x="8172450" y="6584950"/>
          <p14:tracePt t="84162" x="8210550" y="6584950"/>
          <p14:tracePt t="84179" x="8229600" y="6584950"/>
          <p14:tracePt t="84195" x="8242300" y="6584950"/>
          <p14:tracePt t="84331" x="8242300" y="6578600"/>
          <p14:tracePt t="84346" x="8204200" y="6553200"/>
          <p14:tracePt t="84362" x="8159750" y="6527800"/>
          <p14:tracePt t="84379" x="8121650" y="6515100"/>
          <p14:tracePt t="84395" x="8096250" y="6508750"/>
          <p14:tracePt t="84412" x="8083550" y="6508750"/>
          <p14:tracePt t="84457" x="8077200" y="6508750"/>
          <p14:tracePt t="84475" x="8070850" y="6508750"/>
          <p14:tracePt t="84489" x="8064500" y="6508750"/>
          <p14:tracePt t="84498" x="8058150" y="6508750"/>
          <p14:tracePt t="84513" x="8051800" y="6515100"/>
          <p14:tracePt t="84538" x="8051800" y="6521450"/>
          <p14:tracePt t="84546" x="8051800" y="6527800"/>
          <p14:tracePt t="84562" x="8045450" y="6534150"/>
          <p14:tracePt t="84579" x="8045450" y="6546850"/>
          <p14:tracePt t="84595" x="8045450" y="6559550"/>
          <p14:tracePt t="84612" x="8058150" y="6572250"/>
          <p14:tracePt t="84629" x="8070850" y="6572250"/>
          <p14:tracePt t="84645" x="8128000" y="6572250"/>
          <p14:tracePt t="84662" x="8210550" y="6572250"/>
          <p14:tracePt t="84679" x="8261350" y="6572250"/>
          <p14:tracePt t="84695" x="8274050" y="6572250"/>
          <p14:tracePt t="84696" x="8280400" y="6572250"/>
          <p14:tracePt t="84713" x="8286750" y="6565900"/>
          <p14:tracePt t="84745" x="8286750" y="6559550"/>
          <p14:tracePt t="84761" x="8286750" y="6546850"/>
          <p14:tracePt t="84777" x="8280400" y="6540500"/>
          <p14:tracePt t="84785" x="8261350" y="6534150"/>
          <p14:tracePt t="84795" x="8248650" y="6527800"/>
          <p14:tracePt t="84812" x="8185150" y="6515100"/>
          <p14:tracePt t="84829" x="8140700" y="6515100"/>
          <p14:tracePt t="84845" x="8102600" y="6515100"/>
          <p14:tracePt t="84874" x="8096250" y="6515100"/>
          <p14:tracePt t="84946" x="8089900" y="6515100"/>
          <p14:tracePt t="84978" x="8089900" y="6521450"/>
          <p14:tracePt t="84994" x="8102600" y="6521450"/>
          <p14:tracePt t="85313" x="0" y="0"/>
        </p14:tracePtLst>
        <p14:tracePtLst>
          <p14:tracePt t="85864" x="6407150" y="6362700"/>
          <p14:tracePt t="85878" x="6400800" y="6369050"/>
          <p14:tracePt t="85899" x="6400800" y="6381750"/>
          <p14:tracePt t="85908" x="6394450" y="6400800"/>
          <p14:tracePt t="85917" x="6388100" y="6413500"/>
          <p14:tracePt t="85928" x="6381750" y="6445250"/>
          <p14:tracePt t="85945" x="6381750" y="6477000"/>
          <p14:tracePt t="85962" x="6381750" y="6508750"/>
          <p14:tracePt t="85978" x="6388100" y="6546850"/>
          <p14:tracePt t="85995" x="6394450" y="6559550"/>
          <p14:tracePt t="86012" x="6407150" y="6578600"/>
          <p14:tracePt t="86028" x="6413500" y="6591300"/>
          <p14:tracePt t="86045" x="6432550" y="6604000"/>
          <p14:tracePt t="86062" x="6432550" y="6610350"/>
          <p14:tracePt t="86078" x="6445250" y="6616700"/>
          <p14:tracePt t="86095" x="6451600" y="6616700"/>
          <p14:tracePt t="86178" x="6451600" y="6604000"/>
          <p14:tracePt t="86189" x="6451600" y="6591300"/>
          <p14:tracePt t="86198" x="6451600" y="6572250"/>
          <p14:tracePt t="86212" x="6451600" y="6540500"/>
          <p14:tracePt t="86228" x="6451600" y="6502400"/>
          <p14:tracePt t="86245" x="6451600" y="6489700"/>
          <p14:tracePt t="86262" x="6451600" y="6483350"/>
          <p14:tracePt t="86370" x="6451600" y="6496050"/>
          <p14:tracePt t="86383" x="6451600" y="6508750"/>
          <p14:tracePt t="86397" x="6451600" y="6546850"/>
          <p14:tracePt t="86412" x="6451600" y="6572250"/>
          <p14:tracePt t="86428" x="6451600" y="6591300"/>
          <p14:tracePt t="86445" x="6451600" y="6597650"/>
          <p14:tracePt t="86521" x="6451600" y="6578600"/>
          <p14:tracePt t="86530" x="6451600" y="6565900"/>
          <p14:tracePt t="86545" x="6451600" y="6534150"/>
          <p14:tracePt t="86562" x="6451600" y="6508750"/>
          <p14:tracePt t="86579" x="6451600" y="6483350"/>
          <p14:tracePt t="86596" x="6451600" y="6477000"/>
          <p14:tracePt t="86694" x="6451600" y="6496050"/>
          <p14:tracePt t="86711" x="6451600" y="6540500"/>
          <p14:tracePt t="86729" x="6451600" y="6584950"/>
          <p14:tracePt t="86745" x="6451600" y="6591300"/>
          <p14:tracePt t="86828" x="6451600" y="6578600"/>
          <p14:tracePt t="86845" x="6464300" y="6515100"/>
          <p14:tracePt t="86862" x="6464300" y="6457950"/>
          <p14:tracePt t="86864" x="6464300" y="6432550"/>
          <p14:tracePt t="86879" x="6464300" y="6413500"/>
          <p14:tracePt t="86895" x="6464300" y="6388100"/>
          <p14:tracePt t="86898" x="6464300" y="6381750"/>
          <p14:tracePt t="86982" x="6457950" y="6407150"/>
          <p14:tracePt t="86993" x="6438900" y="6496050"/>
          <p14:tracePt t="87006" x="6432550" y="6553200"/>
          <p14:tracePt t="87016" x="6426200" y="6597650"/>
          <p14:tracePt t="87018" x="6419850" y="6629400"/>
          <p14:tracePt t="87028" x="6413500" y="6654800"/>
          <p14:tracePt t="87045" x="6413500" y="6686550"/>
          <p14:tracePt t="87061" x="6400800" y="6705600"/>
          <p14:tracePt t="87138" x="6400800" y="6692900"/>
          <p14:tracePt t="87149" x="6407150" y="6680200"/>
          <p14:tracePt t="87162" x="6407150" y="6642100"/>
          <p14:tracePt t="87178" x="6407150" y="6604000"/>
          <p14:tracePt t="87195" x="6413500" y="6565900"/>
          <p14:tracePt t="87211" x="6413500" y="6540500"/>
          <p14:tracePt t="87228" x="6419850" y="6521450"/>
          <p14:tracePt t="87322" x="6419850" y="6534150"/>
          <p14:tracePt t="87332" x="6419850" y="6546850"/>
          <p14:tracePt t="87346" x="6419850" y="6559550"/>
          <p14:tracePt t="87362" x="6419850" y="6565900"/>
          <p14:tracePt t="87465" x="6419850" y="6559550"/>
          <p14:tracePt t="87473" x="6426200" y="6540500"/>
          <p14:tracePt t="87489" x="6426200" y="6527800"/>
          <p14:tracePt t="87499" x="6426200" y="6521450"/>
          <p14:tracePt t="87793" x="0" y="0"/>
        </p14:tracePtLst>
        <p14:tracePtLst>
          <p14:tracePt t="88955" x="1308100" y="2025650"/>
          <p14:tracePt t="88979" x="1301750" y="2025650"/>
          <p14:tracePt t="88989" x="1295400" y="2032000"/>
          <p14:tracePt t="89001" x="1289050" y="2051050"/>
          <p14:tracePt t="89012" x="1276350" y="2139950"/>
          <p14:tracePt t="89027" x="1276350" y="2266950"/>
          <p14:tracePt t="89044" x="1270000" y="2457450"/>
          <p14:tracePt t="89061" x="1270000" y="2667000"/>
          <p14:tracePt t="89078" x="1289050" y="2914650"/>
          <p14:tracePt t="89082" x="1308100" y="3060700"/>
          <p14:tracePt t="89094" x="1346200" y="3175000"/>
          <p14:tracePt t="89110" x="1441450" y="3359150"/>
          <p14:tracePt t="89128" x="1543050" y="3505200"/>
          <p14:tracePt t="89130" x="1600200" y="3568700"/>
          <p14:tracePt t="89144" x="1727200" y="3651250"/>
          <p14:tracePt t="89161" x="1873250" y="3708400"/>
          <p14:tracePt t="89177" x="2019300" y="3721100"/>
          <p14:tracePt t="89194" x="2178050" y="3676650"/>
          <p14:tracePt t="89210" x="2292350" y="3575050"/>
          <p14:tracePt t="89227" x="2368550" y="3416300"/>
          <p14:tracePt t="89244" x="2400300" y="3200400"/>
          <p14:tracePt t="89260" x="2400300" y="2971800"/>
          <p14:tracePt t="89277" x="2374900" y="2762250"/>
          <p14:tracePt t="89294" x="2343150" y="2609850"/>
          <p14:tracePt t="89311" x="2324100" y="2520950"/>
          <p14:tracePt t="89313" x="2311400" y="2501900"/>
          <p14:tracePt t="89327" x="2305050" y="2495550"/>
          <p14:tracePt t="89346" x="2298700" y="2489200"/>
          <p14:tracePt t="89369" x="2286000" y="2489200"/>
          <p14:tracePt t="89378" x="2266950" y="2489200"/>
          <p14:tracePt t="89394" x="2197100" y="2514600"/>
          <p14:tracePt t="89410" x="2139950" y="2597150"/>
          <p14:tracePt t="89427" x="2089150" y="2730500"/>
          <p14:tracePt t="89444" x="2051050" y="2832100"/>
          <p14:tracePt t="89460" x="2051050" y="2901950"/>
          <p14:tracePt t="89477" x="2051050" y="2978150"/>
          <p14:tracePt t="89494" x="2057400" y="3009900"/>
          <p14:tracePt t="89510" x="2057400" y="3022600"/>
          <p14:tracePt t="89547" x="2063750" y="3022600"/>
          <p14:tracePt t="89560" x="2082800" y="2978150"/>
          <p14:tracePt t="89577" x="2101850" y="2857500"/>
          <p14:tracePt t="89594" x="2114550" y="2717800"/>
          <p14:tracePt t="89610" x="2114550" y="2603500"/>
          <p14:tracePt t="89627" x="2101850" y="2533650"/>
          <p14:tracePt t="89644" x="2089150" y="2501900"/>
          <p14:tracePt t="89660" x="2082800" y="2501900"/>
          <p14:tracePt t="89705" x="2082800" y="2495550"/>
          <p14:tracePt t="89833" x="0" y="0"/>
        </p14:tracePtLst>
        <p14:tracePtLst>
          <p14:tracePt t="91094" x="1822450" y="2286000"/>
          <p14:tracePt t="91099" x="1803400" y="2298700"/>
          <p14:tracePt t="91116" x="1765300" y="2362200"/>
          <p14:tracePt t="91127" x="1733550" y="2406650"/>
          <p14:tracePt t="91129" x="1695450" y="2463800"/>
          <p14:tracePt t="91143" x="1676400" y="2520950"/>
          <p14:tracePt t="91161" x="1619250" y="2698750"/>
          <p14:tracePt t="91177" x="1600200" y="2806700"/>
          <p14:tracePt t="91194" x="1593850" y="2908300"/>
          <p14:tracePt t="91210" x="1593850" y="3003550"/>
          <p14:tracePt t="91226" x="1612900" y="3105150"/>
          <p14:tracePt t="91243" x="1657350" y="3194050"/>
          <p14:tracePt t="91260" x="1701800" y="3270250"/>
          <p14:tracePt t="91276" x="1746250" y="3314700"/>
          <p14:tracePt t="91293" x="1790700" y="3321050"/>
          <p14:tracePt t="91310" x="1809750" y="3321050"/>
          <p14:tracePt t="91313" x="1835150" y="3321050"/>
          <p14:tracePt t="91326" x="1854200" y="3321050"/>
          <p14:tracePt t="91343" x="1885950" y="3263900"/>
          <p14:tracePt t="91344" x="1911350" y="3206750"/>
          <p14:tracePt t="91359" x="1924050" y="3149600"/>
          <p14:tracePt t="91376" x="1943100" y="2971800"/>
          <p14:tracePt t="91393" x="1930400" y="2832100"/>
          <p14:tracePt t="91410" x="1905000" y="2711450"/>
          <p14:tracePt t="91426" x="1866900" y="2616200"/>
          <p14:tracePt t="91443" x="1828800" y="2559050"/>
          <p14:tracePt t="91460" x="1803400" y="2533650"/>
          <p14:tracePt t="91476" x="1771650" y="2514600"/>
          <p14:tracePt t="91493" x="1771650" y="2508250"/>
          <p14:tracePt t="91510" x="1765300" y="2508250"/>
          <p14:tracePt t="92774" x="1758950" y="2508250"/>
          <p14:tracePt t="92793" x="1752600" y="2501900"/>
          <p14:tracePt t="93055" x="1758950" y="2514600"/>
          <p14:tracePt t="93074" x="1803400" y="2559050"/>
          <p14:tracePt t="93087" x="1828800" y="2578100"/>
          <p14:tracePt t="93101" x="1905000" y="2616200"/>
          <p14:tracePt t="93110" x="1962150" y="2641600"/>
          <p14:tracePt t="93126" x="2076450" y="2679700"/>
          <p14:tracePt t="93143" x="2197100" y="2705100"/>
          <p14:tracePt t="93147" x="2247900" y="2711450"/>
          <p14:tracePt t="93159" x="2317750" y="2730500"/>
          <p14:tracePt t="93177" x="2470150" y="2755900"/>
          <p14:tracePt t="93192" x="2501900" y="2755900"/>
          <p14:tracePt t="93209" x="2520950" y="2755900"/>
          <p14:tracePt t="93226" x="2540000" y="2755900"/>
          <p14:tracePt t="93243" x="2552700" y="2743200"/>
          <p14:tracePt t="93259" x="2565400" y="2711450"/>
          <p14:tracePt t="93276" x="2578100" y="2673350"/>
          <p14:tracePt t="93292" x="2578100" y="2647950"/>
          <p14:tracePt t="93309" x="2578100" y="2616200"/>
          <p14:tracePt t="93326" x="2571750" y="2578100"/>
          <p14:tracePt t="93343" x="2552700" y="2552700"/>
          <p14:tracePt t="93347" x="2540000" y="2546350"/>
          <p14:tracePt t="93360" x="2533650" y="2540000"/>
          <p14:tracePt t="93377" x="2527300" y="2533650"/>
          <p14:tracePt t="93393" x="2514600" y="2533650"/>
          <p14:tracePt t="93409" x="2501900" y="2533650"/>
          <p14:tracePt t="93426" x="2482850" y="2533650"/>
          <p14:tracePt t="93442" x="2457450" y="2533650"/>
          <p14:tracePt t="93459" x="2419350" y="2540000"/>
          <p14:tracePt t="93476" x="2381250" y="2546350"/>
          <p14:tracePt t="93492" x="2349500" y="2559050"/>
          <p14:tracePt t="93509" x="2330450" y="2565400"/>
          <p14:tracePt t="93526" x="2324100" y="2571750"/>
          <p14:tracePt t="93542" x="2324100" y="2578100"/>
          <p14:tracePt t="93559" x="2317750" y="2584450"/>
          <p14:tracePt t="93578" x="2305050" y="2584450"/>
          <p14:tracePt t="93593" x="2260600" y="2584450"/>
          <p14:tracePt t="93609" x="2127250" y="2584450"/>
          <p14:tracePt t="93626" x="1968500" y="2559050"/>
          <p14:tracePt t="93642" x="1816100" y="2533650"/>
          <p14:tracePt t="93659" x="1708150" y="2527300"/>
          <p14:tracePt t="93676" x="1651000" y="2527300"/>
          <p14:tracePt t="93692" x="1631950" y="2527300"/>
          <p14:tracePt t="93709" x="1612900" y="2527300"/>
          <p14:tracePt t="93726" x="1593850" y="2527300"/>
          <p14:tracePt t="93742" x="1568450" y="2540000"/>
          <p14:tracePt t="93759" x="1543050" y="2559050"/>
          <p14:tracePt t="93776" x="1504950" y="2590800"/>
          <p14:tracePt t="93777" x="1485900" y="2603500"/>
          <p14:tracePt t="93792" x="1466850" y="2622550"/>
          <p14:tracePt t="93809" x="1454150" y="2641600"/>
          <p14:tracePt t="93826" x="1447800" y="2641600"/>
          <p14:tracePt t="93843" x="1447800" y="2647950"/>
          <p14:tracePt t="93917" x="1454150" y="2667000"/>
          <p14:tracePt t="93934" x="1517650" y="2692400"/>
          <p14:tracePt t="93949" x="1676400" y="2724150"/>
          <p14:tracePt t="93962" x="1917700" y="2762250"/>
          <p14:tracePt t="93976" x="2120900" y="2768600"/>
          <p14:tracePt t="93992" x="2266950" y="2768600"/>
          <p14:tracePt t="94009" x="2355850" y="2762250"/>
          <p14:tracePt t="94026" x="2400300" y="2736850"/>
          <p14:tracePt t="94042" x="2425700" y="2711450"/>
          <p14:tracePt t="94059" x="2444750" y="2686050"/>
          <p14:tracePt t="94076" x="2457450" y="2660650"/>
          <p14:tracePt t="94092" x="2470150" y="2635250"/>
          <p14:tracePt t="94109" x="2470150" y="2609850"/>
          <p14:tracePt t="94126" x="2470150" y="2571750"/>
          <p14:tracePt t="94143" x="2470150" y="2540000"/>
          <p14:tracePt t="94159" x="2457450" y="2495550"/>
          <p14:tracePt t="94176" x="2438400" y="2463800"/>
          <p14:tracePt t="94177" x="2432050" y="2451100"/>
          <p14:tracePt t="94192" x="2406650" y="2432050"/>
          <p14:tracePt t="94209" x="2374900" y="2413000"/>
          <p14:tracePt t="94225" x="2355850" y="2413000"/>
          <p14:tracePt t="94242" x="2324100" y="2413000"/>
          <p14:tracePt t="94259" x="2286000" y="2432050"/>
          <p14:tracePt t="94275" x="2260600" y="2482850"/>
          <p14:tracePt t="94292" x="2235200" y="2559050"/>
          <p14:tracePt t="94309" x="2216150" y="2616200"/>
          <p14:tracePt t="94326" x="2216150" y="2647950"/>
          <p14:tracePt t="94342" x="2216150" y="2679700"/>
          <p14:tracePt t="94378" x="2216150" y="2686050"/>
          <p14:tracePt t="94410" x="2222500" y="2686050"/>
          <p14:tracePt t="94418" x="2235200" y="2686050"/>
          <p14:tracePt t="94425" x="2247900" y="2679700"/>
          <p14:tracePt t="94442" x="2273300" y="2641600"/>
          <p14:tracePt t="94459" x="2286000" y="2603500"/>
          <p14:tracePt t="94475" x="2286000" y="2578100"/>
          <p14:tracePt t="94492" x="2286000" y="2559050"/>
          <p14:tracePt t="94509" x="2286000" y="2552700"/>
          <p14:tracePt t="94525" x="2286000" y="2540000"/>
          <p14:tracePt t="94542" x="2279650" y="2533650"/>
          <p14:tracePt t="94559" x="2273300" y="2533650"/>
          <p14:tracePt t="94576" x="2247900" y="2533650"/>
          <p14:tracePt t="94593" x="2197100" y="2609850"/>
          <p14:tracePt t="94609" x="2159000" y="2692400"/>
          <p14:tracePt t="94625" x="2133600" y="2755900"/>
          <p14:tracePt t="94643" x="2127250" y="2781300"/>
          <p14:tracePt t="94659" x="2127250" y="2800350"/>
          <p14:tracePt t="94675" x="2127250" y="2819400"/>
          <p14:tracePt t="94692" x="2127250" y="2825750"/>
          <p14:tracePt t="94721" x="2133600" y="2825750"/>
          <p14:tracePt t="94729" x="2146300" y="2825750"/>
          <p14:tracePt t="94742" x="2159000" y="2819400"/>
          <p14:tracePt t="94758" x="2171700" y="2768600"/>
          <p14:tracePt t="94775" x="2184400" y="2717800"/>
          <p14:tracePt t="94777" x="2184400" y="2711450"/>
          <p14:tracePt t="94792" x="2184400" y="2679700"/>
          <p14:tracePt t="94808" x="2184400" y="2654300"/>
          <p14:tracePt t="94825" x="2178050" y="2635250"/>
          <p14:tracePt t="94842" x="2178050" y="2628900"/>
          <p14:tracePt t="94889" x="2171700" y="2628900"/>
          <p14:tracePt t="94897" x="2171700" y="2635250"/>
          <p14:tracePt t="94909" x="2165350" y="2654300"/>
          <p14:tracePt t="94925" x="2159000" y="2705100"/>
          <p14:tracePt t="94942" x="2159000" y="2762250"/>
          <p14:tracePt t="94945" x="2159000" y="2774950"/>
          <p14:tracePt t="94959" x="2159000" y="2794000"/>
          <p14:tracePt t="94975" x="2165350" y="2813050"/>
          <p14:tracePt t="94993" x="2165350" y="2819400"/>
          <p14:tracePt t="95017" x="2171700" y="2819400"/>
          <p14:tracePt t="95026" x="2184400" y="2813050"/>
          <p14:tracePt t="95042" x="2197100" y="2781300"/>
          <p14:tracePt t="95059" x="2216150" y="2698750"/>
          <p14:tracePt t="95075" x="2228850" y="2603500"/>
          <p14:tracePt t="95093" x="2228850" y="2546350"/>
          <p14:tracePt t="95109" x="2228850" y="2514600"/>
          <p14:tracePt t="95126" x="2228850" y="2501900"/>
          <p14:tracePt t="95171" x="2228850" y="2514600"/>
          <p14:tracePt t="95178" x="2228850" y="2552700"/>
          <p14:tracePt t="95192" x="2228850" y="2609850"/>
          <p14:tracePt t="95209" x="2228850" y="2667000"/>
          <p14:tracePt t="95225" x="2228850" y="2698750"/>
          <p14:tracePt t="95242" x="2228850" y="2711450"/>
          <p14:tracePt t="95323" x="2235200" y="2705100"/>
          <p14:tracePt t="95339" x="2247900" y="2667000"/>
          <p14:tracePt t="95354" x="2247900" y="2635250"/>
          <p14:tracePt t="95367" x="2247900" y="2622550"/>
          <p14:tracePt t="95375" x="2247900" y="2616200"/>
          <p14:tracePt t="95392" x="2254250" y="2597150"/>
          <p14:tracePt t="95443" x="2260600" y="2603500"/>
          <p14:tracePt t="95453" x="2260600" y="2622550"/>
          <p14:tracePt t="95463" x="2260600" y="2654300"/>
          <p14:tracePt t="95475" x="2260600" y="2698750"/>
          <p14:tracePt t="95492" x="2260600" y="2736850"/>
          <p14:tracePt t="95508" x="2260600" y="2743200"/>
          <p14:tracePt t="95525" x="2260600" y="2749550"/>
          <p14:tracePt t="95586" x="2266950" y="2743200"/>
          <p14:tracePt t="95602" x="2266950" y="2724150"/>
          <p14:tracePt t="95612" x="2266950" y="2698750"/>
          <p14:tracePt t="95625" x="2266950" y="2654300"/>
          <p14:tracePt t="95642" x="2266950" y="2628900"/>
          <p14:tracePt t="95659" x="2266950" y="2609850"/>
          <p14:tracePt t="95675" x="2266950" y="2597150"/>
          <p14:tracePt t="95745" x="2266950" y="2603500"/>
          <p14:tracePt t="95754" x="2266950" y="2616200"/>
          <p14:tracePt t="95762" x="2266950" y="2635250"/>
          <p14:tracePt t="95775" x="2266950" y="2654300"/>
          <p14:tracePt t="95792" x="2266950" y="2673350"/>
          <p14:tracePt t="95794" x="2266950" y="2679700"/>
          <p14:tracePt t="95808" x="2266950" y="2698750"/>
          <p14:tracePt t="95898" x="2266950" y="2679700"/>
          <p14:tracePt t="95906" x="2266950" y="2654300"/>
          <p14:tracePt t="95915" x="2266950" y="2628900"/>
          <p14:tracePt t="95925" x="2266950" y="2609850"/>
          <p14:tracePt t="95942" x="2266950" y="2565400"/>
          <p14:tracePt t="95958" x="2266950" y="2546350"/>
          <p14:tracePt t="95975" x="2266950" y="2533650"/>
          <p14:tracePt t="96035" x="2266950" y="2546350"/>
          <p14:tracePt t="96042" x="2266950" y="2578100"/>
          <p14:tracePt t="96058" x="2266950" y="2635250"/>
          <p14:tracePt t="96075" x="2266950" y="2692400"/>
          <p14:tracePt t="96092" x="2266950" y="2711450"/>
          <p14:tracePt t="96109" x="2273300" y="2743200"/>
          <p14:tracePt t="96178" x="2286000" y="2736850"/>
          <p14:tracePt t="96188" x="2292350" y="2711450"/>
          <p14:tracePt t="96197" x="2298700" y="2686050"/>
          <p14:tracePt t="96208" x="2305050" y="2622550"/>
          <p14:tracePt t="96225" x="2317750" y="2584450"/>
          <p14:tracePt t="96242" x="2317750" y="2565400"/>
          <p14:tracePt t="96258" x="2317750" y="2552700"/>
          <p14:tracePt t="96315" x="2317750" y="2559050"/>
          <p14:tracePt t="96322" x="2317750" y="2590800"/>
          <p14:tracePt t="96330" x="2317750" y="2641600"/>
          <p14:tracePt t="96342" x="2311400" y="2686050"/>
          <p14:tracePt t="96361" x="2298700" y="2774950"/>
          <p14:tracePt t="96376" x="2298700" y="2813050"/>
          <p14:tracePt t="96379" x="2298700" y="2825750"/>
          <p14:tracePt t="96392" x="2292350" y="2838450"/>
          <p14:tracePt t="96458" x="2292350" y="2825750"/>
          <p14:tracePt t="96468" x="2292350" y="2787650"/>
          <p14:tracePt t="96478" x="2292350" y="2762250"/>
          <p14:tracePt t="96491" x="2305050" y="2667000"/>
          <p14:tracePt t="96508" x="2305050" y="2622550"/>
          <p14:tracePt t="96525" x="2305050" y="2584450"/>
          <p14:tracePt t="96541" x="2305050" y="2578100"/>
          <p14:tracePt t="96601" x="2305050" y="2603500"/>
          <p14:tracePt t="96610" x="2298700" y="2641600"/>
          <p14:tracePt t="96617" x="2279650" y="2692400"/>
          <p14:tracePt t="96625" x="2266950" y="2743200"/>
          <p14:tracePt t="96642" x="2260600" y="2806700"/>
          <p14:tracePt t="96658" x="2260600" y="2825750"/>
          <p14:tracePt t="96675" x="2260600" y="2832100"/>
          <p14:tracePt t="96738" x="2260600" y="2825750"/>
          <p14:tracePt t="96752" x="2260600" y="2794000"/>
          <p14:tracePt t="96765" x="2260600" y="2717800"/>
          <p14:tracePt t="96775" x="2260600" y="2686050"/>
          <p14:tracePt t="96791" x="2260600" y="2628900"/>
          <p14:tracePt t="96794" x="2260600" y="2609850"/>
          <p14:tracePt t="96808" x="2260600" y="2597150"/>
          <p14:tracePt t="96825" x="2260600" y="2590800"/>
          <p14:tracePt t="96881" x="2260600" y="2609850"/>
          <p14:tracePt t="96892" x="2254250" y="2654300"/>
          <p14:tracePt t="96901" x="2241550" y="2698750"/>
          <p14:tracePt t="96912" x="2241550" y="2755900"/>
          <p14:tracePt t="96925" x="2241550" y="2774950"/>
          <p14:tracePt t="96942" x="2241550" y="2787650"/>
          <p14:tracePt t="96946" x="2241550" y="2794000"/>
          <p14:tracePt t="97009" x="2241550" y="2787650"/>
          <p14:tracePt t="97019" x="2241550" y="2749550"/>
          <p14:tracePt t="97028" x="2260600" y="2717800"/>
          <p14:tracePt t="97041" x="2273300" y="2628900"/>
          <p14:tracePt t="97058" x="2279650" y="2571750"/>
          <p14:tracePt t="97074" x="2286000" y="2527300"/>
          <p14:tracePt t="97091" x="2286000" y="2520950"/>
          <p14:tracePt t="97137" x="2286000" y="2540000"/>
          <p14:tracePt t="97146" x="2286000" y="2578100"/>
          <p14:tracePt t="97158" x="2286000" y="2622550"/>
          <p14:tracePt t="97174" x="2286000" y="2711450"/>
          <p14:tracePt t="97191" x="2286000" y="2755900"/>
          <p14:tracePt t="97195" x="2286000" y="2768600"/>
          <p14:tracePt t="97208" x="2286000" y="2774950"/>
          <p14:tracePt t="97283" x="2286000" y="2755900"/>
          <p14:tracePt t="97290" x="2286000" y="2749550"/>
          <p14:tracePt t="97299" x="2286000" y="2730500"/>
          <p14:tracePt t="97308" x="2286000" y="2705100"/>
          <p14:tracePt t="97324" x="2286000" y="2673350"/>
          <p14:tracePt t="97341" x="2286000" y="2667000"/>
          <p14:tracePt t="97409" x="2286000" y="2673350"/>
          <p14:tracePt t="97417" x="2286000" y="2692400"/>
          <p14:tracePt t="97425" x="2286000" y="2717800"/>
          <p14:tracePt t="97441" x="2286000" y="2762250"/>
          <p14:tracePt t="97458" x="2286000" y="2774950"/>
          <p14:tracePt t="97475" x="2286000" y="2781300"/>
          <p14:tracePt t="97538" x="2286000" y="2768600"/>
          <p14:tracePt t="97546" x="2286000" y="2755900"/>
          <p14:tracePt t="97558" x="2286000" y="2730500"/>
          <p14:tracePt t="97574" x="2286000" y="2698750"/>
          <p14:tracePt t="97591" x="2286000" y="2667000"/>
          <p14:tracePt t="97595" x="2286000" y="2660650"/>
          <p14:tracePt t="97608" x="2286000" y="2647950"/>
          <p14:tracePt t="97625" x="2286000" y="2635250"/>
          <p14:tracePt t="97704" x="2286000" y="2660650"/>
          <p14:tracePt t="97713" x="2286000" y="2667000"/>
          <p14:tracePt t="97724" x="2286000" y="2686050"/>
          <p14:tracePt t="97741" x="2286000" y="2698750"/>
          <p14:tracePt t="97758" x="2286000" y="2705100"/>
          <p14:tracePt t="97834" x="2292350" y="2711450"/>
          <p14:tracePt t="98194" x="0" y="0"/>
        </p14:tracePtLst>
        <p14:tracePtLst>
          <p14:tracePt t="98594" x="2178050" y="2476500"/>
          <p14:tracePt t="98625" x="2171700" y="2476500"/>
          <p14:tracePt t="98641" x="2171700" y="2495550"/>
          <p14:tracePt t="98648" x="2171700" y="2520950"/>
          <p14:tracePt t="98657" x="2171700" y="2540000"/>
          <p14:tracePt t="98674" x="2171700" y="2603500"/>
          <p14:tracePt t="98691" x="2171700" y="2692400"/>
          <p14:tracePt t="98707" x="2171700" y="2755900"/>
          <p14:tracePt t="98724" x="2171700" y="2806700"/>
          <p14:tracePt t="98740" x="2171700" y="2838450"/>
          <p14:tracePt t="98757" x="2171700" y="2851150"/>
          <p14:tracePt t="98817" x="2171700" y="2857500"/>
          <p14:tracePt t="98832" x="2184400" y="2851150"/>
          <p14:tracePt t="98840" x="2190750" y="2832100"/>
          <p14:tracePt t="98849" x="2190750" y="2813050"/>
          <p14:tracePt t="98859" x="2209800" y="2781300"/>
          <p14:tracePt t="98874" x="2222500" y="2698750"/>
          <p14:tracePt t="98891" x="2235200" y="2609850"/>
          <p14:tracePt t="98907" x="2235200" y="2559050"/>
          <p14:tracePt t="98924" x="2235200" y="2514600"/>
          <p14:tracePt t="98941" x="2235200" y="2482850"/>
          <p14:tracePt t="98957" x="2235200" y="2470150"/>
          <p14:tracePt t="99025" x="2235200" y="2501900"/>
          <p14:tracePt t="99032" x="2235200" y="2533650"/>
          <p14:tracePt t="99040" x="2228850" y="2597150"/>
          <p14:tracePt t="99057" x="2228850" y="2698750"/>
          <p14:tracePt t="99074" x="2228850" y="2781300"/>
          <p14:tracePt t="99090" x="2228850" y="2832100"/>
          <p14:tracePt t="99107" x="2228850" y="2838450"/>
          <p14:tracePt t="99196" x="2228850" y="2813050"/>
          <p14:tracePt t="99210" x="2228850" y="2768600"/>
          <p14:tracePt t="99224" x="2228850" y="2711450"/>
          <p14:tracePt t="99240" x="2228850" y="2654300"/>
          <p14:tracePt t="99257" x="2228850" y="2616200"/>
          <p14:tracePt t="99274" x="2228850" y="2597150"/>
          <p14:tracePt t="99354" x="2228850" y="2609850"/>
          <p14:tracePt t="99362" x="2228850" y="2641600"/>
          <p14:tracePt t="99374" x="2228850" y="2673350"/>
          <p14:tracePt t="99391" x="2228850" y="2736850"/>
          <p14:tracePt t="99394" x="2228850" y="2755900"/>
          <p14:tracePt t="99408" x="2228850" y="2768600"/>
          <p14:tracePt t="99424" x="2228850" y="2774950"/>
          <p14:tracePt t="99515" x="2228850" y="2762250"/>
          <p14:tracePt t="99523" x="2228850" y="2730500"/>
          <p14:tracePt t="99540" x="2241550" y="2673350"/>
          <p14:tracePt t="99557" x="2254250" y="2628900"/>
          <p14:tracePt t="99574" x="2254250" y="2616200"/>
          <p14:tracePt t="99590" x="2260600" y="2603500"/>
          <p14:tracePt t="99658" x="2260600" y="2616200"/>
          <p14:tracePt t="99668" x="2260600" y="2654300"/>
          <p14:tracePt t="99679" x="2260600" y="2698750"/>
          <p14:tracePt t="99691" x="2260600" y="2762250"/>
          <p14:tracePt t="99707" x="2260600" y="2806700"/>
          <p14:tracePt t="99724" x="2260600" y="2819400"/>
          <p14:tracePt t="99740" x="2260600" y="2825750"/>
          <p14:tracePt t="99785" x="2260600" y="2819400"/>
          <p14:tracePt t="99794" x="2260600" y="2794000"/>
          <p14:tracePt t="99807" x="2266950" y="2762250"/>
          <p14:tracePt t="99823" x="2266950" y="2705100"/>
          <p14:tracePt t="99840" x="2266950" y="2597150"/>
          <p14:tracePt t="99857" x="2266950" y="2559050"/>
          <p14:tracePt t="99874" x="2266950" y="2546350"/>
          <p14:tracePt t="99938" x="2266950" y="2552700"/>
          <p14:tracePt t="99945" x="2266950" y="2571750"/>
          <p14:tracePt t="99957" x="2266950" y="2603500"/>
          <p14:tracePt t="99974" x="2254250" y="2692400"/>
          <p14:tracePt t="99990" x="2254250" y="2730500"/>
          <p14:tracePt t="100007" x="2254250" y="2749550"/>
          <p14:tracePt t="100009" x="2254250" y="2755900"/>
          <p14:tracePt t="100023" x="2254250" y="2762250"/>
          <p14:tracePt t="100057" x="2247900" y="2768600"/>
          <p14:tracePt t="100074" x="2247900" y="2762250"/>
          <p14:tracePt t="100083" x="2247900" y="2743200"/>
          <p14:tracePt t="100090" x="2247900" y="2724150"/>
          <p14:tracePt t="100107" x="2247900" y="2667000"/>
          <p14:tracePt t="100124" x="2247900" y="2609850"/>
          <p14:tracePt t="100141" x="2247900" y="2552700"/>
          <p14:tracePt t="100157" x="2247900" y="2527300"/>
          <p14:tracePt t="100162" x="2247900" y="2520950"/>
          <p14:tracePt t="100219" x="2247900" y="2546350"/>
          <p14:tracePt t="100226" x="2247900" y="2597150"/>
          <p14:tracePt t="100240" x="2228850" y="2755900"/>
          <p14:tracePt t="100257" x="2216150" y="2863850"/>
          <p14:tracePt t="100274" x="2216150" y="2908300"/>
          <p14:tracePt t="100290" x="2216150" y="2921000"/>
          <p14:tracePt t="100337" x="2216150" y="2908300"/>
          <p14:tracePt t="100348" x="2216150" y="2876550"/>
          <p14:tracePt t="100358" x="2216150" y="2832100"/>
          <p14:tracePt t="100374" x="2216150" y="2755900"/>
          <p14:tracePt t="100391" x="2216150" y="2686050"/>
          <p14:tracePt t="100393" x="2216150" y="2667000"/>
          <p14:tracePt t="100408" x="2216150" y="2647950"/>
          <p14:tracePt t="100423" x="2216150" y="2635250"/>
          <p14:tracePt t="100465" x="2216150" y="2654300"/>
          <p14:tracePt t="100473" x="2216150" y="2673350"/>
          <p14:tracePt t="100490" x="2216150" y="2749550"/>
          <p14:tracePt t="100507" x="2216150" y="2806700"/>
          <p14:tracePt t="100523" x="2216150" y="2825750"/>
          <p14:tracePt t="100540" x="2216150" y="2832100"/>
          <p14:tracePt t="100633" x="2216150" y="2813050"/>
          <p14:tracePt t="100643" x="2216150" y="2794000"/>
          <p14:tracePt t="100657" x="2216150" y="2762250"/>
          <p14:tracePt t="100673" x="2216150" y="2736850"/>
          <p14:tracePt t="100788" x="2216150" y="2749550"/>
          <p14:tracePt t="100803" x="2216150" y="2806700"/>
          <p14:tracePt t="100818" x="2216150" y="2882900"/>
          <p14:tracePt t="100830" x="2209800" y="2914650"/>
          <p14:tracePt t="100841" x="2209800" y="2940050"/>
          <p14:tracePt t="100856" x="2209800" y="2959100"/>
          <p14:tracePt t="100985" x="2209800" y="2952750"/>
          <p14:tracePt t="100993" x="2209800" y="2940050"/>
          <p14:tracePt t="101006" x="2209800" y="2933700"/>
          <p14:tracePt t="101023" x="2209800" y="2914650"/>
          <p14:tracePt t="101040" x="2209800" y="2882900"/>
          <p14:tracePt t="101056" x="2209800" y="2870200"/>
          <p14:tracePt t="101073" x="2209800" y="2857500"/>
          <p14:tracePt t="101074" x="0" y="0"/>
        </p14:tracePtLst>
        <p14:tracePtLst>
          <p14:tracePt t="101467" x="2241550" y="2419350"/>
          <p14:tracePt t="101515" x="2235200" y="2419350"/>
          <p14:tracePt t="101532" x="2235200" y="2451100"/>
          <p14:tracePt t="101546" x="2235200" y="2571750"/>
          <p14:tracePt t="101563" x="2235200" y="2717800"/>
          <p14:tracePt t="101573" x="2235200" y="2800350"/>
          <p14:tracePt t="101590" x="2235200" y="2940050"/>
          <p14:tracePt t="101606" x="2235200" y="3022600"/>
          <p14:tracePt t="101624" x="2222500" y="3079750"/>
          <p14:tracePt t="101723" x="2222500" y="3073400"/>
          <p14:tracePt t="101730" x="2222500" y="3048000"/>
          <p14:tracePt t="101739" x="2222500" y="3035300"/>
          <p14:tracePt t="101756" x="2235200" y="2965450"/>
          <p14:tracePt t="101773" x="2254250" y="2882900"/>
          <p14:tracePt t="101790" x="2266950" y="2825750"/>
          <p14:tracePt t="101806" x="2266950" y="2743200"/>
          <p14:tracePt t="101810" x="2273300" y="2698750"/>
          <p14:tracePt t="101823" x="2273300" y="2667000"/>
          <p14:tracePt t="101840" x="2273300" y="2609850"/>
          <p14:tracePt t="101857" x="2273300" y="2578100"/>
          <p14:tracePt t="101940" x="2273300" y="2584450"/>
          <p14:tracePt t="101947" x="2273300" y="2616200"/>
          <p14:tracePt t="101956" x="2266950" y="2679700"/>
          <p14:tracePt t="101974" x="2266950" y="2794000"/>
          <p14:tracePt t="101990" x="2266950" y="2901950"/>
          <p14:tracePt t="102006" x="2266950" y="2940050"/>
          <p14:tracePt t="102023" x="2266950" y="2959100"/>
          <p14:tracePt t="102100" x="2266950" y="2933700"/>
          <p14:tracePt t="102107" x="2266950" y="2901950"/>
          <p14:tracePt t="102123" x="2266950" y="2806700"/>
          <p14:tracePt t="102140" x="2266950" y="2711450"/>
          <p14:tracePt t="102157" x="2266950" y="2628900"/>
          <p14:tracePt t="102160" x="2266950" y="2609850"/>
          <p14:tracePt t="102175" x="2266950" y="2590800"/>
          <p14:tracePt t="102190" x="2266950" y="2571750"/>
          <p14:tracePt t="102193" x="2266950" y="2565400"/>
          <p14:tracePt t="102252" x="2266950" y="2571750"/>
          <p14:tracePt t="102259" x="2266950" y="2584450"/>
          <p14:tracePt t="102273" x="2266950" y="2635250"/>
          <p14:tracePt t="102289" x="2266950" y="2679700"/>
          <p14:tracePt t="102306" x="2266950" y="2711450"/>
          <p14:tracePt t="102323" x="2266950" y="2724150"/>
          <p14:tracePt t="102339" x="2266950" y="2730500"/>
          <p14:tracePt t="102412" x="2266950" y="2717800"/>
          <p14:tracePt t="102419" x="2266950" y="2692400"/>
          <p14:tracePt t="102427" x="2266950" y="2673350"/>
          <p14:tracePt t="102440" x="2266950" y="2647950"/>
          <p14:tracePt t="102457" x="2266950" y="2603500"/>
          <p14:tracePt t="102473" x="2266950" y="2597150"/>
          <p14:tracePt t="102553" x="2266950" y="2609850"/>
          <p14:tracePt t="102563" x="2266950" y="2647950"/>
          <p14:tracePt t="102573" x="2266950" y="2692400"/>
          <p14:tracePt t="102589" x="2254250" y="2794000"/>
          <p14:tracePt t="102606" x="2247900" y="2825750"/>
          <p14:tracePt t="102609" x="2247900" y="2832100"/>
          <p14:tracePt t="102633" x="2241550" y="2838450"/>
          <p14:tracePt t="102682" x="2241550" y="2832100"/>
          <p14:tracePt t="102692" x="2241550" y="2813050"/>
          <p14:tracePt t="102707" x="2241550" y="2781300"/>
          <p14:tracePt t="102723" x="2241550" y="2749550"/>
          <p14:tracePt t="102739" x="2241550" y="2717800"/>
          <p14:tracePt t="102757" x="2247900" y="2711450"/>
          <p14:tracePt t="102773" x="2247900" y="2692400"/>
          <p14:tracePt t="102794" x="2247900" y="2686050"/>
          <p14:tracePt t="102806" x="2247900" y="2679700"/>
          <p14:tracePt t="102897" x="0" y="0"/>
        </p14:tracePtLst>
        <p14:tracePtLst>
          <p14:tracePt t="105058" x="2133600" y="2489200"/>
          <p14:tracePt t="105132" x="2133600" y="2495550"/>
          <p14:tracePt t="105141" x="2127250" y="2520950"/>
          <p14:tracePt t="105156" x="2120900" y="2552700"/>
          <p14:tracePt t="105172" x="2108200" y="2590800"/>
          <p14:tracePt t="105189" x="2101850" y="2641600"/>
          <p14:tracePt t="105205" x="2095500" y="2667000"/>
          <p14:tracePt t="105222" x="2089150" y="2686050"/>
          <p14:tracePt t="105238" x="2089150" y="2698750"/>
          <p14:tracePt t="105333" x="2089150" y="2679700"/>
          <p14:tracePt t="105341" x="2089150" y="2647950"/>
          <p14:tracePt t="105355" x="2095500" y="2603500"/>
          <p14:tracePt t="105372" x="2108200" y="2540000"/>
          <p14:tracePt t="105388" x="2120900" y="2482850"/>
          <p14:tracePt t="105406" x="2127250" y="2438400"/>
          <p14:tracePt t="105423" x="2133600" y="2413000"/>
          <p14:tracePt t="105428" x="2139950" y="2393950"/>
          <p14:tracePt t="105442" x="2139950" y="2387600"/>
          <p14:tracePt t="105505" x="2152650" y="2400300"/>
          <p14:tracePt t="105514" x="2165350" y="2438400"/>
          <p14:tracePt t="105522" x="2190750" y="2482850"/>
          <p14:tracePt t="105538" x="2228850" y="2578100"/>
          <p14:tracePt t="105555" x="2266950" y="2660650"/>
          <p14:tracePt t="105572" x="2286000" y="2698750"/>
          <p14:tracePt t="105588" x="2292350" y="2705100"/>
          <p14:tracePt t="105605" x="2292350" y="2711450"/>
          <p14:tracePt t="105658" x="2298700" y="2705100"/>
          <p14:tracePt t="105666" x="2311400" y="2679700"/>
          <p14:tracePt t="105673" x="2317750" y="2647950"/>
          <p14:tracePt t="105689" x="2343150" y="2546350"/>
          <p14:tracePt t="105705" x="2368550" y="2438400"/>
          <p14:tracePt t="105721" x="2368550" y="2349500"/>
          <p14:tracePt t="105738" x="2368550" y="2292350"/>
          <p14:tracePt t="105755" x="2374900" y="2279650"/>
          <p14:tracePt t="105924" x="2374900" y="2292350"/>
          <p14:tracePt t="105932" x="2381250" y="2305050"/>
          <p14:tracePt t="105941" x="2381250" y="2311400"/>
          <p14:tracePt t="105956" x="2387600" y="2330450"/>
          <p14:tracePt t="105972" x="2393950" y="2362200"/>
          <p14:tracePt t="105973" x="0" y="0"/>
        </p14:tracePtLst>
        <p14:tracePtLst>
          <p14:tracePt t="106738" x="2203450" y="2463800"/>
          <p14:tracePt t="106772" x="2190750" y="2489200"/>
          <p14:tracePt t="106786" x="2165350" y="2540000"/>
          <p14:tracePt t="106799" x="2146300" y="2571750"/>
          <p14:tracePt t="106803" x="2133600" y="2609850"/>
          <p14:tracePt t="106815" x="2120900" y="2647950"/>
          <p14:tracePt t="106822" x="2108200" y="2679700"/>
          <p14:tracePt t="106838" x="2089150" y="2743200"/>
          <p14:tracePt t="106855" x="2089150" y="2787650"/>
          <p14:tracePt t="106857" x="2089150" y="2806700"/>
          <p14:tracePt t="106871" x="2089150" y="2825750"/>
          <p14:tracePt t="106873" x="2089150" y="2838450"/>
          <p14:tracePt t="106888" x="2089150" y="2870200"/>
          <p14:tracePt t="106905" x="2095500" y="2876550"/>
          <p14:tracePt t="106921" x="2108200" y="2889250"/>
          <p14:tracePt t="106938" x="2127250" y="2889250"/>
          <p14:tracePt t="106955" x="2165350" y="2889250"/>
          <p14:tracePt t="106971" x="2228850" y="2844800"/>
          <p14:tracePt t="106988" x="2298700" y="2774950"/>
          <p14:tracePt t="107005" x="2336800" y="2692400"/>
          <p14:tracePt t="107021" x="2362200" y="2609850"/>
          <p14:tracePt t="107038" x="2368550" y="2571750"/>
          <p14:tracePt t="107054" x="2368550" y="2552700"/>
          <p14:tracePt t="107058" x="2368550" y="2546350"/>
          <p14:tracePt t="107071" x="2368550" y="2533650"/>
          <p14:tracePt t="107105" x="2362200" y="2533650"/>
          <p14:tracePt t="107131" x="2355850" y="2533650"/>
          <p14:tracePt t="107146" x="2349500" y="2533650"/>
          <p14:tracePt t="107155" x="2336800" y="2533650"/>
          <p14:tracePt t="107171" x="2336800" y="2552700"/>
          <p14:tracePt t="107188" x="2336800" y="2578100"/>
          <p14:tracePt t="107205" x="2330450" y="2603500"/>
          <p14:tracePt t="107222" x="2330450" y="2622550"/>
          <p14:tracePt t="107225" x="2330450" y="2635250"/>
          <p14:tracePt t="107255" x="2330450" y="2641600"/>
          <p14:tracePt t="107300" x="2330450" y="2647950"/>
          <p14:tracePt t="107321" x="2336800" y="2641600"/>
          <p14:tracePt t="107331" x="2343150" y="2641600"/>
          <p14:tracePt t="107338" x="2349500" y="2635250"/>
          <p14:tracePt t="107354" x="2355850" y="2628900"/>
          <p14:tracePt t="107676" x="2355850" y="2622550"/>
          <p14:tracePt t="107692" x="2343150" y="2609850"/>
          <p14:tracePt t="107710" x="2324100" y="2603500"/>
          <p14:tracePt t="107721" x="2305050" y="2597150"/>
          <p14:tracePt t="107738" x="2286000" y="2584450"/>
          <p14:tracePt t="107755" x="2279650" y="2584450"/>
          <p14:tracePt t="107771" x="2273300" y="2584450"/>
          <p14:tracePt t="107787" x="2266950" y="2584450"/>
          <p14:tracePt t="107804" x="2254250" y="2584450"/>
          <p14:tracePt t="107821" x="2235200" y="2590800"/>
          <p14:tracePt t="107838" x="2222500" y="2597150"/>
          <p14:tracePt t="107854" x="2222500" y="2616200"/>
          <p14:tracePt t="107871" x="2209800" y="2641600"/>
          <p14:tracePt t="107887" x="2209800" y="2654300"/>
          <p14:tracePt t="107905" x="2209800" y="2667000"/>
          <p14:tracePt t="107922" x="2209800" y="2673350"/>
          <p14:tracePt t="107954" x="2216150" y="2673350"/>
          <p14:tracePt t="107962" x="2228850" y="2673350"/>
          <p14:tracePt t="107972" x="2235200" y="2673350"/>
          <p14:tracePt t="107987" x="2260600" y="2673350"/>
          <p14:tracePt t="108005" x="2292350" y="2673350"/>
          <p14:tracePt t="108021" x="2298700" y="2673350"/>
          <p14:tracePt t="108037" x="2311400" y="2673350"/>
          <p14:tracePt t="108290" x="0" y="0"/>
        </p14:tracePtLst>
        <p14:tracePtLst>
          <p14:tracePt t="109323" x="2235200" y="2489200"/>
          <p14:tracePt t="109379" x="2228850" y="2489200"/>
          <p14:tracePt t="109389" x="2222500" y="2489200"/>
          <p14:tracePt t="109404" x="2222500" y="2527300"/>
          <p14:tracePt t="109421" x="2216150" y="2578100"/>
          <p14:tracePt t="109437" x="2216150" y="2667000"/>
          <p14:tracePt t="109454" x="2216150" y="2736850"/>
          <p14:tracePt t="109471" x="2228850" y="2819400"/>
          <p14:tracePt t="109474" x="2241550" y="2844800"/>
          <p14:tracePt t="109487" x="2247900" y="2870200"/>
          <p14:tracePt t="109504" x="2279650" y="2901950"/>
          <p14:tracePt t="109520" x="2317750" y="2927350"/>
          <p14:tracePt t="109537" x="2330450" y="2940050"/>
          <p14:tracePt t="109563" x="2336800" y="2940050"/>
          <p14:tracePt t="109570" x="2355850" y="2940050"/>
          <p14:tracePt t="109587" x="2387600" y="2914650"/>
          <p14:tracePt t="109603" x="2413000" y="2863850"/>
          <p14:tracePt t="109620" x="2438400" y="2774950"/>
          <p14:tracePt t="109637" x="2463800" y="2686050"/>
          <p14:tracePt t="109653" x="2482850" y="2616200"/>
          <p14:tracePt t="109670" x="2482850" y="2559050"/>
          <p14:tracePt t="109687" x="2482850" y="2533650"/>
          <p14:tracePt t="109754" x="2482850" y="2527300"/>
          <p14:tracePt t="109770" x="2470150" y="2533650"/>
          <p14:tracePt t="109777" x="2451100" y="2552700"/>
          <p14:tracePt t="109787" x="2425700" y="2584450"/>
          <p14:tracePt t="109803" x="2387600" y="2679700"/>
          <p14:tracePt t="109820" x="2349500" y="2774950"/>
          <p14:tracePt t="109837" x="2330450" y="2825750"/>
          <p14:tracePt t="109853" x="2324100" y="2844800"/>
          <p14:tracePt t="109870" x="2324100" y="2851150"/>
          <p14:tracePt t="109913" x="2324100" y="2857500"/>
          <p14:tracePt t="109929" x="2324100" y="2851150"/>
          <p14:tracePt t="109938" x="2330450" y="2832100"/>
          <p14:tracePt t="109946" x="2336800" y="2800350"/>
          <p14:tracePt t="109954" x="2336800" y="2781300"/>
          <p14:tracePt t="109971" x="2336800" y="2724150"/>
          <p14:tracePt t="109987" x="2336800" y="2705100"/>
          <p14:tracePt t="110003" x="2324100" y="2692400"/>
          <p14:tracePt t="110020" x="2324100" y="2686050"/>
          <p14:tracePt t="110037" x="2317750" y="2679700"/>
          <p14:tracePt t="110083" x="2311400" y="2686050"/>
          <p14:tracePt t="110089" x="2298700" y="2711450"/>
          <p14:tracePt t="110103" x="2292350" y="2736850"/>
          <p14:tracePt t="110120" x="2292350" y="2774950"/>
          <p14:tracePt t="110137" x="2292350" y="2787650"/>
          <p14:tracePt t="110177" x="2292350" y="2794000"/>
          <p14:tracePt t="110193" x="2298700" y="2794000"/>
          <p14:tracePt t="110204" x="2305050" y="2781300"/>
          <p14:tracePt t="110221" x="2317750" y="2749550"/>
          <p14:tracePt t="110237" x="2317750" y="2705100"/>
          <p14:tracePt t="110253" x="2317750" y="2660650"/>
          <p14:tracePt t="110271" x="2317750" y="2628900"/>
          <p14:tracePt t="110274" x="2317750" y="2616200"/>
          <p14:tracePt t="110332" x="2305050" y="2616200"/>
          <p14:tracePt t="110338" x="2292350" y="2641600"/>
          <p14:tracePt t="110353" x="2279650" y="2730500"/>
          <p14:tracePt t="110370" x="2260600" y="2800350"/>
          <p14:tracePt t="110387" x="2260600" y="2819400"/>
          <p14:tracePt t="110449" x="2266950" y="2806700"/>
          <p14:tracePt t="110458" x="2266950" y="2794000"/>
          <p14:tracePt t="110470" x="2266950" y="2774950"/>
          <p14:tracePt t="110487" x="2266950" y="2730500"/>
          <p14:tracePt t="110504" x="2266950" y="2705100"/>
          <p14:tracePt t="110586" x="2266950" y="2717800"/>
          <p14:tracePt t="110601" x="2266950" y="2724150"/>
          <p14:tracePt t="110905" x="0" y="0"/>
        </p14:tracePtLst>
        <p14:tracePtLst>
          <p14:tracePt t="111155" x="2159000" y="2533650"/>
          <p14:tracePt t="111203" x="2152650" y="2533650"/>
          <p14:tracePt t="111212" x="2152650" y="2552700"/>
          <p14:tracePt t="111221" x="2146300" y="2571750"/>
          <p14:tracePt t="111237" x="2146300" y="2628900"/>
          <p14:tracePt t="111254" x="2146300" y="2724150"/>
          <p14:tracePt t="111257" x="2146300" y="2787650"/>
          <p14:tracePt t="111270" x="2152650" y="2832100"/>
          <p14:tracePt t="111286" x="2178050" y="2914650"/>
          <p14:tracePt t="111303" x="2197100" y="2959100"/>
          <p14:tracePt t="111306" x="2209800" y="2971800"/>
          <p14:tracePt t="111321" x="2228850" y="2984500"/>
          <p14:tracePt t="111337" x="2235200" y="2990850"/>
          <p14:tracePt t="111353" x="2254250" y="2990850"/>
          <p14:tracePt t="111370" x="2279650" y="2971800"/>
          <p14:tracePt t="111386" x="2305050" y="2921000"/>
          <p14:tracePt t="111403" x="2317750" y="2851150"/>
          <p14:tracePt t="111420" x="2317750" y="2794000"/>
          <p14:tracePt t="111437" x="2317750" y="2755900"/>
          <p14:tracePt t="111453" x="2317750" y="2730500"/>
          <p14:tracePt t="111470" x="2317750" y="2724150"/>
          <p14:tracePt t="111691" x="0" y="0"/>
        </p14:tracePtLst>
        <p14:tracePtLst>
          <p14:tracePt t="112523" x="3054350" y="2101850"/>
          <p14:tracePt t="112586" x="3060700" y="2101850"/>
          <p14:tracePt t="112597" x="3086100" y="2101850"/>
          <p14:tracePt t="112610" x="3181350" y="2101850"/>
          <p14:tracePt t="112623" x="3244850" y="2101850"/>
          <p14:tracePt t="112636" x="3422650" y="2101850"/>
          <p14:tracePt t="112653" x="3613150" y="2101850"/>
          <p14:tracePt t="112669" x="3803650" y="2101850"/>
          <p14:tracePt t="112673" x="3886200" y="2101850"/>
          <p14:tracePt t="112686" x="3949700" y="2101850"/>
          <p14:tracePt t="112703" x="4025900" y="2101850"/>
          <p14:tracePt t="112706" x="4032250" y="2101850"/>
          <p14:tracePt t="112720" x="4038600" y="2101850"/>
          <p14:tracePt t="112736" x="4044950" y="2101850"/>
          <p14:tracePt t="113177" x="0" y="0"/>
        </p14:tracePtLst>
        <p14:tracePtLst>
          <p14:tracePt t="115739" x="1320800" y="2514600"/>
          <p14:tracePt t="115752" x="1320800" y="2533650"/>
          <p14:tracePt t="115769" x="1333500" y="2603500"/>
          <p14:tracePt t="115785" x="1346200" y="2660650"/>
          <p14:tracePt t="115801" x="1358900" y="2743200"/>
          <p14:tracePt t="115818" x="1390650" y="2813050"/>
          <p14:tracePt t="115835" x="1416050" y="2863850"/>
          <p14:tracePt t="115851" x="1441450" y="2901950"/>
          <p14:tracePt t="115868" x="1466850" y="2927350"/>
          <p14:tracePt t="115885" x="1498600" y="2933700"/>
          <p14:tracePt t="115918" x="1530350" y="2927350"/>
          <p14:tracePt t="115935" x="1555750" y="2895600"/>
          <p14:tracePt t="115937" x="1574800" y="2863850"/>
          <p14:tracePt t="115951" x="1587500" y="2838450"/>
          <p14:tracePt t="115954" x="1600200" y="2806700"/>
          <p14:tracePt t="115968" x="1625600" y="2711450"/>
          <p14:tracePt t="115985" x="1631950" y="2635250"/>
          <p14:tracePt t="116001" x="1631950" y="2571750"/>
          <p14:tracePt t="116018" x="1631950" y="2527300"/>
          <p14:tracePt t="116035" x="1625600" y="2495550"/>
          <p14:tracePt t="116051" x="1619250" y="2482850"/>
          <p14:tracePt t="116068" x="1612900" y="2470150"/>
          <p14:tracePt t="116085" x="1606550" y="2463800"/>
          <p14:tracePt t="116122" x="1600200" y="2457450"/>
          <p14:tracePt t="116161" x="1593850" y="2457450"/>
          <p14:tracePt t="116169" x="1587500" y="2463800"/>
          <p14:tracePt t="116177" x="1581150" y="2470150"/>
          <p14:tracePt t="116185" x="1568450" y="2482850"/>
          <p14:tracePt t="116201" x="1536700" y="2546350"/>
          <p14:tracePt t="116218" x="1524000" y="2616200"/>
          <p14:tracePt t="116235" x="1504950" y="2667000"/>
          <p14:tracePt t="116251" x="1504950" y="2692400"/>
          <p14:tracePt t="116268" x="1504950" y="2705100"/>
          <p14:tracePt t="116285" x="1504950" y="2711450"/>
          <p14:tracePt t="116412" x="1504950" y="2692400"/>
          <p14:tracePt t="116422" x="1504950" y="2686050"/>
          <p14:tracePt t="116435" x="1504950" y="2647950"/>
          <p14:tracePt t="116452" x="1511300" y="2609850"/>
          <p14:tracePt t="116469" x="1511300" y="2584450"/>
          <p14:tracePt t="116473" x="1511300" y="2571750"/>
          <p14:tracePt t="116485" x="1511300" y="2565400"/>
          <p14:tracePt t="116502" x="1511300" y="2559050"/>
          <p14:tracePt t="116554" x="1511300" y="2578100"/>
          <p14:tracePt t="116564" x="1511300" y="2597150"/>
          <p14:tracePt t="116573" x="1511300" y="2628900"/>
          <p14:tracePt t="116585" x="1511300" y="2705100"/>
          <p14:tracePt t="116601" x="1511300" y="2736850"/>
          <p14:tracePt t="116658" x="1517650" y="2743200"/>
          <p14:tracePt t="116675" x="1524000" y="2730500"/>
          <p14:tracePt t="116691" x="1524000" y="2717800"/>
          <p14:tracePt t="116701" x="1524000" y="2705100"/>
          <p14:tracePt t="116718" x="1530350" y="2673350"/>
          <p14:tracePt t="116734" x="1530350" y="2654300"/>
          <p14:tracePt t="116737" x="1530350" y="2647950"/>
          <p14:tracePt t="116897" x="0" y="0"/>
        </p14:tracePtLst>
        <p14:tracePtLst>
          <p14:tracePt t="117932" x="685800" y="3143250"/>
          <p14:tracePt t="118009" x="692150" y="3143250"/>
          <p14:tracePt t="118017" x="717550" y="3143250"/>
          <p14:tracePt t="118026" x="749300" y="3143250"/>
          <p14:tracePt t="118034" x="793750" y="3143250"/>
          <p14:tracePt t="118051" x="895350" y="3143250"/>
          <p14:tracePt t="118067" x="996950" y="3143250"/>
          <p14:tracePt t="118084" x="1028700" y="3143250"/>
          <p14:tracePt t="118101" x="1035050" y="3143250"/>
          <p14:tracePt t="118202" x="1016000" y="3143250"/>
          <p14:tracePt t="118209" x="984250" y="3143250"/>
          <p14:tracePt t="118218" x="952500" y="3143250"/>
          <p14:tracePt t="118235" x="889000" y="3143250"/>
          <p14:tracePt t="118251" x="838200" y="3143250"/>
          <p14:tracePt t="118268" x="819150" y="3143250"/>
          <p14:tracePt t="118284" x="812800" y="3143250"/>
          <p14:tracePt t="118403" x="838200" y="3143250"/>
          <p14:tracePt t="118421" x="889000" y="3143250"/>
          <p14:tracePt t="118434" x="939800" y="3143250"/>
          <p14:tracePt t="118451" x="971550" y="3143250"/>
          <p14:tracePt t="118468" x="977900" y="3143250"/>
          <p14:tracePt t="118554" x="952500" y="3149600"/>
          <p14:tracePt t="118564" x="933450" y="3155950"/>
          <p14:tracePt t="118575" x="927100" y="3155950"/>
          <p14:tracePt t="118586" x="920750" y="3155950"/>
          <p14:tracePt t="118738" x="933450" y="3155950"/>
          <p14:tracePt t="118756" x="946150" y="3155950"/>
          <p14:tracePt t="118766" x="952500" y="3155950"/>
          <p14:tracePt t="118777" x="965200" y="3155950"/>
          <p14:tracePt t="118801" x="971550" y="3155950"/>
          <p14:tracePt t="119065" x="977900" y="3155950"/>
          <p14:tracePt t="119090" x="984250" y="3155950"/>
          <p14:tracePt t="119122" x="990600" y="3155950"/>
          <p14:tracePt t="119130" x="996950" y="3155950"/>
          <p14:tracePt t="119162" x="1003300" y="3155950"/>
          <p14:tracePt t="119178" x="1009650" y="3155950"/>
          <p14:tracePt t="119186" x="1016000" y="3155950"/>
          <p14:tracePt t="119201" x="1041400" y="3155950"/>
          <p14:tracePt t="119217" x="1066800" y="3155950"/>
          <p14:tracePt t="119234" x="1085850" y="3155950"/>
          <p14:tracePt t="119251" x="1098550" y="3155950"/>
          <p14:tracePt t="119268" x="1111250" y="3155950"/>
          <p14:tracePt t="119284" x="1123950" y="3155950"/>
          <p14:tracePt t="119394" x="1123950" y="3162300"/>
          <p14:tracePt t="119411" x="1111250" y="3162300"/>
          <p14:tracePt t="119423" x="1092200" y="3168650"/>
          <p14:tracePt t="119434" x="1085850" y="3175000"/>
          <p14:tracePt t="119450" x="1079500" y="3175000"/>
          <p14:tracePt t="119546" x="1092200" y="3175000"/>
          <p14:tracePt t="119562" x="1130300" y="3175000"/>
          <p14:tracePt t="119580" x="1174750" y="3175000"/>
          <p14:tracePt t="119588" x="1187450" y="3175000"/>
          <p14:tracePt t="119604" x="1200150" y="3175000"/>
          <p14:tracePt t="119617" x="1206500" y="3175000"/>
          <p14:tracePt t="119889" x="0" y="0"/>
        </p14:tracePtLst>
        <p14:tracePtLst>
          <p14:tracePt t="120321" x="812800" y="3213100"/>
          <p14:tracePt t="120434" x="831850" y="3213100"/>
          <p14:tracePt t="120456" x="914400" y="3213100"/>
          <p14:tracePt t="120472" x="1060450" y="3213100"/>
          <p14:tracePt t="120475" x="1149350" y="3213100"/>
          <p14:tracePt t="120488" x="1219200" y="3213100"/>
          <p14:tracePt t="120500" x="1339850" y="3213100"/>
          <p14:tracePt t="120517" x="1384300" y="3213100"/>
          <p14:tracePt t="120533" x="1403350" y="3213100"/>
          <p14:tracePt t="121452" x="0" y="0"/>
        </p14:tracePtLst>
        <p14:tracePtLst>
          <p14:tracePt t="122053" x="768350" y="3111500"/>
          <p14:tracePt t="122150" x="781050" y="3111500"/>
          <p14:tracePt t="122166" x="825500" y="3111500"/>
          <p14:tracePt t="122183" x="889000" y="3111500"/>
          <p14:tracePt t="122188" x="920750" y="3111500"/>
          <p14:tracePt t="122199" x="952500" y="3111500"/>
          <p14:tracePt t="122217" x="1041400" y="3111500"/>
          <p14:tracePt t="122233" x="1079500" y="3111500"/>
          <p14:tracePt t="122250" x="1098550" y="3111500"/>
          <p14:tracePt t="122267" x="1104900" y="3111500"/>
          <p14:tracePt t="122793" x="0" y="0"/>
        </p14:tracePtLst>
        <p14:tracePtLst>
          <p14:tracePt t="123051" x="1403350" y="3111500"/>
          <p14:tracePt t="123149" x="1409700" y="3111500"/>
          <p14:tracePt t="123159" x="1416050" y="3111500"/>
          <p14:tracePt t="123171" x="1454150" y="3111500"/>
          <p14:tracePt t="123183" x="1485900" y="3111500"/>
          <p14:tracePt t="123199" x="1581150" y="3111500"/>
          <p14:tracePt t="123201" x="1631950" y="3111500"/>
          <p14:tracePt t="123215" x="1689100" y="3111500"/>
          <p14:tracePt t="123233" x="1892300" y="3111500"/>
          <p14:tracePt t="123249" x="2038350" y="3111500"/>
          <p14:tracePt t="123266" x="2178050" y="3117850"/>
          <p14:tracePt t="123282" x="2286000" y="3136900"/>
          <p14:tracePt t="123299" x="2317750" y="3143250"/>
          <p14:tracePt t="123316" x="2324100" y="3143250"/>
          <p14:tracePt t="123394" x="2305050" y="3143250"/>
          <p14:tracePt t="123401" x="2273300" y="3143250"/>
          <p14:tracePt t="123415" x="2228850" y="3143250"/>
          <p14:tracePt t="123432" x="2032000" y="3143250"/>
          <p14:tracePt t="123449" x="1847850" y="3143250"/>
          <p14:tracePt t="123465" x="1682750" y="3143250"/>
          <p14:tracePt t="123482" x="1593850" y="3143250"/>
          <p14:tracePt t="123499" x="1574800" y="3143250"/>
          <p14:tracePt t="123516" x="1568450" y="3143250"/>
          <p14:tracePt t="123618" x="1587500" y="3143250"/>
          <p14:tracePt t="123634" x="1701800" y="3143250"/>
          <p14:tracePt t="123649" x="1898650" y="3143250"/>
          <p14:tracePt t="123666" x="2108200" y="3143250"/>
          <p14:tracePt t="123682" x="2228850" y="3143250"/>
          <p14:tracePt t="123699" x="2260600" y="3143250"/>
          <p14:tracePt t="123716" x="2273300" y="3143250"/>
          <p14:tracePt t="123785" x="2241550" y="3143250"/>
          <p14:tracePt t="123796" x="2197100" y="3136900"/>
          <p14:tracePt t="123809" x="2095500" y="3136900"/>
          <p14:tracePt t="123819" x="2038350" y="3136900"/>
          <p14:tracePt t="123833" x="1955800" y="3136900"/>
          <p14:tracePt t="123849" x="1924050" y="3136900"/>
          <p14:tracePt t="123945" x="1924050" y="3130550"/>
          <p14:tracePt t="123953" x="1936750" y="3124200"/>
          <p14:tracePt t="123965" x="1943100" y="3124200"/>
          <p14:tracePt t="123982" x="2012950" y="3124200"/>
          <p14:tracePt t="123999" x="2076450" y="3124200"/>
          <p14:tracePt t="124016" x="2133600" y="3124200"/>
          <p14:tracePt t="124017" x="2152650" y="3124200"/>
          <p14:tracePt t="124032" x="2184400" y="3124200"/>
          <p14:tracePt t="124049" x="2203450" y="3124200"/>
          <p14:tracePt t="124065" x="2216150" y="3124200"/>
          <p14:tracePt t="124354" x="2197100" y="3124200"/>
          <p14:tracePt t="124363" x="2165350" y="3124200"/>
          <p14:tracePt t="124369" x="2133600" y="3124200"/>
          <p14:tracePt t="124382" x="2108200" y="3124200"/>
          <p14:tracePt t="124398" x="2063750" y="3124200"/>
          <p14:tracePt t="124415" x="2051050" y="3124200"/>
          <p14:tracePt t="124506" x="2063750" y="3124200"/>
          <p14:tracePt t="124519" x="2070100" y="3124200"/>
          <p14:tracePt t="124533" x="2089150" y="3124200"/>
          <p14:tracePt t="124550" x="2101850" y="3124200"/>
          <p14:tracePt t="124957" x="2089150" y="3124200"/>
          <p14:tracePt t="124971" x="2038350" y="3124200"/>
          <p14:tracePt t="124972" x="0" y="0"/>
        </p14:tracePtLst>
        <p14:tracePtLst>
          <p14:tracePt t="125385" x="698500" y="3124200"/>
          <p14:tracePt t="125489" x="704850" y="3117850"/>
          <p14:tracePt t="125498" x="717550" y="3117850"/>
          <p14:tracePt t="125504" x="762000" y="3117850"/>
          <p14:tracePt t="125515" x="831850" y="3117850"/>
          <p14:tracePt t="125532" x="1022350" y="3117850"/>
          <p14:tracePt t="125548" x="1282700" y="3117850"/>
          <p14:tracePt t="125565" x="1549400" y="3117850"/>
          <p14:tracePt t="125582" x="1727200" y="3117850"/>
          <p14:tracePt t="125598" x="1835150" y="3117850"/>
          <p14:tracePt t="125615" x="1885950" y="3117850"/>
          <p14:tracePt t="125631" x="1898650" y="3117850"/>
          <p14:tracePt t="125633" x="1905000" y="3117850"/>
          <p14:tracePt t="125649" x="1911350" y="3117850"/>
          <p14:tracePt t="125665" x="1917700" y="3117850"/>
          <p14:tracePt t="125681" x="1924050" y="3117850"/>
          <p14:tracePt t="125698" x="1936750" y="3117850"/>
          <p14:tracePt t="125715" x="1943100" y="3111500"/>
          <p14:tracePt t="125849" x="1924050" y="3111500"/>
          <p14:tracePt t="125863" x="1892300" y="3111500"/>
          <p14:tracePt t="125873" x="1733550" y="3111500"/>
          <p14:tracePt t="125882" x="1625600" y="3111500"/>
          <p14:tracePt t="125898" x="1409700" y="3111500"/>
          <p14:tracePt t="125915" x="1238250" y="3111500"/>
          <p14:tracePt t="125931" x="1149350" y="3111500"/>
          <p14:tracePt t="125948" x="1123950" y="3111500"/>
          <p14:tracePt t="126098" x="1143000" y="3111500"/>
          <p14:tracePt t="126109" x="1181100" y="3111500"/>
          <p14:tracePt t="126119" x="1231900" y="3111500"/>
          <p14:tracePt t="126131" x="1371600" y="3111500"/>
          <p14:tracePt t="126148" x="1568450" y="3111500"/>
          <p14:tracePt t="126165" x="1778000" y="3111500"/>
          <p14:tracePt t="126181" x="1968500" y="3111500"/>
          <p14:tracePt t="126186" x="2032000" y="3111500"/>
          <p14:tracePt t="126198" x="2076450" y="3111500"/>
          <p14:tracePt t="126215" x="2108200" y="3111500"/>
          <p14:tracePt t="126218" x="2114550" y="3111500"/>
          <p14:tracePt t="126577" x="2108200" y="3111500"/>
          <p14:tracePt t="126584" x="2082800" y="3111500"/>
          <p14:tracePt t="126598" x="2051050" y="3111500"/>
          <p14:tracePt t="126614" x="1943100" y="3111500"/>
          <p14:tracePt t="126631" x="1803400" y="3111500"/>
          <p14:tracePt t="126632" x="1739900" y="3111500"/>
          <p14:tracePt t="126648" x="1689100" y="3111500"/>
          <p14:tracePt t="126664" x="1631950" y="3111500"/>
          <p14:tracePt t="126681" x="1625600" y="3111500"/>
          <p14:tracePt t="126802" x="1651000" y="3111500"/>
          <p14:tracePt t="126812" x="1682750" y="3111500"/>
          <p14:tracePt t="126825" x="1822450" y="3111500"/>
          <p14:tracePt t="126836" x="1917700" y="3111500"/>
          <p14:tracePt t="126849" x="2095500" y="3111500"/>
          <p14:tracePt t="126865" x="2203450" y="3111500"/>
          <p14:tracePt t="126881" x="2235200" y="3111500"/>
          <p14:tracePt t="126898" x="2241550" y="3111500"/>
          <p14:tracePt t="127001" x="2235200" y="3111500"/>
          <p14:tracePt t="127009" x="2203450" y="3111500"/>
          <p14:tracePt t="127018" x="2152650" y="3111500"/>
          <p14:tracePt t="127032" x="2076450" y="3111500"/>
          <p14:tracePt t="127049" x="1771650" y="3111500"/>
          <p14:tracePt t="127064" x="1581150" y="3111500"/>
          <p14:tracePt t="127082" x="1447800" y="3111500"/>
          <p14:tracePt t="127098" x="1377950" y="3111500"/>
          <p14:tracePt t="127114" x="1352550" y="3111500"/>
          <p14:tracePt t="127131" x="1327150" y="3111500"/>
          <p14:tracePt t="127148" x="1289050" y="3111500"/>
          <p14:tracePt t="127164" x="1219200" y="3111500"/>
          <p14:tracePt t="127181" x="1130300" y="3111500"/>
          <p14:tracePt t="127198" x="1054100" y="3111500"/>
          <p14:tracePt t="127214" x="1016000" y="3111500"/>
          <p14:tracePt t="127217" x="1003300" y="3111500"/>
          <p14:tracePt t="127231" x="990600" y="3111500"/>
          <p14:tracePt t="127248" x="984250" y="3111500"/>
          <p14:tracePt t="127265" x="958850" y="3111500"/>
          <p14:tracePt t="127281" x="920750" y="3111500"/>
          <p14:tracePt t="127298" x="876300" y="3111500"/>
          <p14:tracePt t="127314" x="831850" y="3111500"/>
          <p14:tracePt t="127332" x="806450" y="3111500"/>
          <p14:tracePt t="127348" x="774700" y="3111500"/>
          <p14:tracePt t="127364" x="755650" y="3117850"/>
          <p14:tracePt t="127381" x="742950" y="3117850"/>
          <p14:tracePt t="127398" x="717550" y="3130550"/>
          <p14:tracePt t="127414" x="711200" y="3130550"/>
          <p14:tracePt t="127539" x="723900" y="3130550"/>
          <p14:tracePt t="127556" x="793750" y="3130550"/>
          <p14:tracePt t="127573" x="933450" y="3130550"/>
          <p14:tracePt t="127583" x="1009650" y="3130550"/>
          <p14:tracePt t="127599" x="1155700" y="3130550"/>
          <p14:tracePt t="127603" x="1212850" y="3130550"/>
          <p14:tracePt t="127614" x="1244600" y="3130550"/>
          <p14:tracePt t="127631" x="1276350" y="3130550"/>
          <p14:tracePt t="127648" x="1282700" y="3130550"/>
          <p14:tracePt t="127956" x="1295400" y="3130550"/>
          <p14:tracePt t="127970" x="1320800" y="3130550"/>
          <p14:tracePt t="127981" x="1403350" y="3130550"/>
          <p14:tracePt t="127999" x="1492250" y="3130550"/>
          <p14:tracePt t="128002" x="1524000" y="3130550"/>
          <p14:tracePt t="128015" x="1549400" y="3130550"/>
          <p14:tracePt t="128031" x="1574800" y="3130550"/>
          <p14:tracePt t="128034" x="1581150" y="3130550"/>
          <p14:tracePt t="128204" x="1568450" y="3130550"/>
          <p14:tracePt t="128221" x="1479550" y="3130550"/>
          <p14:tracePt t="128239" x="1295400" y="3130550"/>
          <p14:tracePt t="128242" x="1181100" y="3130550"/>
          <p14:tracePt t="128257" x="965200" y="3130550"/>
          <p14:tracePt t="128267" x="876300" y="3130550"/>
          <p14:tracePt t="128281" x="768350" y="3130550"/>
          <p14:tracePt t="128297" x="749300" y="3130550"/>
          <p14:tracePt t="128314" x="742950" y="3130550"/>
          <p14:tracePt t="128397" x="755650" y="3130550"/>
          <p14:tracePt t="128414" x="869950" y="3130550"/>
          <p14:tracePt t="128431" x="1047750" y="3130550"/>
          <p14:tracePt t="128433" x="1149350" y="3130550"/>
          <p14:tracePt t="128447" x="1257300" y="3130550"/>
          <p14:tracePt t="128464" x="1530350" y="3143250"/>
          <p14:tracePt t="128480" x="1593850" y="3149600"/>
          <p14:tracePt t="128497" x="1612900" y="3149600"/>
          <p14:tracePt t="128514" x="1625600" y="3149600"/>
          <p14:tracePt t="128547" x="1638300" y="3149600"/>
          <p14:tracePt t="128564" x="1651000" y="3149600"/>
          <p14:tracePt t="128581" x="1663700" y="3149600"/>
          <p14:tracePt t="128597" x="1682750" y="3149600"/>
          <p14:tracePt t="128600" x="1695450" y="3149600"/>
          <p14:tracePt t="128614" x="1701800" y="3149600"/>
          <p14:tracePt t="128630" x="1708150" y="3149600"/>
          <p14:tracePt t="128664" x="1714500" y="3149600"/>
          <p14:tracePt t="128681" x="1720850" y="3149600"/>
          <p14:tracePt t="128697" x="1733550" y="3149600"/>
          <p14:tracePt t="128714" x="1765300" y="3149600"/>
          <p14:tracePt t="128730" x="1803400" y="3149600"/>
          <p14:tracePt t="128747" x="1847850" y="3149600"/>
          <p14:tracePt t="128764" x="1924050" y="3149600"/>
          <p14:tracePt t="128780" x="2000250" y="3149600"/>
          <p14:tracePt t="128797" x="2076450" y="3149600"/>
          <p14:tracePt t="128814" x="2152650" y="3149600"/>
          <p14:tracePt t="128830" x="2190750" y="3149600"/>
          <p14:tracePt t="128833" x="2203450" y="3149600"/>
          <p14:tracePt t="128847" x="2209800" y="3149600"/>
          <p14:tracePt t="129674" x="0" y="0"/>
        </p14:tracePtLst>
        <p14:tracePtLst>
          <p14:tracePt t="130217" x="844550" y="3048000"/>
          <p14:tracePt t="130324" x="850900" y="3035300"/>
          <p14:tracePt t="130349" x="971550" y="3035300"/>
          <p14:tracePt t="130367" x="1181100" y="3060700"/>
          <p14:tracePt t="130370" x="1327150" y="3079750"/>
          <p14:tracePt t="130384" x="1492250" y="3111500"/>
          <p14:tracePt t="130396" x="1797050" y="3155950"/>
          <p14:tracePt t="130413" x="2000250" y="3162300"/>
          <p14:tracePt t="130430" x="2127250" y="3162300"/>
          <p14:tracePt t="130447" x="2171700" y="3162300"/>
          <p14:tracePt t="130463" x="2184400" y="3162300"/>
          <p14:tracePt t="130613" x="2165350" y="3162300"/>
          <p14:tracePt t="130620" x="2133600" y="3162300"/>
          <p14:tracePt t="130630" x="2082800" y="3162300"/>
          <p14:tracePt t="130647" x="1943100" y="3162300"/>
          <p14:tracePt t="130663" x="1784350" y="3162300"/>
          <p14:tracePt t="130666" x="1701800" y="3162300"/>
          <p14:tracePt t="130680" x="1543050" y="3162300"/>
          <p14:tracePt t="130697" x="1454150" y="3162300"/>
          <p14:tracePt t="130713" x="1422400" y="3162300"/>
          <p14:tracePt t="130730" x="1409700" y="3162300"/>
          <p14:tracePt t="130804" x="1403350" y="3162300"/>
          <p14:tracePt t="130812" x="1397000" y="3162300"/>
          <p14:tracePt t="130835" x="1390650" y="3162300"/>
          <p14:tracePt t="130843" x="1384300" y="3162300"/>
          <p14:tracePt t="130907" x="1377950" y="3162300"/>
          <p14:tracePt t="130915" x="1371600" y="3162300"/>
          <p14:tracePt t="130930" x="1339850" y="3162300"/>
          <p14:tracePt t="130947" x="1270000" y="3162300"/>
          <p14:tracePt t="130963" x="1174750" y="3162300"/>
          <p14:tracePt t="130980" x="1060450" y="3162300"/>
          <p14:tracePt t="130996" x="952500" y="3162300"/>
          <p14:tracePt t="131014" x="876300" y="3162300"/>
          <p14:tracePt t="131030" x="844550" y="3162300"/>
          <p14:tracePt t="131033" x="838200" y="3162300"/>
          <p14:tracePt t="131548" x="850900" y="3162300"/>
          <p14:tracePt t="131562" x="895350" y="3162300"/>
          <p14:tracePt t="131579" x="965200" y="3162300"/>
          <p14:tracePt t="131594" x="1085850" y="3162300"/>
          <p14:tracePt t="131603" x="1155700" y="3162300"/>
          <p14:tracePt t="131613" x="1244600" y="3162300"/>
          <p14:tracePt t="131629" x="1435100" y="3162300"/>
          <p14:tracePt t="131647" x="1593850" y="3162300"/>
          <p14:tracePt t="131649" x="1644650" y="3162300"/>
          <p14:tracePt t="131663" x="1676400" y="3162300"/>
          <p14:tracePt t="131679" x="1708150" y="3162300"/>
          <p14:tracePt t="131681" x="1714500" y="3162300"/>
          <p14:tracePt t="131696" x="1720850" y="3162300"/>
          <p14:tracePt t="132610" x="0" y="0"/>
        </p14:tracePtLst>
        <p14:tracePtLst>
          <p14:tracePt t="133211" x="2984500" y="3048000"/>
          <p14:tracePt t="133300" x="2984500" y="3067050"/>
          <p14:tracePt t="133309" x="2984500" y="3098800"/>
          <p14:tracePt t="133318" x="2978150" y="3111500"/>
          <p14:tracePt t="133329" x="2978150" y="3136900"/>
          <p14:tracePt t="133346" x="2978150" y="3149600"/>
          <p14:tracePt t="133363" x="2978150" y="3155950"/>
          <p14:tracePt t="133459" x="2978150" y="3149600"/>
          <p14:tracePt t="133476" x="2978150" y="3111500"/>
          <p14:tracePt t="133490" x="2978150" y="3079750"/>
          <p14:tracePt t="133502" x="2978150" y="3060700"/>
          <p14:tracePt t="133513" x="2978150" y="3041650"/>
          <p14:tracePt t="133530" x="2978150" y="3035300"/>
          <p14:tracePt t="133604" x="2971800" y="3035300"/>
          <p14:tracePt t="133612" x="2965450" y="3041650"/>
          <p14:tracePt t="133629" x="2959100" y="3067050"/>
          <p14:tracePt t="133646" x="2952750" y="3111500"/>
          <p14:tracePt t="133650" x="2952750" y="3130550"/>
          <p14:tracePt t="133662" x="2952750" y="3136900"/>
          <p14:tracePt t="133679" x="2946400" y="3155950"/>
          <p14:tracePt t="133682" x="2946400" y="3162300"/>
          <p14:tracePt t="133696" x="2946400" y="3168650"/>
          <p14:tracePt t="133762" x="2946400" y="3162300"/>
          <p14:tracePt t="133771" x="2946400" y="3149600"/>
          <p14:tracePt t="133781" x="2946400" y="3136900"/>
          <p14:tracePt t="133796" x="2952750" y="3111500"/>
          <p14:tracePt t="133813" x="2952750" y="3098800"/>
          <p14:tracePt t="133829" x="2952750" y="3092450"/>
          <p14:tracePt t="133875" x="2952750" y="3086100"/>
          <p14:tracePt t="133948" x="2952750" y="3098800"/>
          <p14:tracePt t="133958" x="2952750" y="3124200"/>
          <p14:tracePt t="133968" x="2952750" y="3143250"/>
          <p14:tracePt t="133979" x="2952750" y="3168650"/>
          <p14:tracePt t="133995" x="2952750" y="3175000"/>
          <p14:tracePt t="134057" x="2959100" y="3181350"/>
          <p14:tracePt t="134065" x="2965450" y="3168650"/>
          <p14:tracePt t="134079" x="2971800" y="3155950"/>
          <p14:tracePt t="134096" x="2978150" y="3092450"/>
          <p14:tracePt t="134099" x="2984500" y="3054350"/>
          <p14:tracePt t="134112" x="2997200" y="2984500"/>
          <p14:tracePt t="134129" x="3009900" y="2952750"/>
          <p14:tracePt t="134145" x="3009900" y="2940050"/>
          <p14:tracePt t="134193" x="3009900" y="2946400"/>
          <p14:tracePt t="134203" x="3009900" y="2959100"/>
          <p14:tracePt t="134212" x="3009900" y="2997200"/>
          <p14:tracePt t="134229" x="2997200" y="3054350"/>
          <p14:tracePt t="134245" x="2984500" y="3092450"/>
          <p14:tracePt t="134262" x="2978150" y="3111500"/>
          <p14:tracePt t="134385" x="2978150" y="3098800"/>
          <p14:tracePt t="134393" x="2978150" y="3079750"/>
          <p14:tracePt t="134400" x="2978150" y="3067050"/>
          <p14:tracePt t="134412" x="2978150" y="3054350"/>
          <p14:tracePt t="134429" x="2984500" y="3035300"/>
          <p14:tracePt t="134506" x="2978150" y="3035300"/>
          <p14:tracePt t="134515" x="2971800" y="3060700"/>
          <p14:tracePt t="134528" x="2959100" y="3105150"/>
          <p14:tracePt t="134546" x="2959100" y="3130550"/>
          <p14:tracePt t="134562" x="2959100" y="3149600"/>
          <p14:tracePt t="134578" x="2959100" y="3155950"/>
          <p14:tracePt t="134650" x="2959100" y="3149600"/>
          <p14:tracePt t="134661" x="2959100" y="3130550"/>
          <p14:tracePt t="134671" x="2959100" y="3117850"/>
          <p14:tracePt t="134681" x="2959100" y="3086100"/>
          <p14:tracePt t="134695" x="2965450" y="3079750"/>
          <p14:tracePt t="134769" x="2965450" y="3086100"/>
          <p14:tracePt t="134778" x="2965450" y="3105150"/>
          <p14:tracePt t="134786" x="2965450" y="3117850"/>
          <p14:tracePt t="134796" x="2965450" y="3130550"/>
          <p14:tracePt t="134812" x="2965450" y="3136900"/>
          <p14:tracePt t="134913" x="2965450" y="3130550"/>
          <p14:tracePt t="134929" x="2965450" y="3124200"/>
          <p14:tracePt t="135057" x="0" y="0"/>
        </p14:tracePtLst>
        <p14:tracePtLst>
          <p14:tracePt t="135282" x="2952750" y="3048000"/>
          <p14:tracePt t="135394" x="2952750" y="3073400"/>
          <p14:tracePt t="135403" x="2952750" y="3086100"/>
          <p14:tracePt t="135412" x="2952750" y="3111500"/>
          <p14:tracePt t="135428" x="2952750" y="3162300"/>
          <p14:tracePt t="135445" x="2952750" y="3225800"/>
          <p14:tracePt t="135449" x="2959100" y="3263900"/>
          <p14:tracePt t="135462" x="2965450" y="3308350"/>
          <p14:tracePt t="135478" x="2997200" y="3397250"/>
          <p14:tracePt t="135482" x="3022600" y="3454400"/>
          <p14:tracePt t="135495" x="3035300" y="3498850"/>
          <p14:tracePt t="135511" x="3073400" y="3600450"/>
          <p14:tracePt t="135528" x="3194050" y="3784600"/>
          <p14:tracePt t="135545" x="3327400" y="3943350"/>
          <p14:tracePt t="135561" x="3486150" y="4102100"/>
          <p14:tracePt t="135578" x="3746500" y="4273550"/>
          <p14:tracePt t="135595" x="4064000" y="4457700"/>
          <p14:tracePt t="135612" x="4514850" y="4660900"/>
          <p14:tracePt t="135628" x="5029200" y="4864100"/>
          <p14:tracePt t="135645" x="5492750" y="5035550"/>
          <p14:tracePt t="135661" x="5835650" y="5130800"/>
          <p14:tracePt t="135678" x="6172200" y="5194300"/>
          <p14:tracePt t="135695" x="6464300" y="5257800"/>
          <p14:tracePt t="135711" x="6813550" y="5314950"/>
          <p14:tracePt t="135713" x="7004050" y="5353050"/>
          <p14:tracePt t="135728" x="7321550" y="5372100"/>
          <p14:tracePt t="135745" x="7518400" y="5372100"/>
          <p14:tracePt t="135761" x="7670800" y="5346700"/>
          <p14:tracePt t="135778" x="7772400" y="5289550"/>
          <p14:tracePt t="135795" x="7854950" y="5219700"/>
          <p14:tracePt t="135811" x="7918450" y="5111750"/>
          <p14:tracePt t="135828" x="7969250" y="4978400"/>
          <p14:tracePt t="135845" x="8020050" y="4819650"/>
          <p14:tracePt t="135861" x="8070850" y="4654550"/>
          <p14:tracePt t="135878" x="8121650" y="4457700"/>
          <p14:tracePt t="135881" x="8134350" y="4362450"/>
          <p14:tracePt t="135894" x="8140700" y="4267200"/>
          <p14:tracePt t="135911" x="8140700" y="4102100"/>
          <p14:tracePt t="135928" x="8140700" y="3848100"/>
          <p14:tracePt t="135945" x="8140700" y="3708400"/>
          <p14:tracePt t="135961" x="8147050" y="3613150"/>
          <p14:tracePt t="135978" x="8147050" y="3556000"/>
          <p14:tracePt t="135995" x="8147050" y="3505200"/>
          <p14:tracePt t="136011" x="8134350" y="3473450"/>
          <p14:tracePt t="136028" x="8121650" y="3435350"/>
          <p14:tracePt t="136045" x="8096250" y="3365500"/>
          <p14:tracePt t="136061" x="8039100" y="3282950"/>
          <p14:tracePt t="136078" x="7950200" y="3162300"/>
          <p14:tracePt t="136095" x="7810500" y="3022600"/>
          <p14:tracePt t="136097" x="7721600" y="2959100"/>
          <p14:tracePt t="136112" x="7632700" y="2895600"/>
          <p14:tracePt t="136128" x="7429500" y="2806700"/>
          <p14:tracePt t="136144" x="7385050" y="2794000"/>
          <p14:tracePt t="136161" x="7378700" y="2794000"/>
          <p14:tracePt t="136178" x="7315200" y="2832100"/>
          <p14:tracePt t="136194" x="7219950" y="2946400"/>
          <p14:tracePt t="136211" x="7112000" y="3124200"/>
          <p14:tracePt t="136228" x="7023100" y="3340100"/>
          <p14:tracePt t="136244" x="6953250" y="3549650"/>
          <p14:tracePt t="136261" x="6934200" y="3708400"/>
          <p14:tracePt t="136278" x="6940550" y="3835400"/>
          <p14:tracePt t="136295" x="6997700" y="3949700"/>
          <p14:tracePt t="136299" x="7048500" y="4000500"/>
          <p14:tracePt t="136311" x="7118350" y="4044950"/>
          <p14:tracePt t="136328" x="7378700" y="4140200"/>
          <p14:tracePt t="136345" x="7632700" y="4165600"/>
          <p14:tracePt t="136361" x="7899400" y="4165600"/>
          <p14:tracePt t="136378" x="8102600" y="4108450"/>
          <p14:tracePt t="136394" x="8235950" y="4025900"/>
          <p14:tracePt t="136411" x="8350250" y="3898900"/>
          <p14:tracePt t="136428" x="8375650" y="3746500"/>
          <p14:tracePt t="136444" x="8356600" y="3575050"/>
          <p14:tracePt t="136461" x="8305800" y="3422650"/>
          <p14:tracePt t="136478" x="8216900" y="3282950"/>
          <p14:tracePt t="136494" x="8128000" y="3187700"/>
          <p14:tracePt t="136511" x="8051800" y="3117850"/>
          <p14:tracePt t="136528" x="7918450" y="3022600"/>
          <p14:tracePt t="136544" x="7823200" y="2978150"/>
          <p14:tracePt t="136561" x="7753350" y="2946400"/>
          <p14:tracePt t="136578" x="7702550" y="2940050"/>
          <p14:tracePt t="136594" x="7626350" y="2959100"/>
          <p14:tracePt t="136611" x="7550150" y="3035300"/>
          <p14:tracePt t="136628" x="7448550" y="3162300"/>
          <p14:tracePt t="136644" x="7397750" y="3308350"/>
          <p14:tracePt t="136661" x="7353300" y="3441700"/>
          <p14:tracePt t="136678" x="7346950" y="3517900"/>
          <p14:tracePt t="136694" x="7353300" y="3619500"/>
          <p14:tracePt t="136711" x="7397750" y="3689350"/>
          <p14:tracePt t="136713" x="7435850" y="3721100"/>
          <p14:tracePt t="136728" x="7543800" y="3759200"/>
          <p14:tracePt t="136744" x="7715250" y="3784600"/>
          <p14:tracePt t="136761" x="7893050" y="3765550"/>
          <p14:tracePt t="136778" x="8058150" y="3676650"/>
          <p14:tracePt t="136795" x="8185150" y="3530600"/>
          <p14:tracePt t="136811" x="8261350" y="3371850"/>
          <p14:tracePt t="136828" x="8280400" y="3225800"/>
          <p14:tracePt t="136845" x="8274050" y="3086100"/>
          <p14:tracePt t="136861" x="8242300" y="2971800"/>
          <p14:tracePt t="136878" x="8185150" y="2895600"/>
          <p14:tracePt t="136894" x="8096250" y="2825750"/>
          <p14:tracePt t="136911" x="7962900" y="2774950"/>
          <p14:tracePt t="136913" x="7874000" y="2762250"/>
          <p14:tracePt t="136927" x="7791450" y="2749550"/>
          <p14:tracePt t="136944" x="7550150" y="2749550"/>
          <p14:tracePt t="136961" x="7397750" y="2768600"/>
          <p14:tracePt t="136978" x="7296150" y="2819400"/>
          <p14:tracePt t="136994" x="7239000" y="2876550"/>
          <p14:tracePt t="137011" x="7181850" y="2971800"/>
          <p14:tracePt t="137027" x="7131050" y="3073400"/>
          <p14:tracePt t="137044" x="7099300" y="3187700"/>
          <p14:tracePt t="137061" x="7092950" y="3257550"/>
          <p14:tracePt t="137077" x="7092950" y="3302000"/>
          <p14:tracePt t="137094" x="7092950" y="3327400"/>
          <p14:tracePt t="137097" x="7092950" y="3346450"/>
          <p14:tracePt t="137111" x="7105650" y="3365500"/>
          <p14:tracePt t="137128" x="7150100" y="3409950"/>
          <p14:tracePt t="137131" x="7213600" y="3454400"/>
          <p14:tracePt t="137144" x="7404100" y="3530600"/>
          <p14:tracePt t="137161" x="7772400" y="3651250"/>
          <p14:tracePt t="137177" x="8197850" y="3740150"/>
          <p14:tracePt t="137194" x="8439150" y="3752850"/>
          <p14:tracePt t="137211" x="8559800" y="3714750"/>
          <p14:tracePt t="137227" x="8597900" y="3651250"/>
          <p14:tracePt t="137244" x="8604250" y="3556000"/>
          <p14:tracePt t="137261" x="8604250" y="3429000"/>
          <p14:tracePt t="137277" x="8604250" y="3321050"/>
          <p14:tracePt t="137294" x="8578850" y="3219450"/>
          <p14:tracePt t="137296" x="8547100" y="3175000"/>
          <p14:tracePt t="137311" x="8502650" y="3124200"/>
          <p14:tracePt t="137327" x="8401050" y="3035300"/>
          <p14:tracePt t="137328" x="8331200" y="2990850"/>
          <p14:tracePt t="137344" x="8185150" y="2940050"/>
          <p14:tracePt t="137362" x="8064500" y="2914650"/>
          <p14:tracePt t="137378" x="7988300" y="2908300"/>
          <p14:tracePt t="137394" x="7912100" y="2908300"/>
          <p14:tracePt t="137411" x="7848600" y="2933700"/>
          <p14:tracePt t="137427" x="7778750" y="3003550"/>
          <p14:tracePt t="137444" x="7708900" y="3111500"/>
          <p14:tracePt t="137461" x="7651750" y="3238500"/>
          <p14:tracePt t="137477" x="7607300" y="3359150"/>
          <p14:tracePt t="137494" x="7600950" y="3416300"/>
          <p14:tracePt t="137511" x="7600950" y="3467100"/>
          <p14:tracePt t="137513" x="7607300" y="3479800"/>
          <p14:tracePt t="137527" x="7620000" y="3505200"/>
          <p14:tracePt t="137544" x="7708900" y="3575050"/>
          <p14:tracePt t="137561" x="7835900" y="3600450"/>
          <p14:tracePt t="137577" x="7994650" y="3613150"/>
          <p14:tracePt t="137594" x="8191500" y="3562350"/>
          <p14:tracePt t="137611" x="8337550" y="3467100"/>
          <p14:tracePt t="137627" x="8439150" y="3333750"/>
          <p14:tracePt t="137644" x="8477250" y="3200400"/>
          <p14:tracePt t="137661" x="8470900" y="3105150"/>
          <p14:tracePt t="137677" x="8445500" y="3022600"/>
          <p14:tracePt t="137694" x="8382000" y="2952750"/>
          <p14:tracePt t="137711" x="8280400" y="2895600"/>
          <p14:tracePt t="137727" x="8147050" y="2870200"/>
          <p14:tracePt t="137730" x="8096250" y="2863850"/>
          <p14:tracePt t="137744" x="7988300" y="2863850"/>
          <p14:tracePt t="137761" x="7874000" y="2882900"/>
          <p14:tracePt t="137777" x="7804150" y="2927350"/>
          <p14:tracePt t="137794" x="7753350" y="2984500"/>
          <p14:tracePt t="137811" x="7727950" y="3060700"/>
          <p14:tracePt t="137828" x="7727950" y="3111500"/>
          <p14:tracePt t="137844" x="7727950" y="3168650"/>
          <p14:tracePt t="137861" x="7753350" y="3206750"/>
          <p14:tracePt t="137877" x="7791450" y="3219450"/>
          <p14:tracePt t="137894" x="7842250" y="3219450"/>
          <p14:tracePt t="137911" x="7937500" y="3219450"/>
          <p14:tracePt t="137927" x="8020050" y="3168650"/>
          <p14:tracePt t="137944" x="8102600" y="3003550"/>
          <p14:tracePt t="137960" x="8108950" y="2908300"/>
          <p14:tracePt t="137977" x="8096250" y="2806700"/>
          <p14:tracePt t="137994" x="8039100" y="2724150"/>
          <p14:tracePt t="138011" x="7962900" y="2667000"/>
          <p14:tracePt t="138027" x="7861300" y="2635250"/>
          <p14:tracePt t="138044" x="7804150" y="2628900"/>
          <p14:tracePt t="138061" x="7708900" y="2647950"/>
          <p14:tracePt t="138077" x="7613650" y="2705100"/>
          <p14:tracePt t="138094" x="7543800" y="2768600"/>
          <p14:tracePt t="138098" x="7524750" y="2806700"/>
          <p14:tracePt t="138111" x="7518400" y="2838450"/>
          <p14:tracePt t="138127" x="7512050" y="2882900"/>
          <p14:tracePt t="138144" x="7512050" y="2921000"/>
          <p14:tracePt t="138160" x="7518400" y="2933700"/>
          <p14:tracePt t="138177" x="7537450" y="2933700"/>
          <p14:tracePt t="138194" x="7594600" y="2933700"/>
          <p14:tracePt t="138210" x="7683500" y="2914650"/>
          <p14:tracePt t="138227" x="7747000" y="2876550"/>
          <p14:tracePt t="138244" x="7785100" y="2838450"/>
          <p14:tracePt t="138260" x="7797800" y="2806700"/>
          <p14:tracePt t="138277" x="7797800" y="2774950"/>
          <p14:tracePt t="138294" x="7791450" y="2743200"/>
          <p14:tracePt t="138311" x="7778750" y="2717800"/>
          <p14:tracePt t="138313" x="7759700" y="2711450"/>
          <p14:tracePt t="138327" x="7727950" y="2698750"/>
          <p14:tracePt t="138344" x="7620000" y="2698750"/>
          <p14:tracePt t="138361" x="7537450" y="2743200"/>
          <p14:tracePt t="138377" x="7480300" y="2794000"/>
          <p14:tracePt t="138393" x="7461250" y="2832100"/>
          <p14:tracePt t="138411" x="7461250" y="2882900"/>
          <p14:tracePt t="138427" x="7480300" y="2946400"/>
          <p14:tracePt t="138444" x="7543800" y="2984500"/>
          <p14:tracePt t="138460" x="7670800" y="3054350"/>
          <p14:tracePt t="138477" x="7791450" y="3079750"/>
          <p14:tracePt t="138494" x="7899400" y="3086100"/>
          <p14:tracePt t="138510" x="7962900" y="3073400"/>
          <p14:tracePt t="138527" x="7994650" y="3035300"/>
          <p14:tracePt t="138544" x="8001000" y="2959100"/>
          <p14:tracePt t="138560" x="7988300" y="2895600"/>
          <p14:tracePt t="138577" x="7943850" y="2863850"/>
          <p14:tracePt t="138594" x="7861300" y="2844800"/>
          <p14:tracePt t="138611" x="7766050" y="2844800"/>
          <p14:tracePt t="138627" x="7658100" y="2901950"/>
          <p14:tracePt t="138644" x="7588250" y="2997200"/>
          <p14:tracePt t="138660" x="7550150" y="3079750"/>
          <p14:tracePt t="138677" x="7543800" y="3124200"/>
          <p14:tracePt t="138694" x="7550150" y="3162300"/>
          <p14:tracePt t="138710" x="7562850" y="3168650"/>
          <p14:tracePt t="138727" x="7607300" y="3168650"/>
          <p14:tracePt t="138728" x="7651750" y="3162300"/>
          <p14:tracePt t="138743" x="7683500" y="3149600"/>
          <p14:tracePt t="138760" x="7747000" y="3073400"/>
          <p14:tracePt t="138777" x="7766050" y="3003550"/>
          <p14:tracePt t="138794" x="7772400" y="2952750"/>
          <p14:tracePt t="138810" x="7772400" y="2914650"/>
          <p14:tracePt t="138827" x="7747000" y="2889250"/>
          <p14:tracePt t="138844" x="7677150" y="2876550"/>
          <p14:tracePt t="138861" x="7581900" y="2882900"/>
          <p14:tracePt t="138877" x="7467600" y="2940050"/>
          <p14:tracePt t="138894" x="7397750" y="3022600"/>
          <p14:tracePt t="138910" x="7372350" y="3092450"/>
          <p14:tracePt t="138927" x="7372350" y="3124200"/>
          <p14:tracePt t="138943" x="7378700" y="3149600"/>
          <p14:tracePt t="138945" x="7391400" y="3155950"/>
          <p14:tracePt t="138960" x="7416800" y="3155950"/>
          <p14:tracePt t="138977" x="7486650" y="3155950"/>
          <p14:tracePt t="138994" x="7581900" y="3111500"/>
          <p14:tracePt t="139010" x="7645400" y="3022600"/>
          <p14:tracePt t="139027" x="7664450" y="2933700"/>
          <p14:tracePt t="139043" x="7689850" y="2863850"/>
          <p14:tracePt t="139060" x="7689850" y="2813050"/>
          <p14:tracePt t="139078" x="7683500" y="2806700"/>
          <p14:tracePt t="139094" x="7664450" y="2787650"/>
          <p14:tracePt t="139098" x="7658100" y="2787650"/>
          <p14:tracePt t="139110" x="7639050" y="2787650"/>
          <p14:tracePt t="139127" x="7607300" y="2787650"/>
          <p14:tracePt t="139128" x="7594600" y="2787650"/>
          <p14:tracePt t="139143" x="7588250" y="2794000"/>
          <p14:tracePt t="139160" x="7562850" y="2838450"/>
          <p14:tracePt t="139177" x="7562850" y="2876550"/>
          <p14:tracePt t="139193" x="7562850" y="2921000"/>
          <p14:tracePt t="139210" x="7569200" y="2946400"/>
          <p14:tracePt t="139227" x="7575550" y="2952750"/>
          <p14:tracePt t="139291" x="7581900" y="2952750"/>
          <p14:tracePt t="139300" x="7588250" y="2952750"/>
          <p14:tracePt t="139395" x="0" y="0"/>
        </p14:tracePtLst>
        <p14:tracePtLst>
          <p14:tracePt t="139740" x="7226300" y="2584450"/>
          <p14:tracePt t="139752" x="7219950" y="2584450"/>
          <p14:tracePt t="139765" x="7200900" y="2603500"/>
          <p14:tracePt t="139778" x="7188200" y="2660650"/>
          <p14:tracePt t="139793" x="7169150" y="2774950"/>
          <p14:tracePt t="139810" x="7169150" y="2901950"/>
          <p14:tracePt t="139828" x="7169150" y="3035300"/>
          <p14:tracePt t="139843" x="7188200" y="3168650"/>
          <p14:tracePt t="139861" x="7213600" y="3219450"/>
          <p14:tracePt t="139877" x="7239000" y="3251200"/>
          <p14:tracePt t="139893" x="7302500" y="3276600"/>
          <p14:tracePt t="139910" x="7391400" y="3282950"/>
          <p14:tracePt t="139927" x="7550150" y="3263900"/>
          <p14:tracePt t="139943" x="7747000" y="3219450"/>
          <p14:tracePt t="139960" x="7969250" y="3111500"/>
          <p14:tracePt t="139976" x="8039100" y="3022600"/>
          <p14:tracePt t="139993" x="8058150" y="2952750"/>
          <p14:tracePt t="140010" x="8058150" y="2914650"/>
          <p14:tracePt t="140027" x="8058150" y="2870200"/>
          <p14:tracePt t="140043" x="8051800" y="2851150"/>
          <p14:tracePt t="140060" x="8032750" y="2838450"/>
          <p14:tracePt t="140077" x="7988300" y="2806700"/>
          <p14:tracePt t="140093" x="7918450" y="2762250"/>
          <p14:tracePt t="140097" x="7874000" y="2743200"/>
          <p14:tracePt t="140110" x="7823200" y="2730500"/>
          <p14:tracePt t="140126" x="7753350" y="2698750"/>
          <p14:tracePt t="140143" x="7727950" y="2692400"/>
          <p14:tracePt t="140160" x="7715250" y="2686050"/>
          <p14:tracePt t="140194" x="7708900" y="2686050"/>
          <p14:tracePt t="140202" x="7702550" y="2686050"/>
          <p14:tracePt t="140210" x="7689850" y="2692400"/>
          <p14:tracePt t="140226" x="7658100" y="2736850"/>
          <p14:tracePt t="140243" x="7626350" y="2832100"/>
          <p14:tracePt t="140260" x="7600950" y="2940050"/>
          <p14:tracePt t="140276" x="7594600" y="3028950"/>
          <p14:tracePt t="140293" x="7600950" y="3098800"/>
          <p14:tracePt t="140310" x="7626350" y="3143250"/>
          <p14:tracePt t="140326" x="7670800" y="3155950"/>
          <p14:tracePt t="140343" x="7740650" y="3149600"/>
          <p14:tracePt t="140347" x="7797800" y="3136900"/>
          <p14:tracePt t="140362" x="7893050" y="3098800"/>
          <p14:tracePt t="140376" x="7956550" y="3048000"/>
          <p14:tracePt t="140393" x="7975600" y="2984500"/>
          <p14:tracePt t="140410" x="7975600" y="2933700"/>
          <p14:tracePt t="140426" x="7975600" y="2882900"/>
          <p14:tracePt t="140443" x="7969250" y="2863850"/>
          <p14:tracePt t="140460" x="7943850" y="2844800"/>
          <p14:tracePt t="140476" x="7924800" y="2832100"/>
          <p14:tracePt t="140493" x="7912100" y="2832100"/>
          <p14:tracePt t="140510" x="7905750" y="2832100"/>
          <p14:tracePt t="140580" x="7899400" y="2832100"/>
          <p14:tracePt t="140593" x="7899400" y="2838450"/>
          <p14:tracePt t="140602" x="7899400" y="2857500"/>
          <p14:tracePt t="140618" x="7899400" y="2863850"/>
          <p14:tracePt t="140706" x="7899400" y="2857500"/>
          <p14:tracePt t="140777" x="0" y="0"/>
        </p14:tracePtLst>
        <p14:tracePtLst>
          <p14:tracePt t="141099" x="7061200" y="2768600"/>
          <p14:tracePt t="141106" x="7029450" y="2774950"/>
          <p14:tracePt t="141118" x="7004050" y="2787650"/>
          <p14:tracePt t="141128" x="6978650" y="2813050"/>
          <p14:tracePt t="141143" x="6946900" y="2889250"/>
          <p14:tracePt t="141160" x="6915150" y="2959100"/>
          <p14:tracePt t="141163" x="6902450" y="2997200"/>
          <p14:tracePt t="141176" x="6896100" y="3073400"/>
          <p14:tracePt t="141193" x="6896100" y="3149600"/>
          <p14:tracePt t="141209" x="6908800" y="3219450"/>
          <p14:tracePt t="141226" x="6953250" y="3270250"/>
          <p14:tracePt t="141243" x="7029450" y="3302000"/>
          <p14:tracePt t="141259" x="7118350" y="3308350"/>
          <p14:tracePt t="141276" x="7258050" y="3308350"/>
          <p14:tracePt t="141293" x="7366000" y="3276600"/>
          <p14:tracePt t="141309" x="7442200" y="3213100"/>
          <p14:tracePt t="141327" x="7486650" y="3149600"/>
          <p14:tracePt t="141330" x="7499350" y="3124200"/>
          <p14:tracePt t="141343" x="7505700" y="3092450"/>
          <p14:tracePt t="141361" x="7505700" y="3035300"/>
          <p14:tracePt t="141377" x="7499350" y="2959100"/>
          <p14:tracePt t="141393" x="7486650" y="2933700"/>
          <p14:tracePt t="141410" x="7486650" y="2927350"/>
          <p14:tracePt t="141456" x="0" y="0"/>
        </p14:tracePtLst>
        <p14:tracePtLst>
          <p14:tracePt t="141819" x="7340600" y="4152900"/>
          <p14:tracePt t="141861" x="7334250" y="4152900"/>
          <p14:tracePt t="141870" x="7327900" y="4152900"/>
          <p14:tracePt t="141883" x="7308850" y="4152900"/>
          <p14:tracePt t="141893" x="7289800" y="4152900"/>
          <p14:tracePt t="141911" x="7277100" y="4165600"/>
          <p14:tracePt t="141926" x="7270750" y="4171950"/>
          <p14:tracePt t="141946" x="7270750" y="4178300"/>
          <p14:tracePt t="141959" x="7270750" y="4184650"/>
          <p14:tracePt t="141976" x="7296150" y="4191000"/>
          <p14:tracePt t="141993" x="7366000" y="4184650"/>
          <p14:tracePt t="142009" x="7423150" y="4159250"/>
          <p14:tracePt t="142026" x="7442200" y="4146550"/>
          <p14:tracePt t="142043" x="7448550" y="4146550"/>
          <p14:tracePt t="142076" x="0" y="0"/>
        </p14:tracePtLst>
        <p14:tracePtLst>
          <p14:tracePt t="142571" x="3048000" y="2730500"/>
          <p14:tracePt t="142580" x="3041650" y="2755900"/>
          <p14:tracePt t="142593" x="3028950" y="2794000"/>
          <p14:tracePt t="142610" x="3016250" y="2851150"/>
          <p14:tracePt t="142626" x="3003550" y="2933700"/>
          <p14:tracePt t="142643" x="2997200" y="3009900"/>
          <p14:tracePt t="142660" x="2990850" y="3067050"/>
          <p14:tracePt t="142676" x="2990850" y="3092450"/>
          <p14:tracePt t="142693" x="2990850" y="3105150"/>
          <p14:tracePt t="142778" x="2990850" y="3098800"/>
          <p14:tracePt t="142786" x="2990850" y="3079750"/>
          <p14:tracePt t="142794" x="2990850" y="3060700"/>
          <p14:tracePt t="142809" x="2990850" y="3048000"/>
          <p14:tracePt t="142875" x="2990850" y="3067050"/>
          <p14:tracePt t="142883" x="2990850" y="3092450"/>
          <p14:tracePt t="142892" x="2990850" y="3111500"/>
          <p14:tracePt t="142909" x="2990850" y="3124200"/>
          <p14:tracePt t="143041" x="0" y="0"/>
        </p14:tracePtLst>
        <p14:tracePtLst>
          <p14:tracePt t="145747" x="1936750" y="2698750"/>
          <p14:tracePt t="145787" x="1930400" y="2698750"/>
          <p14:tracePt t="145803" x="1930400" y="2711450"/>
          <p14:tracePt t="145816" x="1924050" y="2724150"/>
          <p14:tracePt t="145828" x="1911350" y="2749550"/>
          <p14:tracePt t="145841" x="1898650" y="2794000"/>
          <p14:tracePt t="145860" x="1898650" y="2832100"/>
          <p14:tracePt t="145875" x="1898650" y="2889250"/>
          <p14:tracePt t="145891" x="1930400" y="2978150"/>
          <p14:tracePt t="145908" x="2019300" y="3079750"/>
          <p14:tracePt t="145925" x="2146300" y="3175000"/>
          <p14:tracePt t="145941" x="2305050" y="3251200"/>
          <p14:tracePt t="145958" x="2425700" y="3276600"/>
          <p14:tracePt t="145975" x="2476500" y="3276600"/>
          <p14:tracePt t="145977" x="2501900" y="3276600"/>
          <p14:tracePt t="145991" x="2520950" y="3263900"/>
          <p14:tracePt t="146009" x="2552700" y="3168650"/>
          <p14:tracePt t="146025" x="2571750" y="3086100"/>
          <p14:tracePt t="146041" x="2571750" y="3041650"/>
          <p14:tracePt t="146058" x="2565400" y="2978150"/>
          <p14:tracePt t="146075" x="2540000" y="2940050"/>
          <p14:tracePt t="146092" x="2508250" y="2908300"/>
          <p14:tracePt t="146108" x="2495550" y="2895600"/>
          <p14:tracePt t="146125" x="2482850" y="2889250"/>
          <p14:tracePt t="146370" x="0" y="0"/>
        </p14:tracePtLst>
        <p14:tracePtLst>
          <p14:tracePt t="147548" x="6388100" y="3873500"/>
          <p14:tracePt t="147596" x="6388100" y="3892550"/>
          <p14:tracePt t="147602" x="6394450" y="3924300"/>
          <p14:tracePt t="147611" x="6400800" y="3956050"/>
          <p14:tracePt t="147625" x="6413500" y="4038600"/>
          <p14:tracePt t="147641" x="6432550" y="4146550"/>
          <p14:tracePt t="147658" x="6457950" y="4267200"/>
          <p14:tracePt t="147674" x="6477000" y="4375150"/>
          <p14:tracePt t="147691" x="6502400" y="4470400"/>
          <p14:tracePt t="147707" x="6508750" y="4495800"/>
          <p14:tracePt t="147724" x="6508750" y="4502150"/>
          <p14:tracePt t="147757" x="6515100" y="4508500"/>
          <p14:tracePt t="147778" x="6521450" y="4508500"/>
          <p14:tracePt t="147791" x="6527800" y="4495800"/>
          <p14:tracePt t="147807" x="6534150" y="4438650"/>
          <p14:tracePt t="147824" x="6540500" y="4318000"/>
          <p14:tracePt t="147840" x="6540500" y="4191000"/>
          <p14:tracePt t="147857" x="6540500" y="4083050"/>
          <p14:tracePt t="147874" x="6540500" y="4000500"/>
          <p14:tracePt t="147890" x="6540500" y="3949700"/>
          <p14:tracePt t="147907" x="6540500" y="3930650"/>
          <p14:tracePt t="147924" x="6540500" y="3924300"/>
          <p14:tracePt t="147992" x="6540500" y="3949700"/>
          <p14:tracePt t="148001" x="6540500" y="4000500"/>
          <p14:tracePt t="148009" x="6534150" y="4083050"/>
          <p14:tracePt t="148024" x="6521450" y="4254500"/>
          <p14:tracePt t="148040" x="6508750" y="4394200"/>
          <p14:tracePt t="148057" x="6508750" y="4476750"/>
          <p14:tracePt t="148074" x="6508750" y="4502150"/>
          <p14:tracePt t="148090" x="6508750" y="4508500"/>
          <p14:tracePt t="148152" x="6508750" y="4483100"/>
          <p14:tracePt t="148160" x="6508750" y="4451350"/>
          <p14:tracePt t="148168" x="6508750" y="4406900"/>
          <p14:tracePt t="148177" x="6502400" y="4343400"/>
          <p14:tracePt t="148191" x="6496050" y="4286250"/>
          <p14:tracePt t="148207" x="6477000" y="4178300"/>
          <p14:tracePt t="148224" x="6457950" y="4006850"/>
          <p14:tracePt t="148240" x="6438900" y="3924300"/>
          <p14:tracePt t="148257" x="6432550" y="3898900"/>
          <p14:tracePt t="148274" x="6426200" y="3879850"/>
          <p14:tracePt t="148336" x="6426200" y="3898900"/>
          <p14:tracePt t="148345" x="6413500" y="3937000"/>
          <p14:tracePt t="148358" x="6413500" y="3975100"/>
          <p14:tracePt t="148374" x="6413500" y="4102100"/>
          <p14:tracePt t="148390" x="6407150" y="4210050"/>
          <p14:tracePt t="148407" x="6407150" y="4260850"/>
          <p14:tracePt t="148424" x="6407150" y="4279900"/>
          <p14:tracePt t="148489" x="6407150" y="4286250"/>
          <p14:tracePt t="148506" x="6407150" y="4273550"/>
          <p14:tracePt t="148517" x="6407150" y="4248150"/>
          <p14:tracePt t="148528" x="6407150" y="4222750"/>
          <p14:tracePt t="148540" x="6407150" y="4152900"/>
          <p14:tracePt t="148557" x="6407150" y="4076700"/>
          <p14:tracePt t="148574" x="6407150" y="4032250"/>
          <p14:tracePt t="148590" x="6407150" y="4013200"/>
          <p14:tracePt t="148607" x="6407150" y="4006850"/>
          <p14:tracePt t="148658" x="6407150" y="4019550"/>
          <p14:tracePt t="148665" x="6407150" y="4038600"/>
          <p14:tracePt t="148674" x="6407150" y="4070350"/>
          <p14:tracePt t="148691" x="6407150" y="4159250"/>
          <p14:tracePt t="148707" x="6407150" y="4229100"/>
          <p14:tracePt t="148724" x="6413500" y="4267200"/>
          <p14:tracePt t="148740" x="6413500" y="4273550"/>
          <p14:tracePt t="148817" x="6419850" y="4273550"/>
          <p14:tracePt t="148825" x="6419850" y="4260850"/>
          <p14:tracePt t="148840" x="6426200" y="4203700"/>
          <p14:tracePt t="148858" x="6432550" y="4146550"/>
          <p14:tracePt t="148874" x="6438900" y="4095750"/>
          <p14:tracePt t="148891" x="6445250" y="4076700"/>
          <p14:tracePt t="148907" x="6445250" y="4064000"/>
          <p14:tracePt t="148961" x="6445250" y="4083050"/>
          <p14:tracePt t="148969" x="6445250" y="4108450"/>
          <p14:tracePt t="148977" x="6445250" y="4140200"/>
          <p14:tracePt t="148990" x="6445250" y="4171950"/>
          <p14:tracePt t="149007" x="6445250" y="4210050"/>
          <p14:tracePt t="149023" x="6445250" y="4222750"/>
          <p14:tracePt t="149098" x="6445250" y="4216400"/>
          <p14:tracePt t="149106" x="6445250" y="4203700"/>
          <p14:tracePt t="149116" x="6451600" y="4171950"/>
          <p14:tracePt t="149128" x="6451600" y="4159250"/>
          <p14:tracePt t="149141" x="6451600" y="4114800"/>
          <p14:tracePt t="149157" x="6451600" y="4083050"/>
          <p14:tracePt t="149161" x="6451600" y="4076700"/>
          <p14:tracePt t="149173" x="6451600" y="4070350"/>
          <p14:tracePt t="149253" x="6451600" y="4076700"/>
          <p14:tracePt t="149268" x="6451600" y="4083050"/>
          <p14:tracePt t="149283" x="6451600" y="4114800"/>
          <p14:tracePt t="149294" x="6451600" y="4127500"/>
          <p14:tracePt t="149307" x="6451600" y="4146550"/>
          <p14:tracePt t="149323" x="6451600" y="4159250"/>
          <p14:tracePt t="149340" x="6451600" y="4165600"/>
          <p14:tracePt t="149357" x="6451600" y="4171950"/>
          <p14:tracePt t="149705" x="6451600" y="4178300"/>
          <p14:tracePt t="149721" x="6438900" y="4178300"/>
          <p14:tracePt t="149729" x="6419850" y="4165600"/>
          <p14:tracePt t="149740" x="6407150" y="4152900"/>
          <p14:tracePt t="149756" x="6343650" y="4114800"/>
          <p14:tracePt t="149773" x="6216650" y="4038600"/>
          <p14:tracePt t="149790" x="6051550" y="3943350"/>
          <p14:tracePt t="149806" x="5784850" y="3778250"/>
          <p14:tracePt t="149823" x="5467350" y="3594100"/>
          <p14:tracePt t="149840" x="5060950" y="3352800"/>
          <p14:tracePt t="149856" x="4870450" y="3244850"/>
          <p14:tracePt t="149873" x="4737100" y="3162300"/>
          <p14:tracePt t="149890" x="4629150" y="3098800"/>
          <p14:tracePt t="149907" x="4546600" y="3048000"/>
          <p14:tracePt t="149923" x="4451350" y="3003550"/>
          <p14:tracePt t="149940" x="4381500" y="2978150"/>
          <p14:tracePt t="149957" x="4343400" y="2965450"/>
          <p14:tracePt t="149973" x="4305300" y="2952750"/>
          <p14:tracePt t="149990" x="4279900" y="2940050"/>
          <p14:tracePt t="150007" x="4241800" y="2921000"/>
          <p14:tracePt t="150023" x="4184650" y="2901950"/>
          <p14:tracePt t="150040" x="4064000" y="2857500"/>
          <p14:tracePt t="150056" x="3968750" y="2819400"/>
          <p14:tracePt t="150073" x="3886200" y="2781300"/>
          <p14:tracePt t="150090" x="3854450" y="2774950"/>
          <p14:tracePt t="150106" x="3841750" y="2774950"/>
          <p14:tracePt t="150123" x="3835400" y="2774950"/>
          <p14:tracePt t="150140" x="3829050" y="2774950"/>
          <p14:tracePt t="150156" x="3822700" y="2774950"/>
          <p14:tracePt t="150173" x="3803650" y="2774950"/>
          <p14:tracePt t="150190" x="3765550" y="2774950"/>
          <p14:tracePt t="150206" x="3733800" y="2774950"/>
          <p14:tracePt t="150223" x="3702050" y="2774950"/>
          <p14:tracePt t="150225" x="3683000" y="2774950"/>
          <p14:tracePt t="150240" x="3670300" y="2774950"/>
          <p14:tracePt t="150257" x="3663950" y="2774950"/>
          <p14:tracePt t="150273" x="3657600" y="2774950"/>
          <p14:tracePt t="150365" x="3644900" y="2774950"/>
          <p14:tracePt t="150376" x="3638550" y="2781300"/>
          <p14:tracePt t="150390" x="3638550" y="2794000"/>
          <p14:tracePt t="150394" x="3632200" y="2806700"/>
          <p14:tracePt t="150406" x="3625850" y="2819400"/>
          <p14:tracePt t="150424" x="3619500" y="2838450"/>
          <p14:tracePt t="150426" x="3619500" y="2844800"/>
          <p14:tracePt t="150441" x="3606800" y="2863850"/>
          <p14:tracePt t="150456" x="3606800" y="2876550"/>
          <p14:tracePt t="150473" x="3606800" y="2882900"/>
          <p14:tracePt t="150490" x="3600450" y="2889250"/>
          <p14:tracePt t="150506" x="3600450" y="2895600"/>
          <p14:tracePt t="150553" x="3600450" y="2901950"/>
          <p14:tracePt t="150563" x="3594100" y="2901950"/>
          <p14:tracePt t="150578" x="3594100" y="2908300"/>
          <p14:tracePt t="150590" x="3594100" y="2921000"/>
          <p14:tracePt t="150606" x="3587750" y="2933700"/>
          <p14:tracePt t="150623" x="3581400" y="2952750"/>
          <p14:tracePt t="150626" x="3575050" y="2959100"/>
          <p14:tracePt t="150693" x="3568700" y="2965450"/>
          <p14:tracePt t="150707" x="3549650" y="2965450"/>
          <p14:tracePt t="150724" x="3479800" y="2965450"/>
          <p14:tracePt t="150740" x="3359150" y="2946400"/>
          <p14:tracePt t="150758" x="3187700" y="2946400"/>
          <p14:tracePt t="150773" x="3022600" y="2946400"/>
          <p14:tracePt t="150777" x="2933700" y="2946400"/>
          <p14:tracePt t="150790" x="2863850" y="2946400"/>
          <p14:tracePt t="150806" x="2724150" y="2946400"/>
          <p14:tracePt t="150810" x="2673350" y="2946400"/>
          <p14:tracePt t="150823" x="2616200" y="2946400"/>
          <p14:tracePt t="150840" x="2476500" y="2946400"/>
          <p14:tracePt t="150856" x="2393950" y="2946400"/>
          <p14:tracePt t="150874" x="2292350" y="2933700"/>
          <p14:tracePt t="150890" x="2184400" y="2908300"/>
          <p14:tracePt t="150907" x="2051050" y="2882900"/>
          <p14:tracePt t="150923" x="1898650" y="2857500"/>
          <p14:tracePt t="150940" x="1778000" y="2832100"/>
          <p14:tracePt t="150956" x="1720850" y="2825750"/>
          <p14:tracePt t="150973" x="1689100" y="2825750"/>
          <p14:tracePt t="150989" x="1682750" y="2825750"/>
          <p14:tracePt t="151006" x="1676400" y="2825750"/>
          <p14:tracePt t="151023" x="1670050" y="2825750"/>
          <p14:tracePt t="151040" x="1663700" y="2825750"/>
          <p14:tracePt t="151041" x="1657350" y="2825750"/>
          <p14:tracePt t="151056" x="1638300" y="2825750"/>
          <p14:tracePt t="151073" x="1606550" y="2832100"/>
          <p14:tracePt t="151089" x="1581150" y="2832100"/>
          <p14:tracePt t="151106" x="1536700" y="2838450"/>
          <p14:tracePt t="151123" x="1485900" y="2838450"/>
          <p14:tracePt t="151140" x="1454150" y="2838450"/>
          <p14:tracePt t="151156" x="1441450" y="2838450"/>
          <p14:tracePt t="151173" x="1435100" y="2838450"/>
          <p14:tracePt t="151189" x="1416050" y="2838450"/>
          <p14:tracePt t="151206" x="1403350" y="2825750"/>
          <p14:tracePt t="151223" x="1397000" y="2813050"/>
          <p14:tracePt t="151224" x="1397000" y="2806700"/>
          <p14:tracePt t="151239" x="1390650" y="2794000"/>
          <p14:tracePt t="151256" x="1384300" y="2774950"/>
          <p14:tracePt t="151272" x="1384300" y="2762250"/>
          <p14:tracePt t="151289" x="1377950" y="2755900"/>
          <p14:tracePt t="151402" x="1371600" y="2755900"/>
          <p14:tracePt t="151418" x="1371600" y="2762250"/>
          <p14:tracePt t="151429" x="1371600" y="2768600"/>
          <p14:tracePt t="152819" x="0" y="0"/>
        </p14:tracePtLst>
        <p14:tracePtLst>
          <p14:tracePt t="155085" x="6470650" y="3778250"/>
          <p14:tracePt t="155094" x="6464300" y="3784600"/>
          <p14:tracePt t="155105" x="6451600" y="3816350"/>
          <p14:tracePt t="155122" x="6432550" y="3898900"/>
          <p14:tracePt t="155140" x="6413500" y="4019550"/>
          <p14:tracePt t="155156" x="6413500" y="4127500"/>
          <p14:tracePt t="155172" x="6413500" y="4241800"/>
          <p14:tracePt t="155189" x="6413500" y="4298950"/>
          <p14:tracePt t="155193" x="6413500" y="4324350"/>
          <p14:tracePt t="155205" x="6413500" y="4330700"/>
          <p14:tracePt t="155221" x="6413500" y="4349750"/>
          <p14:tracePt t="155301" x="6413500" y="4343400"/>
          <p14:tracePt t="155309" x="6413500" y="4318000"/>
          <p14:tracePt t="155321" x="6426200" y="4222750"/>
          <p14:tracePt t="155338" x="6426200" y="4127500"/>
          <p14:tracePt t="155355" x="6426200" y="4006850"/>
          <p14:tracePt t="155372" x="6419850" y="3917950"/>
          <p14:tracePt t="155388" x="6413500" y="3879850"/>
          <p14:tracePt t="155405" x="6413500" y="3867150"/>
          <p14:tracePt t="155465" x="6407150" y="3867150"/>
          <p14:tracePt t="155473" x="6400800" y="3886200"/>
          <p14:tracePt t="155489" x="6388100" y="3975100"/>
          <p14:tracePt t="155505" x="6362700" y="4083050"/>
          <p14:tracePt t="155521" x="6356350" y="4191000"/>
          <p14:tracePt t="155538" x="6356350" y="4267200"/>
          <p14:tracePt t="155555" x="6356350" y="4311650"/>
          <p14:tracePt t="155571" x="6356350" y="4343400"/>
          <p14:tracePt t="155650" x="6356350" y="4324350"/>
          <p14:tracePt t="155666" x="6362700" y="4267200"/>
          <p14:tracePt t="155681" x="6362700" y="4216400"/>
          <p14:tracePt t="155693" x="6362700" y="4121150"/>
          <p14:tracePt t="155705" x="6362700" y="4013200"/>
          <p14:tracePt t="155721" x="6362700" y="3949700"/>
          <p14:tracePt t="155739" x="6362700" y="3905250"/>
          <p14:tracePt t="155755" x="6362700" y="3892550"/>
          <p14:tracePt t="155771" x="6362700" y="3886200"/>
          <p14:tracePt t="155833" x="6362700" y="3898900"/>
          <p14:tracePt t="155843" x="6362700" y="3930650"/>
          <p14:tracePt t="155855" x="6362700" y="3975100"/>
          <p14:tracePt t="155871" x="6362700" y="4089400"/>
          <p14:tracePt t="155888" x="6362700" y="4216400"/>
          <p14:tracePt t="155905" x="6362700" y="4260850"/>
          <p14:tracePt t="155921" x="6362700" y="4279900"/>
          <p14:tracePt t="155938" x="6362700" y="4286250"/>
          <p14:tracePt t="156010" x="6362700" y="4267200"/>
          <p14:tracePt t="156017" x="6375400" y="4235450"/>
          <p14:tracePt t="156026" x="6381750" y="4197350"/>
          <p14:tracePt t="156038" x="6381750" y="4165600"/>
          <p14:tracePt t="156055" x="6388100" y="4083050"/>
          <p14:tracePt t="156071" x="6388100" y="4044950"/>
          <p14:tracePt t="156073" x="6388100" y="4038600"/>
          <p14:tracePt t="156088" x="6388100" y="4019550"/>
          <p14:tracePt t="156162" x="6388100" y="4038600"/>
          <p14:tracePt t="156169" x="6388100" y="4070350"/>
          <p14:tracePt t="156177" x="6388100" y="4114800"/>
          <p14:tracePt t="156188" x="6388100" y="4159250"/>
          <p14:tracePt t="156204" x="6388100" y="4254500"/>
          <p14:tracePt t="156221" x="6388100" y="4286250"/>
          <p14:tracePt t="156238" x="6388100" y="4305300"/>
          <p14:tracePt t="156306" x="6388100" y="4286250"/>
          <p14:tracePt t="156314" x="6388100" y="4267200"/>
          <p14:tracePt t="156321" x="6388100" y="4241800"/>
          <p14:tracePt t="156338" x="6388100" y="4184650"/>
          <p14:tracePt t="156354" x="6394450" y="4095750"/>
          <p14:tracePt t="156371" x="6394450" y="4057650"/>
          <p14:tracePt t="156388" x="6394450" y="4025900"/>
          <p14:tracePt t="156405" x="6394450" y="4006850"/>
          <p14:tracePt t="156547" x="6394450" y="4025900"/>
          <p14:tracePt t="156559" x="6394450" y="4051300"/>
          <p14:tracePt t="156571" x="6394450" y="4083050"/>
          <p14:tracePt t="156588" x="6394450" y="4114800"/>
          <p14:tracePt t="156604" x="6394450" y="4133850"/>
          <p14:tracePt t="156621" x="6394450" y="4146550"/>
          <p14:tracePt t="156708" x="6400800" y="4140200"/>
          <p14:tracePt t="156725" x="6407150" y="4121150"/>
          <p14:tracePt t="156738" x="6407150" y="4108450"/>
          <p14:tracePt t="156754" x="6407150" y="4095750"/>
          <p14:tracePt t="156940" x="6407150" y="4102100"/>
          <p14:tracePt t="156955" x="6407150" y="4121150"/>
          <p14:tracePt t="156973" x="6413500" y="4152900"/>
          <p14:tracePt t="156987" x="6419850" y="4184650"/>
          <p14:tracePt t="157004" x="6426200" y="4197350"/>
          <p14:tracePt t="157081" x="6426200" y="4178300"/>
          <p14:tracePt t="157089" x="6419850" y="4152900"/>
          <p14:tracePt t="157097" x="6407150" y="4121150"/>
          <p14:tracePt t="157105" x="6388100" y="4083050"/>
          <p14:tracePt t="157121" x="6318250" y="3975100"/>
          <p14:tracePt t="157137" x="6229350" y="3848100"/>
          <p14:tracePt t="157154" x="6096000" y="3721100"/>
          <p14:tracePt t="157171" x="5873750" y="3562350"/>
          <p14:tracePt t="157188" x="5568950" y="3409950"/>
          <p14:tracePt t="157204" x="5226050" y="3270250"/>
          <p14:tracePt t="157221" x="4914900" y="3149600"/>
          <p14:tracePt t="157238" x="4673600" y="3079750"/>
          <p14:tracePt t="157241" x="4578350" y="3054350"/>
          <p14:tracePt t="157254" x="4470400" y="3028950"/>
          <p14:tracePt t="157271" x="4254500" y="2990850"/>
          <p14:tracePt t="157287" x="4051300" y="2946400"/>
          <p14:tracePt t="157289" x="3956050" y="2927350"/>
          <p14:tracePt t="157304" x="3752850" y="2895600"/>
          <p14:tracePt t="157321" x="3524250" y="2838450"/>
          <p14:tracePt t="157337" x="3282950" y="2800350"/>
          <p14:tracePt t="157354" x="3022600" y="2762250"/>
          <p14:tracePt t="157371" x="2774950" y="2724150"/>
          <p14:tracePt t="157387" x="2597150" y="2698750"/>
          <p14:tracePt t="157404" x="2489200" y="2698750"/>
          <p14:tracePt t="157421" x="2444750" y="2698750"/>
          <p14:tracePt t="157437" x="2438400" y="2698750"/>
          <p14:tracePt t="157454" x="2425700" y="2698750"/>
          <p14:tracePt t="157471" x="2413000" y="2711450"/>
          <p14:tracePt t="157474" x="2406650" y="2724150"/>
          <p14:tracePt t="157487" x="2400300" y="2736850"/>
          <p14:tracePt t="157504" x="2381250" y="2774950"/>
          <p14:tracePt t="157521" x="2362200" y="2800350"/>
          <p14:tracePt t="157538" x="2349500" y="2813050"/>
          <p14:tracePt t="157554" x="2317750" y="2832100"/>
          <p14:tracePt t="157571" x="2279650" y="2838450"/>
          <p14:tracePt t="157587" x="2216150" y="2844800"/>
          <p14:tracePt t="157604" x="2120900" y="2857500"/>
          <p14:tracePt t="157621" x="2025650" y="2882900"/>
          <p14:tracePt t="157637" x="1924050" y="2901950"/>
          <p14:tracePt t="157654" x="1854200" y="2927350"/>
          <p14:tracePt t="157658" x="1835150" y="2940050"/>
          <p14:tracePt t="157671" x="1822450" y="2946400"/>
          <p14:tracePt t="157687" x="1803400" y="2971800"/>
          <p14:tracePt t="157704" x="1778000" y="2990850"/>
          <p14:tracePt t="157720" x="1778000" y="3003550"/>
          <p14:tracePt t="157737" x="1778000" y="3009900"/>
          <p14:tracePt t="157754" x="1778000" y="3028950"/>
          <p14:tracePt t="157771" x="1790700" y="3048000"/>
          <p14:tracePt t="157787" x="1828800" y="3060700"/>
          <p14:tracePt t="157804" x="1898650" y="3079750"/>
          <p14:tracePt t="157821" x="1962150" y="3079750"/>
          <p14:tracePt t="157837" x="2032000" y="3048000"/>
          <p14:tracePt t="157854" x="2076450" y="2984500"/>
          <p14:tracePt t="157870" x="2089150" y="2895600"/>
          <p14:tracePt t="157887" x="2095500" y="2825750"/>
          <p14:tracePt t="157891" x="2095500" y="2800350"/>
          <p14:tracePt t="157904" x="2082800" y="2749550"/>
          <p14:tracePt t="157921" x="2057400" y="2717800"/>
          <p14:tracePt t="157938" x="2012950" y="2705100"/>
          <p14:tracePt t="157954" x="1962150" y="2698750"/>
          <p14:tracePt t="157971" x="1911350" y="2698750"/>
          <p14:tracePt t="157988" x="1816100" y="2711450"/>
          <p14:tracePt t="158004" x="1708150" y="2762250"/>
          <p14:tracePt t="158020" x="1612900" y="2825750"/>
          <p14:tracePt t="158037" x="1581150" y="2870200"/>
          <p14:tracePt t="158054" x="1574800" y="2889250"/>
          <p14:tracePt t="158070" x="1574800" y="2908300"/>
          <p14:tracePt t="158087" x="1574800" y="2933700"/>
          <p14:tracePt t="158089" x="1574800" y="2940050"/>
          <p14:tracePt t="158104" x="1587500" y="2952750"/>
          <p14:tracePt t="158120" x="1631950" y="2965450"/>
          <p14:tracePt t="158137" x="1676400" y="2965450"/>
          <p14:tracePt t="158154" x="1714500" y="2965450"/>
          <p14:tracePt t="158170" x="1758950" y="2946400"/>
          <p14:tracePt t="158187" x="1797050" y="2901950"/>
          <p14:tracePt t="158204" x="1816100" y="2863850"/>
          <p14:tracePt t="158221" x="1816100" y="2844800"/>
          <p14:tracePt t="158237" x="1822450" y="2832100"/>
          <p14:tracePt t="159251" x="0" y="0"/>
        </p14:tracePtLst>
        <p14:tracePtLst>
          <p14:tracePt t="160211" x="1282700" y="3848100"/>
          <p14:tracePt t="160301" x="1289050" y="3848100"/>
          <p14:tracePt t="160307" x="1308100" y="3848100"/>
          <p14:tracePt t="160320" x="1435100" y="3848100"/>
          <p14:tracePt t="160336" x="1625600" y="3848100"/>
          <p14:tracePt t="160353" x="1866900" y="3848100"/>
          <p14:tracePt t="160370" x="2076450" y="3848100"/>
          <p14:tracePt t="160386" x="2216150" y="3848100"/>
          <p14:tracePt t="160403" x="2266950" y="3848100"/>
          <p14:tracePt t="160420" x="2279650" y="3848100"/>
          <p14:tracePt t="160481" x="2273300" y="3854450"/>
          <p14:tracePt t="160489" x="2247900" y="3860800"/>
          <p14:tracePt t="160503" x="2216150" y="3867150"/>
          <p14:tracePt t="160520" x="1981200" y="3867150"/>
          <p14:tracePt t="160536" x="1803400" y="3867150"/>
          <p14:tracePt t="160553" x="1670050" y="3867150"/>
          <p14:tracePt t="160569" x="1612900" y="3879850"/>
          <p14:tracePt t="160586" x="1606550" y="3879850"/>
          <p14:tracePt t="160665" x="1625600" y="3879850"/>
          <p14:tracePt t="160673" x="1657350" y="3879850"/>
          <p14:tracePt t="160686" x="1708150" y="3879850"/>
          <p14:tracePt t="160703" x="1898650" y="3879850"/>
          <p14:tracePt t="160720" x="2120900" y="3879850"/>
          <p14:tracePt t="160722" x="2235200" y="3879850"/>
          <p14:tracePt t="160737" x="2406650" y="3879850"/>
          <p14:tracePt t="160753" x="2457450" y="3879850"/>
          <p14:tracePt t="160769" x="2470150" y="3879850"/>
          <p14:tracePt t="161665" x="0" y="0"/>
        </p14:tracePtLst>
        <p14:tracePtLst>
          <p14:tracePt t="162476" x="1898650" y="2616200"/>
          <p14:tracePt t="162522" x="1885950" y="2616200"/>
          <p14:tracePt t="162533" x="1873250" y="2616200"/>
          <p14:tracePt t="162543" x="1873250" y="2622550"/>
          <p14:tracePt t="162556" x="1866900" y="2660650"/>
          <p14:tracePt t="162569" x="1860550" y="2717800"/>
          <p14:tracePt t="162585" x="1860550" y="2768600"/>
          <p14:tracePt t="162602" x="1873250" y="2813050"/>
          <p14:tracePt t="162619" x="1892300" y="2832100"/>
          <p14:tracePt t="162636" x="1911350" y="2851150"/>
          <p14:tracePt t="162652" x="1936750" y="2863850"/>
          <p14:tracePt t="162669" x="1943100" y="2863850"/>
          <p14:tracePt t="162686" x="1968500" y="2863850"/>
          <p14:tracePt t="162690" x="1981200" y="2863850"/>
          <p14:tracePt t="162702" x="2000250" y="2851150"/>
          <p14:tracePt t="162720" x="2032000" y="2819400"/>
          <p14:tracePt t="162736" x="2044700" y="2755900"/>
          <p14:tracePt t="162752" x="2070100" y="2667000"/>
          <p14:tracePt t="162769" x="2070100" y="2647950"/>
          <p14:tracePt t="162785" x="2070100" y="2641600"/>
          <p14:tracePt t="162872" x="0" y="0"/>
        </p14:tracePtLst>
        <p14:tracePtLst>
          <p14:tracePt t="163522" x="2457450" y="3841750"/>
          <p14:tracePt t="163604" x="2463800" y="3841750"/>
          <p14:tracePt t="163619" x="2527300" y="3841750"/>
          <p14:tracePt t="163636" x="2673350" y="3841750"/>
          <p14:tracePt t="163662" x="3009900" y="3841750"/>
          <p14:tracePt t="163673" x="3219450" y="3841750"/>
          <p14:tracePt t="163685" x="3302000" y="3841750"/>
          <p14:tracePt t="163702" x="3390900" y="3841750"/>
          <p14:tracePt t="163719" x="3422650" y="3841750"/>
          <p14:tracePt t="163722" x="3429000" y="3841750"/>
          <p14:tracePt t="163735" x="3435350" y="3841750"/>
          <p14:tracePt t="163752" x="3441700" y="3841750"/>
          <p14:tracePt t="163881" x="0" y="0"/>
        </p14:tracePtLst>
        <p14:tracePtLst>
          <p14:tracePt t="164378" x="6775450" y="4108450"/>
          <p14:tracePt t="164417" x="6769100" y="4095750"/>
          <p14:tracePt t="164505" x="6762750" y="4095750"/>
          <p14:tracePt t="164515" x="6737350" y="4095750"/>
          <p14:tracePt t="164523" x="6699250" y="4083050"/>
          <p14:tracePt t="164535" x="6623050" y="4070350"/>
          <p14:tracePt t="164552" x="6203950" y="3987800"/>
          <p14:tracePt t="164569" x="5740400" y="3898900"/>
          <p14:tracePt t="164585" x="5213350" y="3790950"/>
          <p14:tracePt t="164602" x="4705350" y="3683000"/>
          <p14:tracePt t="164618" x="4330700" y="3613150"/>
          <p14:tracePt t="164635" x="4108450" y="3568700"/>
          <p14:tracePt t="164652" x="3949700" y="3530600"/>
          <p14:tracePt t="164668" x="3816350" y="3505200"/>
          <p14:tracePt t="164686" x="3689350" y="3486150"/>
          <p14:tracePt t="164690" x="3613150" y="3467100"/>
          <p14:tracePt t="164702" x="3536950" y="3441700"/>
          <p14:tracePt t="164719" x="3371850" y="3378200"/>
          <p14:tracePt t="164722" x="3295650" y="3352800"/>
          <p14:tracePt t="164735" x="3206750" y="3321050"/>
          <p14:tracePt t="164752" x="3028950" y="3251200"/>
          <p14:tracePt t="164754" x="2946400" y="3232150"/>
          <p14:tracePt t="164768" x="2794000" y="3200400"/>
          <p14:tracePt t="164785" x="2660650" y="3175000"/>
          <p14:tracePt t="164801" x="2565400" y="3149600"/>
          <p14:tracePt t="164818" x="2495550" y="3136900"/>
          <p14:tracePt t="164835" x="2432050" y="3117850"/>
          <p14:tracePt t="164851" x="2400300" y="3105150"/>
          <p14:tracePt t="164868" x="2393950" y="3105150"/>
          <p14:tracePt t="165145" x="0" y="0"/>
        </p14:tracePtLst>
        <p14:tracePtLst>
          <p14:tracePt t="165669" x="3752850" y="3778250"/>
          <p14:tracePt t="165680" x="3746500" y="3778250"/>
          <p14:tracePt t="165730" x="3740150" y="3778250"/>
          <p14:tracePt t="165746" x="3733800" y="3790950"/>
          <p14:tracePt t="165757" x="3727450" y="3803650"/>
          <p14:tracePt t="165769" x="3727450" y="3822700"/>
          <p14:tracePt t="165786" x="3727450" y="3841750"/>
          <p14:tracePt t="165801" x="3727450" y="3860800"/>
          <p14:tracePt t="165818" x="3733800" y="3886200"/>
          <p14:tracePt t="165865" x="3740150" y="3886200"/>
          <p14:tracePt t="165891" x="3746500" y="3886200"/>
          <p14:tracePt t="165897" x="3752850" y="3886200"/>
          <p14:tracePt t="165907" x="3759200" y="3886200"/>
          <p14:tracePt t="165918" x="3759200" y="3879850"/>
          <p14:tracePt t="165934" x="3765550" y="3860800"/>
          <p14:tracePt t="165952" x="3765550" y="3835400"/>
          <p14:tracePt t="165954" x="3765550" y="3822700"/>
          <p14:tracePt t="165968" x="3765550" y="3816350"/>
          <p14:tracePt t="166057" x="3752850" y="3822700"/>
          <p14:tracePt t="166066" x="3752850" y="3829050"/>
          <p14:tracePt t="166073" x="3752850" y="3841750"/>
          <p14:tracePt t="166084" x="3752850" y="3848100"/>
          <p14:tracePt t="166101" x="3752850" y="3854450"/>
          <p14:tracePt t="166186" x="3752850" y="3848100"/>
          <p14:tracePt t="166665" x="0" y="0"/>
        </p14:tracePtLst>
        <p14:tracePtLst>
          <p14:tracePt t="167293" x="1593850" y="2660650"/>
          <p14:tracePt t="167303" x="1587500" y="2660650"/>
          <p14:tracePt t="167318" x="1581150" y="2660650"/>
          <p14:tracePt t="167422" x="1574800" y="2660650"/>
          <p14:tracePt t="167443" x="1593850" y="2679700"/>
          <p14:tracePt t="167457" x="1676400" y="2717800"/>
          <p14:tracePt t="167469" x="1752600" y="2736850"/>
          <p14:tracePt t="167484" x="1955800" y="2787650"/>
          <p14:tracePt t="167501" x="2127250" y="2813050"/>
          <p14:tracePt t="167517" x="2203450" y="2813050"/>
          <p14:tracePt t="167534" x="2228850" y="2813050"/>
          <p14:tracePt t="167551" x="2235200" y="2813050"/>
          <p14:tracePt t="167567" x="2241550" y="2813050"/>
          <p14:tracePt t="167584" x="2241550" y="2794000"/>
          <p14:tracePt t="167617" x="2235200" y="2774950"/>
          <p14:tracePt t="167634" x="2209800" y="2768600"/>
          <p14:tracePt t="167650" x="2190750" y="2762250"/>
          <p14:tracePt t="167667" x="2133600" y="2749550"/>
          <p14:tracePt t="167684" x="2095500" y="2743200"/>
          <p14:tracePt t="167701" x="2089150" y="2743200"/>
          <p14:tracePt t="168290" x="0" y="0"/>
        </p14:tracePtLst>
        <p14:tracePtLst>
          <p14:tracePt t="169450" x="6457950" y="3867150"/>
          <p14:tracePt t="169467" x="6432550" y="3930650"/>
          <p14:tracePt t="169483" x="6419850" y="4025900"/>
          <p14:tracePt t="169500" x="6394450" y="4121150"/>
          <p14:tracePt t="169517" x="6388100" y="4184650"/>
          <p14:tracePt t="169533" x="6388100" y="4241800"/>
          <p14:tracePt t="169550" x="6388100" y="4286250"/>
          <p14:tracePt t="169567" x="6394450" y="4305300"/>
          <p14:tracePt t="169583" x="6413500" y="4318000"/>
          <p14:tracePt t="169600" x="6457950" y="4324350"/>
          <p14:tracePt t="169616" x="6502400" y="4324350"/>
          <p14:tracePt t="169633" x="6546850" y="4318000"/>
          <p14:tracePt t="169650" x="6578600" y="4292600"/>
          <p14:tracePt t="169667" x="6604000" y="4241800"/>
          <p14:tracePt t="169683" x="6610350" y="4171950"/>
          <p14:tracePt t="169700" x="6610350" y="4108450"/>
          <p14:tracePt t="169717" x="6591300" y="4057650"/>
          <p14:tracePt t="169734" x="6565900" y="4013200"/>
          <p14:tracePt t="169737" x="6553200" y="4006850"/>
          <p14:tracePt t="169750" x="6540500" y="3994150"/>
          <p14:tracePt t="169766" x="6521450" y="3968750"/>
          <p14:tracePt t="169783" x="6508750" y="3962400"/>
          <p14:tracePt t="169786" x="6502400" y="3962400"/>
          <p14:tracePt t="169801" x="6489700" y="3962400"/>
          <p14:tracePt t="169816" x="6483350" y="3962400"/>
          <p14:tracePt t="169861" x="6477000" y="3962400"/>
          <p14:tracePt t="169870" x="6470650" y="3975100"/>
          <p14:tracePt t="169883" x="6464300" y="4006850"/>
          <p14:tracePt t="169900" x="6464300" y="4057650"/>
          <p14:tracePt t="169917" x="6464300" y="4102100"/>
          <p14:tracePt t="169933" x="6464300" y="4133850"/>
          <p14:tracePt t="169950" x="6464300" y="4146550"/>
          <p14:tracePt t="170171" x="6464300" y="4133850"/>
          <p14:tracePt t="170179" x="6457950" y="4114800"/>
          <p14:tracePt t="170191" x="6445250" y="4076700"/>
          <p14:tracePt t="170201" x="6381750" y="3981450"/>
          <p14:tracePt t="170217" x="6280150" y="3860800"/>
          <p14:tracePt t="170233" x="6127750" y="3721100"/>
          <p14:tracePt t="170250" x="5930900" y="3581400"/>
          <p14:tracePt t="170266" x="5664200" y="3454400"/>
          <p14:tracePt t="170284" x="5289550" y="3321050"/>
          <p14:tracePt t="170300" x="4800600" y="3200400"/>
          <p14:tracePt t="170316" x="4140200" y="3054350"/>
          <p14:tracePt t="170333" x="3511550" y="2940050"/>
          <p14:tracePt t="170350" x="3048000" y="2914650"/>
          <p14:tracePt t="170366" x="2838450" y="2914650"/>
          <p14:tracePt t="170383" x="2749550" y="2914650"/>
          <p14:tracePt t="170386" x="2736850" y="2914650"/>
          <p14:tracePt t="170400" x="2717800" y="2914650"/>
          <p14:tracePt t="170416" x="2711450" y="2914650"/>
          <p14:tracePt t="170433" x="2705100" y="2921000"/>
          <p14:tracePt t="170449" x="2686050" y="2933700"/>
          <p14:tracePt t="170466" x="2679700" y="2933700"/>
          <p14:tracePt t="170483" x="2654300" y="2946400"/>
          <p14:tracePt t="170500" x="2647950" y="2952750"/>
          <p14:tracePt t="170516" x="2628900" y="2952750"/>
          <p14:tracePt t="170533" x="2609850" y="2952750"/>
          <p14:tracePt t="170550" x="2565400" y="2952750"/>
          <p14:tracePt t="170566" x="2457450" y="2952750"/>
          <p14:tracePt t="170569" x="2387600" y="2940050"/>
          <p14:tracePt t="170583" x="2324100" y="2927350"/>
          <p14:tracePt t="170599" x="2184400" y="2895600"/>
          <p14:tracePt t="170600" x="2139950" y="2882900"/>
          <p14:tracePt t="170616" x="2089150" y="2870200"/>
          <p14:tracePt t="170633" x="2076450" y="2870200"/>
          <p14:tracePt t="170833" x="0" y="0"/>
        </p14:tracePtLst>
        <p14:tracePtLst>
          <p14:tracePt t="171467" x="3416300" y="3860800"/>
          <p14:tracePt t="171533" x="3422650" y="3860800"/>
          <p14:tracePt t="171543" x="3429000" y="3860800"/>
          <p14:tracePt t="171557" x="3441700" y="3860800"/>
          <p14:tracePt t="171569" x="3473450" y="3860800"/>
          <p14:tracePt t="171582" x="3505200" y="3860800"/>
          <p14:tracePt t="171599" x="3606800" y="3860800"/>
          <p14:tracePt t="171602" x="3676650" y="3860800"/>
          <p14:tracePt t="171616" x="3854450" y="3860800"/>
          <p14:tracePt t="171632" x="3987800" y="3867150"/>
          <p14:tracePt t="171649" x="4032250" y="3867150"/>
          <p14:tracePt t="171666" x="4044950" y="3867150"/>
          <p14:tracePt t="171770" x="4032250" y="3867150"/>
          <p14:tracePt t="171778" x="4000500" y="3867150"/>
          <p14:tracePt t="171787" x="3949700" y="3867150"/>
          <p14:tracePt t="171800" x="3873500" y="3867150"/>
          <p14:tracePt t="171816" x="3651250" y="3829050"/>
          <p14:tracePt t="171833" x="3575050" y="3829050"/>
          <p14:tracePt t="171849" x="3549650" y="3829050"/>
          <p14:tracePt t="171946" x="3575050" y="3829050"/>
          <p14:tracePt t="171954" x="3625850" y="3829050"/>
          <p14:tracePt t="171966" x="3695700" y="3829050"/>
          <p14:tracePt t="171983" x="3886200" y="3829050"/>
          <p14:tracePt t="171986" x="4000500" y="3835400"/>
          <p14:tracePt t="171999" x="4089400" y="3841750"/>
          <p14:tracePt t="172017" x="4222750" y="3867150"/>
          <p14:tracePt t="172033" x="4235450" y="3867150"/>
          <p14:tracePt t="172121" x="4229100" y="3867150"/>
          <p14:tracePt t="172284" x="4222750" y="3867150"/>
          <p14:tracePt t="172295" x="4210050" y="3867150"/>
          <p14:tracePt t="172307" x="4165600" y="3873500"/>
          <p14:tracePt t="172322" x="4102100" y="3873500"/>
          <p14:tracePt t="172335" x="4057650" y="3873500"/>
          <p14:tracePt t="172349" x="3981450" y="3873500"/>
          <p14:tracePt t="172366" x="3937000" y="3873500"/>
          <p14:tracePt t="172382" x="3930650" y="3873500"/>
          <p14:tracePt t="172399" x="3911600" y="3873500"/>
          <p14:tracePt t="172416" x="3892550" y="3873500"/>
          <p14:tracePt t="172432" x="3886200" y="3873500"/>
          <p14:tracePt t="172602" x="3867150" y="3873500"/>
          <p14:tracePt t="172611" x="3841750" y="3873500"/>
          <p14:tracePt t="172618" x="3803650" y="3873500"/>
          <p14:tracePt t="172632" x="3695700" y="3873500"/>
          <p14:tracePt t="172649" x="3613150" y="3873500"/>
          <p14:tracePt t="172665" x="3587750" y="3873500"/>
          <p14:tracePt t="172745" x="3600450" y="3873500"/>
          <p14:tracePt t="172753" x="3619500" y="3873500"/>
          <p14:tracePt t="172765" x="3651250" y="3873500"/>
          <p14:tracePt t="172782" x="3740150" y="3873500"/>
          <p14:tracePt t="172799" x="3816350" y="3873500"/>
          <p14:tracePt t="172803" x="3848100" y="3873500"/>
          <p14:tracePt t="172816" x="3879850" y="3873500"/>
          <p14:tracePt t="172832" x="3924300" y="3873500"/>
          <p14:tracePt t="172849" x="3937000" y="3873500"/>
          <p14:tracePt t="172865" x="3943350" y="3873500"/>
          <p14:tracePt t="172882" x="3949700" y="3873500"/>
          <p14:tracePt t="172978" x="3943350" y="3873500"/>
          <p14:tracePt t="172988" x="3930650" y="3873500"/>
          <p14:tracePt t="173000" x="3917950" y="3873500"/>
          <p14:tracePt t="173101" x="3962400" y="3879850"/>
          <p14:tracePt t="173111" x="4013200" y="3886200"/>
          <p14:tracePt t="173122" x="4121150" y="3898900"/>
          <p14:tracePt t="173132" x="4146550" y="3905250"/>
          <p14:tracePt t="173149" x="4165600" y="3905250"/>
          <p14:tracePt t="173165" x="4171950" y="3905250"/>
          <p14:tracePt t="174073" x="0" y="0"/>
        </p14:tracePtLst>
        <p14:tracePtLst>
          <p14:tracePt t="174716" x="2120900" y="2406650"/>
          <p14:tracePt t="174752" x="2108200" y="2406650"/>
          <p14:tracePt t="174762" x="2101850" y="2432050"/>
          <p14:tracePt t="174770" x="2095500" y="2463800"/>
          <p14:tracePt t="174781" x="2089150" y="2508250"/>
          <p14:tracePt t="174798" x="2063750" y="2622550"/>
          <p14:tracePt t="174803" x="2057400" y="2686050"/>
          <p14:tracePt t="174815" x="2051050" y="2749550"/>
          <p14:tracePt t="174818" x="2051050" y="2806700"/>
          <p14:tracePt t="174832" x="2051050" y="2965450"/>
          <p14:tracePt t="174849" x="2076450" y="3073400"/>
          <p14:tracePt t="174865" x="2114550" y="3155950"/>
          <p14:tracePt t="174881" x="2139950" y="3206750"/>
          <p14:tracePt t="174898" x="2165350" y="3244850"/>
          <p14:tracePt t="174915" x="2190750" y="3263900"/>
          <p14:tracePt t="174932" x="2209800" y="3263900"/>
          <p14:tracePt t="174948" x="2254250" y="3263900"/>
          <p14:tracePt t="174965" x="2292350" y="3232150"/>
          <p14:tracePt t="174982" x="2330450" y="3168650"/>
          <p14:tracePt t="174999" x="2355850" y="3098800"/>
          <p14:tracePt t="175003" x="2355850" y="3067050"/>
          <p14:tracePt t="175016" x="2362200" y="3009900"/>
          <p14:tracePt t="175032" x="2368550" y="2952750"/>
          <p14:tracePt t="175049" x="2368550" y="2876550"/>
          <p14:tracePt t="175065" x="2362200" y="2838450"/>
          <p14:tracePt t="175081" x="2362200" y="2832100"/>
          <p14:tracePt t="175098" x="2362200" y="2825750"/>
          <p14:tracePt t="175131" x="2355850" y="2806700"/>
          <p14:tracePt t="175148" x="2349500" y="2800350"/>
          <p14:tracePt t="175165" x="2336800" y="2762250"/>
          <p14:tracePt t="175181" x="2330450" y="2743200"/>
          <p14:tracePt t="175198" x="2324100" y="2717800"/>
          <p14:tracePt t="175215" x="2311400" y="2686050"/>
          <p14:tracePt t="175218" x="2311400" y="2679700"/>
          <p14:tracePt t="175231" x="2311400" y="2667000"/>
          <p14:tracePt t="175248" x="2298700" y="2654300"/>
          <p14:tracePt t="175299" x="2292350" y="2647950"/>
          <p14:tracePt t="175315" x="2292350" y="2660650"/>
          <p14:tracePt t="175324" x="2292350" y="2692400"/>
          <p14:tracePt t="175332" x="2279650" y="2755900"/>
          <p14:tracePt t="175348" x="2279650" y="2863850"/>
          <p14:tracePt t="175365" x="2286000" y="2990850"/>
          <p14:tracePt t="175381" x="2305050" y="3060700"/>
          <p14:tracePt t="175398" x="2317750" y="3086100"/>
          <p14:tracePt t="175442" x="2324100" y="3073400"/>
          <p14:tracePt t="175450" x="2336800" y="3048000"/>
          <p14:tracePt t="175464" x="2368550" y="2952750"/>
          <p14:tracePt t="175481" x="2393950" y="2832100"/>
          <p14:tracePt t="175499" x="2393950" y="2730500"/>
          <p14:tracePt t="175516" x="2393950" y="2673350"/>
          <p14:tracePt t="175532" x="2393950" y="2660650"/>
          <p14:tracePt t="175673" x="0" y="0"/>
        </p14:tracePtLst>
        <p14:tracePtLst>
          <p14:tracePt t="176486" x="7207250" y="3841750"/>
          <p14:tracePt t="176505" x="7200900" y="3841750"/>
          <p14:tracePt t="176525" x="7194550" y="3930650"/>
          <p14:tracePt t="176530" x="7194550" y="3987800"/>
          <p14:tracePt t="176542" x="7194550" y="4032250"/>
          <p14:tracePt t="176554" x="7194550" y="4127500"/>
          <p14:tracePt t="176565" x="7200900" y="4159250"/>
          <p14:tracePt t="176581" x="7226300" y="4229100"/>
          <p14:tracePt t="176598" x="7251700" y="4273550"/>
          <p14:tracePt t="176602" x="7258050" y="4292600"/>
          <p14:tracePt t="176614" x="7264400" y="4305300"/>
          <p14:tracePt t="176674" x="7277100" y="4305300"/>
          <p14:tracePt t="176682" x="7283450" y="4286250"/>
          <p14:tracePt t="176697" x="7296150" y="4229100"/>
          <p14:tracePt t="176714" x="7308850" y="4152900"/>
          <p14:tracePt t="176731" x="7315200" y="4095750"/>
          <p14:tracePt t="176747" x="7315200" y="4038600"/>
          <p14:tracePt t="176764" x="7315200" y="4013200"/>
          <p14:tracePt t="176781" x="7327900" y="3987800"/>
          <p14:tracePt t="176850" x="7327900" y="4006850"/>
          <p14:tracePt t="176859" x="7327900" y="4038600"/>
          <p14:tracePt t="176865" x="7327900" y="4095750"/>
          <p14:tracePt t="176881" x="7327900" y="4191000"/>
          <p14:tracePt t="176897" x="7334250" y="4279900"/>
          <p14:tracePt t="176914" x="7334250" y="4292600"/>
          <p14:tracePt t="176931" x="7334250" y="4298950"/>
          <p14:tracePt t="177003" x="7346950" y="4286250"/>
          <p14:tracePt t="177009" x="7353300" y="4241800"/>
          <p14:tracePt t="177019" x="7353300" y="4210050"/>
          <p14:tracePt t="177031" x="7359650" y="4121150"/>
          <p14:tracePt t="177048" x="7366000" y="4000500"/>
          <p14:tracePt t="177065" x="7366000" y="3873500"/>
          <p14:tracePt t="177081" x="7366000" y="3854450"/>
          <p14:tracePt t="177097" x="7366000" y="3848100"/>
          <p14:tracePt t="177137" x="7366000" y="3867150"/>
          <p14:tracePt t="177145" x="7366000" y="3911600"/>
          <p14:tracePt t="177153" x="7366000" y="3987800"/>
          <p14:tracePt t="177164" x="7366000" y="4057650"/>
          <p14:tracePt t="177181" x="7378700" y="4210050"/>
          <p14:tracePt t="177197" x="7391400" y="4311650"/>
          <p14:tracePt t="177214" x="7391400" y="4324350"/>
          <p14:tracePt t="177219" x="7391400" y="4330700"/>
          <p14:tracePt t="177257" x="7397750" y="4330700"/>
          <p14:tracePt t="177299" x="7397750" y="4311650"/>
          <p14:tracePt t="177305" x="7397750" y="4292600"/>
          <p14:tracePt t="177314" x="7397750" y="4279900"/>
          <p14:tracePt t="177331" x="7397750" y="4241800"/>
          <p14:tracePt t="177348" x="7397750" y="4210050"/>
          <p14:tracePt t="177364" x="7397750" y="4203700"/>
          <p14:tracePt t="177381" x="7397750" y="4197350"/>
          <p14:tracePt t="177517" x="7397750" y="4191000"/>
          <p14:tracePt t="177533" x="7397750" y="4184650"/>
          <p14:tracePt t="177549" x="7397750" y="4171950"/>
          <p14:tracePt t="177565" x="7397750" y="4159250"/>
          <p14:tracePt t="177581" x="7397750" y="4152900"/>
          <p14:tracePt t="177715" x="7391400" y="4152900"/>
          <p14:tracePt t="177731" x="7366000" y="4152900"/>
          <p14:tracePt t="177748" x="7270750" y="4133850"/>
          <p14:tracePt t="177764" x="7118350" y="4102100"/>
          <p14:tracePt t="177781" x="6940550" y="4057650"/>
          <p14:tracePt t="177798" x="6756400" y="4025900"/>
          <p14:tracePt t="177802" x="6692900" y="4006850"/>
          <p14:tracePt t="177814" x="6616700" y="3987800"/>
          <p14:tracePt t="177830" x="6477000" y="3930650"/>
          <p14:tracePt t="177848" x="6318250" y="3873500"/>
          <p14:tracePt t="177850" x="6229350" y="3835400"/>
          <p14:tracePt t="177864" x="6019800" y="3752850"/>
          <p14:tracePt t="177881" x="5740400" y="3638550"/>
          <p14:tracePt t="177897" x="5416550" y="3498850"/>
          <p14:tracePt t="177914" x="5181600" y="3409950"/>
          <p14:tracePt t="177930" x="5022850" y="3340100"/>
          <p14:tracePt t="177947" x="4908550" y="3302000"/>
          <p14:tracePt t="177964" x="4832350" y="3270250"/>
          <p14:tracePt t="177980" x="4775200" y="3251200"/>
          <p14:tracePt t="177997" x="4692650" y="3225800"/>
          <p14:tracePt t="178014" x="4597400" y="3175000"/>
          <p14:tracePt t="178018" x="4546600" y="3162300"/>
          <p14:tracePt t="178030" x="4476750" y="3143250"/>
          <p14:tracePt t="178048" x="4349750" y="3117850"/>
          <p14:tracePt t="178064" x="4203700" y="3060700"/>
          <p14:tracePt t="178067" x="4127500" y="3035300"/>
          <p14:tracePt t="178081" x="3981450" y="2971800"/>
          <p14:tracePt t="178097" x="3860800" y="2927350"/>
          <p14:tracePt t="178114" x="3790950" y="2901950"/>
          <p14:tracePt t="178130" x="3765550" y="2901950"/>
          <p14:tracePt t="178257" x="3746500" y="2901950"/>
          <p14:tracePt t="178266" x="3740150" y="2895600"/>
          <p14:tracePt t="178273" x="3733800" y="2889250"/>
          <p14:tracePt t="178282" x="3721100" y="2882900"/>
          <p14:tracePt t="178298" x="3714750" y="2876550"/>
          <p14:tracePt t="178314" x="3708400" y="2876550"/>
          <p14:tracePt t="178481" x="3714750" y="2889250"/>
          <p14:tracePt t="178489" x="3740150" y="2901950"/>
          <p14:tracePt t="178497" x="3797300" y="2933700"/>
          <p14:tracePt t="178514" x="3994150" y="3054350"/>
          <p14:tracePt t="178531" x="4311650" y="3244850"/>
          <p14:tracePt t="178547" x="4692650" y="3473450"/>
          <p14:tracePt t="178564" x="5073650" y="3702050"/>
          <p14:tracePt t="178580" x="5403850" y="3879850"/>
          <p14:tracePt t="178597" x="5689600" y="4013200"/>
          <p14:tracePt t="178614" x="5861050" y="4083050"/>
          <p14:tracePt t="178630" x="5956300" y="4102100"/>
          <p14:tracePt t="178647" x="5962650" y="4102100"/>
          <p14:tracePt t="178663" x="5969000" y="4102100"/>
          <p14:tracePt t="178680" x="5981700" y="4102100"/>
          <p14:tracePt t="178697" x="5981700" y="4095750"/>
          <p14:tracePt t="178713" x="5969000" y="4083050"/>
          <p14:tracePt t="178730" x="5905500" y="4032250"/>
          <p14:tracePt t="178747" x="5746750" y="3943350"/>
          <p14:tracePt t="178764" x="5505450" y="3841750"/>
          <p14:tracePt t="178780" x="4997450" y="3632200"/>
          <p14:tracePt t="178797" x="4381500" y="3397250"/>
          <p14:tracePt t="178801" x="4095750" y="3295650"/>
          <p14:tracePt t="178813" x="3860800" y="3232150"/>
          <p14:tracePt t="178830" x="3435350" y="3130550"/>
          <p14:tracePt t="178847" x="3194050" y="3092450"/>
          <p14:tracePt t="178864" x="3098800" y="3073400"/>
          <p14:tracePt t="178868" x="3086100" y="3073400"/>
          <p14:tracePt t="178880" x="3073400" y="3073400"/>
          <p14:tracePt t="179011" x="3079750" y="3073400"/>
          <p14:tracePt t="179025" x="3105150" y="3073400"/>
          <p14:tracePt t="179039" x="3244850" y="3117850"/>
          <p14:tracePt t="179053" x="3543300" y="3194050"/>
          <p14:tracePt t="179057" x="3771900" y="3232150"/>
          <p14:tracePt t="179067" x="4044950" y="3282950"/>
          <p14:tracePt t="179080" x="4552950" y="3390900"/>
          <p14:tracePt t="179098" x="4813300" y="3441700"/>
          <p14:tracePt t="179113" x="4876800" y="3454400"/>
          <p14:tracePt t="179130" x="4889500" y="3454400"/>
          <p14:tracePt t="179193" x="4870450" y="3435350"/>
          <p14:tracePt t="179204" x="4819650" y="3403600"/>
          <p14:tracePt t="179213" x="4775200" y="3371850"/>
          <p14:tracePt t="179230" x="4610100" y="3295650"/>
          <p14:tracePt t="179247" x="4400550" y="3213100"/>
          <p14:tracePt t="179249" x="4286250" y="3175000"/>
          <p14:tracePt t="179264" x="4184650" y="3130550"/>
          <p14:tracePt t="179281" x="4025900" y="3067050"/>
          <p14:tracePt t="179297" x="4013200" y="3054350"/>
          <p14:tracePt t="179369" x="4019550" y="3054350"/>
          <p14:tracePt t="179379" x="4038600" y="3060700"/>
          <p14:tracePt t="179387" x="4076700" y="3073400"/>
          <p14:tracePt t="179397" x="4146550" y="3098800"/>
          <p14:tracePt t="179413" x="4298950" y="3155950"/>
          <p14:tracePt t="179430" x="4387850" y="3194050"/>
          <p14:tracePt t="179447" x="4406900" y="3206750"/>
          <p14:tracePt t="179463" x="4419600" y="3213100"/>
          <p14:tracePt t="179491" x="4413250" y="3213100"/>
          <p14:tracePt t="179501" x="4387850" y="3200400"/>
          <p14:tracePt t="179514" x="4267200" y="3143250"/>
          <p14:tracePt t="179530" x="4089400" y="3086100"/>
          <p14:tracePt t="179547" x="3949700" y="3035300"/>
          <p14:tracePt t="179563" x="3886200" y="3003550"/>
          <p14:tracePt t="179580" x="3873500" y="2997200"/>
          <p14:tracePt t="179597" x="3867150" y="2997200"/>
          <p14:tracePt t="179643" x="3873500" y="2997200"/>
          <p14:tracePt t="179651" x="3879850" y="2997200"/>
          <p14:tracePt t="179663" x="3892550" y="3003550"/>
          <p14:tracePt t="179681" x="3924300" y="3016250"/>
          <p14:tracePt t="179713" x="3937000" y="3016250"/>
          <p14:tracePt t="179730" x="3949700" y="3022600"/>
          <p14:tracePt t="179747" x="3956050" y="3022600"/>
          <p14:tracePt t="179834" x="3930650" y="3022600"/>
          <p14:tracePt t="179843" x="3892550" y="3003550"/>
          <p14:tracePt t="179852" x="3835400" y="2984500"/>
          <p14:tracePt t="179866" x="3790950" y="2965450"/>
          <p14:tracePt t="179881" x="3676650" y="2946400"/>
          <p14:tracePt t="179896" x="3651250" y="2940050"/>
          <p14:tracePt t="180585" x="0" y="0"/>
        </p14:tracePtLst>
        <p14:tracePtLst>
          <p14:tracePt t="181945" x="1498600" y="4597400"/>
          <p14:tracePt t="181961" x="1492250" y="4597400"/>
          <p14:tracePt t="181970" x="1485900" y="4597400"/>
          <p14:tracePt t="181987" x="1479550" y="4597400"/>
          <p14:tracePt t="181996" x="1473200" y="4610100"/>
          <p14:tracePt t="182012" x="1460500" y="4648200"/>
          <p14:tracePt t="182029" x="1447800" y="4711700"/>
          <p14:tracePt t="182046" x="1422400" y="4832350"/>
          <p14:tracePt t="182062" x="1422400" y="4978400"/>
          <p14:tracePt t="182066" x="1422400" y="5060950"/>
          <p14:tracePt t="182079" x="1422400" y="5149850"/>
          <p14:tracePt t="182096" x="1454150" y="5340350"/>
          <p14:tracePt t="182098" x="1485900" y="5429250"/>
          <p14:tracePt t="182113" x="1562100" y="5549900"/>
          <p14:tracePt t="182129" x="1644650" y="5657850"/>
          <p14:tracePt t="182146" x="1752600" y="5734050"/>
          <p14:tracePt t="182162" x="1860550" y="5765800"/>
          <p14:tracePt t="182179" x="1981200" y="5778500"/>
          <p14:tracePt t="182196" x="2076450" y="5778500"/>
          <p14:tracePt t="182212" x="2178050" y="5746750"/>
          <p14:tracePt t="182229" x="2241550" y="5670550"/>
          <p14:tracePt t="182245" x="2279650" y="5581650"/>
          <p14:tracePt t="182262" x="2292350" y="5461000"/>
          <p14:tracePt t="182279" x="2292350" y="5340350"/>
          <p14:tracePt t="182283" x="2292350" y="5276850"/>
          <p14:tracePt t="182296" x="2254250" y="5156200"/>
          <p14:tracePt t="182313" x="2197100" y="5060950"/>
          <p14:tracePt t="182329" x="2127250" y="4972050"/>
          <p14:tracePt t="182346" x="2051050" y="4902200"/>
          <p14:tracePt t="182362" x="1987550" y="4870450"/>
          <p14:tracePt t="182379" x="1943100" y="4845050"/>
          <p14:tracePt t="182395" x="1930400" y="4838700"/>
          <p14:tracePt t="182412" x="1924050" y="4838700"/>
          <p14:tracePt t="182442" x="1917700" y="4838700"/>
          <p14:tracePt t="182449" x="1911350" y="4838700"/>
          <p14:tracePt t="182462" x="1905000" y="4851400"/>
          <p14:tracePt t="182479" x="1885950" y="4927600"/>
          <p14:tracePt t="182495" x="1879600" y="5035550"/>
          <p14:tracePt t="182497" x="1879600" y="5099050"/>
          <p14:tracePt t="182512" x="1885950" y="5238750"/>
          <p14:tracePt t="182529" x="1905000" y="5353050"/>
          <p14:tracePt t="182546" x="1943100" y="5441950"/>
          <p14:tracePt t="182563" x="1974850" y="5518150"/>
          <p14:tracePt t="182579" x="2000250" y="5543550"/>
          <p14:tracePt t="182596" x="2012950" y="5556250"/>
          <p14:tracePt t="182626" x="2032000" y="5556250"/>
          <p14:tracePt t="182633" x="2057400" y="5537200"/>
          <p14:tracePt t="182645" x="2076450" y="5499100"/>
          <p14:tracePt t="182662" x="2127250" y="5397500"/>
          <p14:tracePt t="182679" x="2159000" y="5270500"/>
          <p14:tracePt t="182681" x="2165350" y="5207000"/>
          <p14:tracePt t="182695" x="2171700" y="5156200"/>
          <p14:tracePt t="182712" x="2171700" y="5035550"/>
          <p14:tracePt t="182729" x="2159000" y="4991100"/>
          <p14:tracePt t="182745" x="2146300" y="4978400"/>
          <p14:tracePt t="182762" x="2139950" y="4972050"/>
          <p14:tracePt t="182809" x="2127250" y="4972050"/>
          <p14:tracePt t="182818" x="2114550" y="4997450"/>
          <p14:tracePt t="182829" x="2108200" y="5029200"/>
          <p14:tracePt t="182846" x="2082800" y="5149850"/>
          <p14:tracePt t="182863" x="2082800" y="5264150"/>
          <p14:tracePt t="182866" x="2082800" y="5334000"/>
          <p14:tracePt t="182879" x="2101850" y="5378450"/>
          <p14:tracePt t="182895" x="2114550" y="5410200"/>
          <p14:tracePt t="182912" x="2114550" y="5416550"/>
          <p14:tracePt t="182945" x="2114550" y="5422900"/>
          <p14:tracePt t="182962" x="2139950" y="5391150"/>
          <p14:tracePt t="182979" x="2159000" y="5283200"/>
          <p14:tracePt t="182995" x="2178050" y="5162550"/>
          <p14:tracePt t="183012" x="2178050" y="5003800"/>
          <p14:tracePt t="183029" x="2159000" y="4876800"/>
          <p14:tracePt t="183046" x="2139950" y="4781550"/>
          <p14:tracePt t="183062" x="2127250" y="4743450"/>
          <p14:tracePt t="183066" x="2120900" y="4724400"/>
          <p14:tracePt t="183083" x="2114550" y="4718050"/>
          <p14:tracePt t="183131" x="2108200" y="4718050"/>
          <p14:tracePt t="183142" x="2095500" y="4730750"/>
          <p14:tracePt t="183155" x="2051050" y="4826000"/>
          <p14:tracePt t="183164" x="2019300" y="4902200"/>
          <p14:tracePt t="183178" x="1981200" y="5086350"/>
          <p14:tracePt t="183195" x="1955800" y="5226050"/>
          <p14:tracePt t="183212" x="1936750" y="5321300"/>
          <p14:tracePt t="183229" x="1936750" y="5359400"/>
          <p14:tracePt t="183245" x="1936750" y="5372100"/>
          <p14:tracePt t="183299" x="1936750" y="5365750"/>
          <p14:tracePt t="183305" x="1949450" y="5334000"/>
          <p14:tracePt t="183314" x="1955800" y="5289550"/>
          <p14:tracePt t="183328" x="1974850" y="5168900"/>
          <p14:tracePt t="183345" x="1993900" y="5029200"/>
          <p14:tracePt t="183362" x="1993900" y="4946650"/>
          <p14:tracePt t="183379" x="1993900" y="4914900"/>
          <p14:tracePt t="183395" x="1993900" y="4908550"/>
          <p14:tracePt t="183434" x="1993900" y="4921250"/>
          <p14:tracePt t="183445" x="1993900" y="4972050"/>
          <p14:tracePt t="183462" x="1981200" y="5162550"/>
          <p14:tracePt t="183479" x="1955800" y="5384800"/>
          <p14:tracePt t="183482" x="1943100" y="5480050"/>
          <p14:tracePt t="183500" x="1930400" y="5600700"/>
          <p14:tracePt t="183513" x="1930400" y="5626100"/>
          <p14:tracePt t="183529" x="1930400" y="5638800"/>
          <p14:tracePt t="183562" x="1930400" y="5632450"/>
          <p14:tracePt t="183578" x="1955800" y="5537200"/>
          <p14:tracePt t="183596" x="1993900" y="5391150"/>
          <p14:tracePt t="183612" x="2032000" y="5238750"/>
          <p14:tracePt t="183629" x="2044700" y="5143500"/>
          <p14:tracePt t="183645" x="2051050" y="5099050"/>
          <p14:tracePt t="183662" x="2051050" y="5086350"/>
          <p14:tracePt t="183729" x="2051050" y="5099050"/>
          <p14:tracePt t="183739" x="2044700" y="5124450"/>
          <p14:tracePt t="183746" x="2044700" y="5143500"/>
          <p14:tracePt t="183762" x="2038350" y="5181600"/>
          <p14:tracePt t="183778" x="2038350" y="5200650"/>
          <p14:tracePt t="183825" x="2038350" y="5207000"/>
          <p14:tracePt t="183843" x="2038350" y="5194300"/>
          <p14:tracePt t="183850" x="2051050" y="5168900"/>
          <p14:tracePt t="183862" x="2070100" y="5137150"/>
          <p14:tracePt t="183878" x="2089150" y="5086350"/>
          <p14:tracePt t="183895" x="2089150" y="5054600"/>
          <p14:tracePt t="183898" x="2095500" y="5029200"/>
          <p14:tracePt t="183912" x="2101850" y="5016500"/>
          <p14:tracePt t="183928" x="2101850" y="5003800"/>
          <p14:tracePt t="183945" x="2101850" y="4997450"/>
          <p14:tracePt t="183962" x="2101850" y="4984750"/>
          <p14:tracePt t="183978" x="2082800" y="4972050"/>
          <p14:tracePt t="183995" x="2025650" y="4953000"/>
          <p14:tracePt t="184012" x="1917700" y="4933950"/>
          <p14:tracePt t="184028" x="1790700" y="4933950"/>
          <p14:tracePt t="184045" x="1644650" y="4953000"/>
          <p14:tracePt t="184062" x="1543050" y="4997450"/>
          <p14:tracePt t="184078" x="1492250" y="5054600"/>
          <p14:tracePt t="184096" x="1473200" y="5099050"/>
          <p14:tracePt t="184098" x="1466850" y="5118100"/>
          <p14:tracePt t="184112" x="1466850" y="5143500"/>
          <p14:tracePt t="184128" x="1466850" y="5200650"/>
          <p14:tracePt t="184145" x="1473200" y="5226050"/>
          <p14:tracePt t="184193" x="1479550" y="5226050"/>
          <p14:tracePt t="184202" x="1485900" y="5226050"/>
          <p14:tracePt t="184211" x="1504950" y="5207000"/>
          <p14:tracePt t="184228" x="1549400" y="5143500"/>
          <p14:tracePt t="184245" x="1587500" y="5067300"/>
          <p14:tracePt t="184261" x="1606550" y="5010150"/>
          <p14:tracePt t="184278" x="1612900" y="4997450"/>
          <p14:tracePt t="184345" x="1612900" y="5010150"/>
          <p14:tracePt t="184352" x="1612900" y="5022850"/>
          <p14:tracePt t="184362" x="1612900" y="5041900"/>
          <p14:tracePt t="184378" x="1619250" y="5067300"/>
          <p14:tracePt t="184395" x="1625600" y="5073650"/>
          <p14:tracePt t="184411" x="1625600" y="5080000"/>
          <p14:tracePt t="184433" x="1625600" y="5086350"/>
          <p14:tracePt t="184445" x="1631950" y="5092700"/>
          <p14:tracePt t="184490" x="1644650" y="5092700"/>
          <p14:tracePt t="184506" x="1644650" y="5080000"/>
          <p14:tracePt t="184516" x="1644650" y="5073650"/>
          <p14:tracePt t="184529" x="1651000" y="5041900"/>
          <p14:tracePt t="184545" x="1657350" y="5035550"/>
          <p14:tracePt t="184562" x="1657350" y="5016500"/>
          <p14:tracePt t="184579" x="1663700" y="5016500"/>
          <p14:tracePt t="184635" x="1670050" y="5016500"/>
          <p14:tracePt t="184650" x="1676400" y="5054600"/>
          <p14:tracePt t="184665" x="1676400" y="5092700"/>
          <p14:tracePt t="184678" x="1682750" y="5118100"/>
          <p14:tracePt t="184695" x="1682750" y="5130800"/>
          <p14:tracePt t="184769" x="1689100" y="5124450"/>
          <p14:tracePt t="184785" x="1689100" y="5118100"/>
          <p14:tracePt t="184795" x="1689100" y="5105400"/>
          <p14:tracePt t="184812" x="1689100" y="5099050"/>
          <p14:tracePt t="184882" x="1689100" y="5118100"/>
          <p14:tracePt t="184893" x="1689100" y="5124450"/>
          <p14:tracePt t="184903" x="1689100" y="5137150"/>
          <p14:tracePt t="184915" x="1689100" y="5143500"/>
          <p14:tracePt t="184955" x="1695450" y="5149850"/>
          <p14:tracePt t="185290" x="1701800" y="5149850"/>
          <p14:tracePt t="185306" x="1727200" y="5156200"/>
          <p14:tracePt t="185306" x="0" y="0"/>
        </p14:tracePtLst>
        <p14:tracePtLst>
          <p14:tracePt t="185553" x="2305050" y="4699000"/>
          <p14:tracePt t="185594" x="2298700" y="4699000"/>
          <p14:tracePt t="185601" x="2298700" y="4705350"/>
          <p14:tracePt t="185611" x="2292350" y="4730750"/>
          <p14:tracePt t="185628" x="2266950" y="4851400"/>
          <p14:tracePt t="185644" x="2241550" y="5022850"/>
          <p14:tracePt t="185661" x="2235200" y="5200650"/>
          <p14:tracePt t="185678" x="2222500" y="5372100"/>
          <p14:tracePt t="185694" x="2222500" y="5467350"/>
          <p14:tracePt t="185711" x="2222500" y="5511800"/>
          <p14:tracePt t="185728" x="2228850" y="5511800"/>
          <p14:tracePt t="185761" x="2235200" y="5518150"/>
          <p14:tracePt t="185778" x="2235200" y="5511800"/>
          <p14:tracePt t="185785" x="2247900" y="5473700"/>
          <p14:tracePt t="185794" x="2247900" y="5454650"/>
          <p14:tracePt t="185811" x="2254250" y="5384800"/>
          <p14:tracePt t="185828" x="2254250" y="5346700"/>
          <p14:tracePt t="185845" x="2254250" y="5314950"/>
          <p14:tracePt t="185862" x="2247900" y="5283200"/>
          <p14:tracePt t="185867" x="2241550" y="5283200"/>
          <p14:tracePt t="185878" x="2241550" y="5270500"/>
          <p14:tracePt t="185894" x="2216150" y="5251450"/>
          <p14:tracePt t="185912" x="2146300" y="5213350"/>
          <p14:tracePt t="185928" x="2063750" y="5175250"/>
          <p14:tracePt t="185944" x="1974850" y="5137150"/>
          <p14:tracePt t="185961" x="1917700" y="5118100"/>
          <p14:tracePt t="185978" x="1905000" y="5111750"/>
          <p14:tracePt t="185994" x="1892300" y="5111750"/>
          <p14:tracePt t="186042" x="1885950" y="5111750"/>
          <p14:tracePt t="186050" x="1879600" y="5111750"/>
          <p14:tracePt t="186066" x="1866900" y="5111750"/>
          <p14:tracePt t="186078" x="1860550" y="5118100"/>
          <p14:tracePt t="186095" x="1841500" y="5130800"/>
          <p14:tracePt t="186099" x="1828800" y="5143500"/>
          <p14:tracePt t="186112" x="1816100" y="5149850"/>
          <p14:tracePt t="186114" x="1816100" y="5162550"/>
          <p14:tracePt t="186131" x="1809750" y="5175250"/>
          <p14:tracePt t="186145" x="1803400" y="5181600"/>
          <p14:tracePt t="186457" x="0" y="0"/>
        </p14:tracePtLst>
        <p14:tracePtLst>
          <p14:tracePt t="186946" x="2247900" y="4870450"/>
          <p14:tracePt t="186988" x="2241550" y="4908550"/>
          <p14:tracePt t="186996" x="2235200" y="4940300"/>
          <p14:tracePt t="187011" x="2222500" y="5029200"/>
          <p14:tracePt t="187027" x="2222500" y="5111750"/>
          <p14:tracePt t="187044" x="2222500" y="5181600"/>
          <p14:tracePt t="187062" x="2222500" y="5213350"/>
          <p14:tracePt t="187065" x="2222500" y="5219700"/>
          <p14:tracePt t="187095" x="2222500" y="5226050"/>
          <p14:tracePt t="187131" x="2222500" y="5232400"/>
          <p14:tracePt t="187140" x="2228850" y="5232400"/>
          <p14:tracePt t="187151" x="2228850" y="5226050"/>
          <p14:tracePt t="187161" x="2235200" y="5181600"/>
          <p14:tracePt t="187177" x="2235200" y="5137150"/>
          <p14:tracePt t="187194" x="2235200" y="5080000"/>
          <p14:tracePt t="187211" x="2235200" y="5029200"/>
          <p14:tracePt t="187227" x="2241550" y="4991100"/>
          <p14:tracePt t="187244" x="2247900" y="4978400"/>
          <p14:tracePt t="187315" x="2247900" y="4997450"/>
          <p14:tracePt t="187322" x="2247900" y="5029200"/>
          <p14:tracePt t="187332" x="2247900" y="5060950"/>
          <p14:tracePt t="187345" x="2247900" y="5099050"/>
          <p14:tracePt t="187361" x="2247900" y="5111750"/>
          <p14:tracePt t="187377" x="2247900" y="5118100"/>
          <p14:tracePt t="187476" x="2247900" y="5099050"/>
          <p14:tracePt t="187500" x="2247900" y="5086350"/>
          <p14:tracePt t="187513" x="2247900" y="5080000"/>
          <p14:tracePt t="187954" x="0" y="0"/>
        </p14:tracePtLst>
        <p14:tracePtLst>
          <p14:tracePt t="188732" x="838200" y="5486400"/>
          <p14:tracePt t="188835" x="857250" y="5486400"/>
          <p14:tracePt t="188853" x="939800" y="5486400"/>
          <p14:tracePt t="188868" x="1066800" y="5486400"/>
          <p14:tracePt t="188881" x="1174750" y="5486400"/>
          <p14:tracePt t="188893" x="1200150" y="5486400"/>
          <p14:tracePt t="188910" x="1238250" y="5486400"/>
          <p14:tracePt t="188913" x="1250950" y="5486400"/>
          <p14:tracePt t="188927" x="1257300" y="5486400"/>
          <p14:tracePt t="188944" x="1282700" y="5486400"/>
          <p14:tracePt t="188961" x="1301750" y="5486400"/>
          <p14:tracePt t="188977" x="1320800" y="5486400"/>
          <p14:tracePt t="188993" x="1327150" y="5486400"/>
          <p14:tracePt t="189578" x="0" y="0"/>
        </p14:tracePtLst>
        <p14:tracePtLst>
          <p14:tracePt t="190069" x="1981200" y="5365750"/>
          <p14:tracePt t="190180" x="1981200" y="5391150"/>
          <p14:tracePt t="190204" x="1981200" y="5441950"/>
          <p14:tracePt t="190220" x="1968500" y="5480050"/>
          <p14:tracePt t="190236" x="1962150" y="5486400"/>
          <p14:tracePt t="190246" x="1962150" y="5492750"/>
          <p14:tracePt t="190260" x="1962150" y="5499100"/>
          <p14:tracePt t="190369" x="1962150" y="5492750"/>
          <p14:tracePt t="190379" x="1962150" y="5486400"/>
          <p14:tracePt t="190393" x="1962150" y="5480050"/>
          <p14:tracePt t="190410" x="1968500" y="5467350"/>
          <p14:tracePt t="190769" x="0" y="0"/>
        </p14:tracePtLst>
        <p14:tracePtLst>
          <p14:tracePt t="191253" x="1962150" y="5378450"/>
          <p14:tracePt t="191291" x="1955800" y="5384800"/>
          <p14:tracePt t="191319" x="1943100" y="5435600"/>
          <p14:tracePt t="191335" x="1936750" y="5461000"/>
          <p14:tracePt t="191338" x="1936750" y="5473700"/>
          <p14:tracePt t="191353" x="1930400" y="5492750"/>
          <p14:tracePt t="191484" x="1930400" y="5480050"/>
          <p14:tracePt t="191497" x="1930400" y="5461000"/>
          <p14:tracePt t="191509" x="1930400" y="5448300"/>
          <p14:tracePt t="191526" x="1930400" y="5441950"/>
          <p14:tracePt t="191618" x="1924050" y="5441950"/>
          <p14:tracePt t="191626" x="1917700" y="5461000"/>
          <p14:tracePt t="191642" x="1905000" y="5511800"/>
          <p14:tracePt t="191660" x="1898650" y="5530850"/>
          <p14:tracePt t="191676" x="1898650" y="5549900"/>
          <p14:tracePt t="191760" x="1898650" y="5537200"/>
          <p14:tracePt t="191768" x="1898650" y="5511800"/>
          <p14:tracePt t="191776" x="1898650" y="5499100"/>
          <p14:tracePt t="191792" x="1898650" y="5454650"/>
          <p14:tracePt t="191809" x="1905000" y="5422900"/>
          <p14:tracePt t="191825" x="1905000" y="5397500"/>
          <p14:tracePt t="191842" x="1905000" y="5378450"/>
          <p14:tracePt t="192027" x="1905000" y="5384800"/>
          <p14:tracePt t="192049" x="0" y="0"/>
        </p14:tracePtLst>
        <p14:tracePtLst>
          <p14:tracePt t="192945" x="2273300" y="5657850"/>
          <p14:tracePt t="193016" x="2279650" y="5683250"/>
          <p14:tracePt t="193025" x="2298700" y="5708650"/>
          <p14:tracePt t="193033" x="2311400" y="5746750"/>
          <p14:tracePt t="193042" x="2343150" y="5791200"/>
          <p14:tracePt t="193059" x="2444750" y="5899150"/>
          <p14:tracePt t="193075" x="2647950" y="6051550"/>
          <p14:tracePt t="193092" x="3028950" y="6280150"/>
          <p14:tracePt t="193109" x="3644900" y="6546850"/>
          <p14:tracePt t="193125" x="4330700" y="6819900"/>
          <p14:tracePt t="193142" x="4870450" y="6851650"/>
          <p14:tracePt t="193159" x="5111750" y="6851650"/>
          <p14:tracePt t="193175" x="5175250" y="6851650"/>
          <p14:tracePt t="193176" x="5181600" y="6851650"/>
          <p14:tracePt t="193192" x="5219700" y="6851650"/>
          <p14:tracePt t="193208" x="5264150" y="6819900"/>
          <p14:tracePt t="193225" x="5346700" y="6775450"/>
          <p14:tracePt t="193242" x="5429250" y="6718300"/>
          <p14:tracePt t="193258" x="5556250" y="6629400"/>
          <p14:tracePt t="193275" x="5715000" y="6521450"/>
          <p14:tracePt t="193292" x="5867400" y="6400800"/>
          <p14:tracePt t="193308" x="6019800" y="6286500"/>
          <p14:tracePt t="193325" x="6178550" y="6178550"/>
          <p14:tracePt t="193342" x="6350000" y="6076950"/>
          <p14:tracePt t="193359" x="6565900" y="5969000"/>
          <p14:tracePt t="193361" x="6661150" y="5924550"/>
          <p14:tracePt t="193375" x="6762750" y="5892800"/>
          <p14:tracePt t="193392" x="7004050" y="5784850"/>
          <p14:tracePt t="193409" x="7092950" y="5753100"/>
          <p14:tracePt t="193425" x="7131050" y="5746750"/>
          <p14:tracePt t="193442" x="7143750" y="5734050"/>
          <p14:tracePt t="193475" x="7150100" y="5727700"/>
          <p14:tracePt t="193515" x="7156450" y="5715000"/>
          <p14:tracePt t="193523" x="7162800" y="5708650"/>
          <p14:tracePt t="193548" x="7162800" y="5695950"/>
          <p14:tracePt t="193555" x="7162800" y="5689600"/>
          <p14:tracePt t="193564" x="7162800" y="5670550"/>
          <p14:tracePt t="193576" x="7162800" y="5664200"/>
          <p14:tracePt t="193593" x="7162800" y="5632450"/>
          <p14:tracePt t="193609" x="7162800" y="5600700"/>
          <p14:tracePt t="193626" x="7175500" y="5556250"/>
          <p14:tracePt t="193642" x="7175500" y="5518150"/>
          <p14:tracePt t="193659" x="7175500" y="5467350"/>
          <p14:tracePt t="193676" x="7175500" y="5435600"/>
          <p14:tracePt t="193692" x="7175500" y="5416550"/>
          <p14:tracePt t="193708" x="7175500" y="5397500"/>
          <p14:tracePt t="193725" x="7175500" y="5384800"/>
          <p14:tracePt t="193742" x="7175500" y="5378450"/>
          <p14:tracePt t="193945" x="7175500" y="5365750"/>
          <p14:tracePt t="193954" x="7169150" y="5365750"/>
          <p14:tracePt t="193962" x="7156450" y="5365750"/>
          <p14:tracePt t="193975" x="7118350" y="5359400"/>
          <p14:tracePt t="193992" x="7073900" y="5346700"/>
          <p14:tracePt t="193993" x="7048500" y="5346700"/>
          <p14:tracePt t="194008" x="7016750" y="5346700"/>
          <p14:tracePt t="194025" x="7004050" y="5346700"/>
          <p14:tracePt t="194168" x="7016750" y="5340350"/>
          <p14:tracePt t="194177" x="7054850" y="5334000"/>
          <p14:tracePt t="194184" x="7099300" y="5334000"/>
          <p14:tracePt t="194192" x="7175500" y="5334000"/>
          <p14:tracePt t="194208" x="7353300" y="5334000"/>
          <p14:tracePt t="194225" x="7531100" y="5334000"/>
          <p14:tracePt t="194241" x="7670800" y="5334000"/>
          <p14:tracePt t="194258" x="7766050" y="5334000"/>
          <p14:tracePt t="194275" x="7823200" y="5334000"/>
          <p14:tracePt t="194291" x="7861300" y="5334000"/>
          <p14:tracePt t="194308" x="7893050" y="5334000"/>
          <p14:tracePt t="194325" x="7918450" y="5334000"/>
          <p14:tracePt t="194341" x="7937500" y="5334000"/>
          <p14:tracePt t="194358" x="7962900" y="5334000"/>
          <p14:tracePt t="194362" x="7981950" y="5334000"/>
          <p14:tracePt t="194375" x="7988300" y="5334000"/>
          <p14:tracePt t="194391" x="8013700" y="5334000"/>
          <p14:tracePt t="194409" x="8026400" y="5334000"/>
          <p14:tracePt t="194425" x="8032750" y="5334000"/>
          <p14:tracePt t="194458" x="8045450" y="5334000"/>
          <p14:tracePt t="194497" x="8051800" y="5334000"/>
          <p14:tracePt t="194508" x="8058150" y="5334000"/>
          <p14:tracePt t="194537" x="8064500" y="5334000"/>
          <p14:tracePt t="194545" x="8070850" y="5334000"/>
          <p14:tracePt t="194569" x="8077200" y="5334000"/>
          <p14:tracePt t="194617" x="8083550" y="5334000"/>
          <p14:tracePt t="194625" x="8089900" y="5334000"/>
          <p14:tracePt t="194641" x="8102600" y="5327650"/>
          <p14:tracePt t="194649" x="8108950" y="5327650"/>
          <p14:tracePt t="194658" x="8115300" y="5327650"/>
          <p14:tracePt t="194675" x="8153400" y="5327650"/>
          <p14:tracePt t="194691" x="8166100" y="5321300"/>
          <p14:tracePt t="194708" x="8185150" y="5314950"/>
          <p14:tracePt t="194724" x="8197850" y="5314950"/>
          <p14:tracePt t="194741" x="8223250" y="5302250"/>
          <p14:tracePt t="194758" x="8229600" y="5302250"/>
          <p14:tracePt t="194791" x="8235950" y="5302250"/>
          <p14:tracePt t="194866" x="8242300" y="5302250"/>
          <p14:tracePt t="194892" x="8248650" y="5302250"/>
          <p14:tracePt t="194900" x="8255000" y="5302250"/>
          <p14:tracePt t="194909" x="8261350" y="5295900"/>
          <p14:tracePt t="194925" x="8280400" y="5295900"/>
          <p14:tracePt t="194941" x="8324850" y="5289550"/>
          <p14:tracePt t="194958" x="8356600" y="5283200"/>
          <p14:tracePt t="194975" x="8394700" y="5283200"/>
          <p14:tracePt t="194978" x="8407400" y="5283200"/>
          <p14:tracePt t="194991" x="8426450" y="5283200"/>
          <p14:tracePt t="194994" x="8432800" y="5283200"/>
          <p14:tracePt t="195008" x="8458200" y="5283200"/>
          <p14:tracePt t="195025" x="8470900" y="5283200"/>
          <p14:tracePt t="195041" x="8483600" y="5283200"/>
          <p14:tracePt t="195058" x="8502650" y="5276850"/>
          <p14:tracePt t="195074" x="8515350" y="5270500"/>
          <p14:tracePt t="195091" x="8534400" y="5270500"/>
          <p14:tracePt t="195108" x="8540750" y="5270500"/>
          <p14:tracePt t="195125" x="8547100" y="5270500"/>
          <p14:tracePt t="195289" x="8553450" y="5264150"/>
          <p14:tracePt t="195304" x="8540750" y="5251450"/>
          <p14:tracePt t="195312" x="8521700" y="5232400"/>
          <p14:tracePt t="195324" x="8489950" y="5213350"/>
          <p14:tracePt t="195341" x="8413750" y="5168900"/>
          <p14:tracePt t="195359" x="8312150" y="5137150"/>
          <p14:tracePt t="195362" x="8255000" y="5111750"/>
          <p14:tracePt t="195374" x="8197850" y="5092700"/>
          <p14:tracePt t="195391" x="8121650" y="5080000"/>
          <p14:tracePt t="195408" x="8039100" y="5067300"/>
          <p14:tracePt t="195424" x="8001000" y="5060950"/>
          <p14:tracePt t="195441" x="7943850" y="5060950"/>
          <p14:tracePt t="195458" x="7861300" y="5060950"/>
          <p14:tracePt t="195474" x="7772400" y="5080000"/>
          <p14:tracePt t="195491" x="7683500" y="5092700"/>
          <p14:tracePt t="195508" x="7620000" y="5105400"/>
          <p14:tracePt t="195524" x="7581900" y="5118100"/>
          <p14:tracePt t="195541" x="7562850" y="5130800"/>
          <p14:tracePt t="195558" x="7556500" y="5130800"/>
          <p14:tracePt t="195574" x="7550150" y="5156200"/>
          <p14:tracePt t="195601" x="7550150" y="5162550"/>
          <p14:tracePt t="195610" x="7550150" y="5168900"/>
          <p14:tracePt t="195625" x="7550150" y="5181600"/>
          <p14:tracePt t="195641" x="7581900" y="5207000"/>
          <p14:tracePt t="195658" x="7670800" y="5251450"/>
          <p14:tracePt t="195674" x="7835900" y="5283200"/>
          <p14:tracePt t="195691" x="8058150" y="5321300"/>
          <p14:tracePt t="195708" x="8248650" y="5327650"/>
          <p14:tracePt t="195724" x="8394700" y="5327650"/>
          <p14:tracePt t="195741" x="8445500" y="5327650"/>
          <p14:tracePt t="195758" x="8458200" y="5327650"/>
          <p14:tracePt t="195791" x="8464550" y="5308600"/>
          <p14:tracePt t="195808" x="8451850" y="5270500"/>
          <p14:tracePt t="195824" x="8407400" y="5245100"/>
          <p14:tracePt t="195841" x="8343900" y="5219700"/>
          <p14:tracePt t="195858" x="8242300" y="5194300"/>
          <p14:tracePt t="195874" x="8134350" y="5181600"/>
          <p14:tracePt t="195891" x="8039100" y="5175250"/>
          <p14:tracePt t="195908" x="7931150" y="5175250"/>
          <p14:tracePt t="195924" x="7861300" y="5194300"/>
          <p14:tracePt t="195941" x="7804150" y="5219700"/>
          <p14:tracePt t="195957" x="7766050" y="5264150"/>
          <p14:tracePt t="195974" x="7753350" y="5283200"/>
          <p14:tracePt t="195991" x="7753350" y="5289550"/>
          <p14:tracePt t="196024" x="7753350" y="5308600"/>
          <p14:tracePt t="196041" x="7766050" y="5314950"/>
          <p14:tracePt t="196057" x="7804150" y="5314950"/>
          <p14:tracePt t="196074" x="7893050" y="5314950"/>
          <p14:tracePt t="196091" x="7981950" y="5302250"/>
          <p14:tracePt t="196108" x="8026400" y="5276850"/>
          <p14:tracePt t="196124" x="8045450" y="5257800"/>
          <p14:tracePt t="196141" x="8051800" y="5251450"/>
          <p14:tracePt t="196157" x="8051800" y="5245100"/>
          <p14:tracePt t="196481" x="0" y="0"/>
        </p14:tracePtLst>
        <p14:tracePtLst>
          <p14:tracePt t="198370" x="6781800" y="5022850"/>
          <p14:tracePt t="198416" x="6775450" y="5022850"/>
          <p14:tracePt t="198425" x="6762750" y="5041900"/>
          <p14:tracePt t="198440" x="6743700" y="5130800"/>
          <p14:tracePt t="198457" x="6718300" y="5257800"/>
          <p14:tracePt t="198473" x="6711950" y="5391150"/>
          <p14:tracePt t="198490" x="6711950" y="5505450"/>
          <p14:tracePt t="198507" x="6711950" y="5575300"/>
          <p14:tracePt t="198523" x="6731000" y="5607050"/>
          <p14:tracePt t="198540" x="6743700" y="5626100"/>
          <p14:tracePt t="198556" x="6762750" y="5638800"/>
          <p14:tracePt t="198573" x="6769100" y="5638800"/>
          <p14:tracePt t="198590" x="6781800" y="5638800"/>
          <p14:tracePt t="198607" x="6819900" y="5638800"/>
          <p14:tracePt t="198608" x="6838950" y="5626100"/>
          <p14:tracePt t="198623" x="6851650" y="5613400"/>
          <p14:tracePt t="198625" x="6864350" y="5600700"/>
          <p14:tracePt t="198641" x="6883400" y="5556250"/>
          <p14:tracePt t="198657" x="6896100" y="5505450"/>
          <p14:tracePt t="198674" x="6896100" y="5480050"/>
          <p14:tracePt t="198690" x="6896100" y="5473700"/>
          <p14:tracePt t="198707" x="6896100" y="5467350"/>
          <p14:tracePt t="198777" x="0" y="0"/>
        </p14:tracePtLst>
        <p14:tracePtLst>
          <p14:tracePt t="199541" x="8032750" y="5041900"/>
          <p14:tracePt t="199549" x="8013700" y="5048250"/>
          <p14:tracePt t="199558" x="7994650" y="5060950"/>
          <p14:tracePt t="199573" x="7943850" y="5080000"/>
          <p14:tracePt t="199590" x="7899400" y="5118100"/>
          <p14:tracePt t="199594" x="7880350" y="5149850"/>
          <p14:tracePt t="199606" x="7861300" y="5168900"/>
          <p14:tracePt t="199623" x="7835900" y="5213350"/>
          <p14:tracePt t="199641" x="7829550" y="5238750"/>
          <p14:tracePt t="199643" x="7829550" y="5245100"/>
          <p14:tracePt t="199657" x="7829550" y="5270500"/>
          <p14:tracePt t="199673" x="7835900" y="5295900"/>
          <p14:tracePt t="199690" x="7854950" y="5334000"/>
          <p14:tracePt t="199706" x="7893050" y="5365750"/>
          <p14:tracePt t="199723" x="7975600" y="5403850"/>
          <p14:tracePt t="199740" x="8077200" y="5422900"/>
          <p14:tracePt t="199756" x="8185150" y="5429250"/>
          <p14:tracePt t="199773" x="8293100" y="5429250"/>
          <p14:tracePt t="199790" x="8369300" y="5429250"/>
          <p14:tracePt t="199806" x="8401050" y="5403850"/>
          <p14:tracePt t="199809" x="8413750" y="5384800"/>
          <p14:tracePt t="199823" x="8426450" y="5365750"/>
          <p14:tracePt t="199840" x="8426450" y="5321300"/>
          <p14:tracePt t="199856" x="8426450" y="5289550"/>
          <p14:tracePt t="199873" x="8426450" y="5264150"/>
          <p14:tracePt t="199890" x="8426450" y="5245100"/>
          <p14:tracePt t="200073" x="0" y="0"/>
        </p14:tracePtLst>
        <p14:tracePtLst>
          <p14:tracePt t="200959" x="7277100" y="5118100"/>
          <p14:tracePt t="200972" x="7239000" y="5137150"/>
          <p14:tracePt t="200989" x="7207250" y="5162550"/>
          <p14:tracePt t="201006" x="7169150" y="5181600"/>
          <p14:tracePt t="201022" x="7150100" y="5213350"/>
          <p14:tracePt t="201039" x="7131050" y="5238750"/>
          <p14:tracePt t="201040" x="7124700" y="5251450"/>
          <p14:tracePt t="201056" x="7124700" y="5270500"/>
          <p14:tracePt t="201072" x="7124700" y="5308600"/>
          <p14:tracePt t="201089" x="7124700" y="5327650"/>
          <p14:tracePt t="201106" x="7124700" y="5334000"/>
          <p14:tracePt t="201123" x="7137400" y="5359400"/>
          <p14:tracePt t="201139" x="7181850" y="5372100"/>
          <p14:tracePt t="201156" x="7264400" y="5384800"/>
          <p14:tracePt t="201173" x="7378700" y="5391150"/>
          <p14:tracePt t="201189" x="7531100" y="5391150"/>
          <p14:tracePt t="201206" x="7658100" y="5391150"/>
          <p14:tracePt t="201222" x="7759700" y="5372100"/>
          <p14:tracePt t="201239" x="7791450" y="5353050"/>
          <p14:tracePt t="201242" x="7804150" y="5346700"/>
          <p14:tracePt t="201256" x="7829550" y="5321300"/>
          <p14:tracePt t="201272" x="7835900" y="5295900"/>
          <p14:tracePt t="201289" x="7835900" y="5264150"/>
          <p14:tracePt t="201306" x="7835900" y="5238750"/>
          <p14:tracePt t="201322" x="7823200" y="5213350"/>
          <p14:tracePt t="201339" x="7785100" y="5175250"/>
          <p14:tracePt t="201356" x="7721600" y="5143500"/>
          <p14:tracePt t="201373" x="7620000" y="5118100"/>
          <p14:tracePt t="201389" x="7512050" y="5092700"/>
          <p14:tracePt t="201406" x="7435850" y="5086350"/>
          <p14:tracePt t="201409" x="7404100" y="5086350"/>
          <p14:tracePt t="201422" x="7366000" y="5086350"/>
          <p14:tracePt t="201439" x="7308850" y="5092700"/>
          <p14:tracePt t="201442" x="7283450" y="5105400"/>
          <p14:tracePt t="201456" x="7251700" y="5118100"/>
          <p14:tracePt t="201472" x="7226300" y="5137150"/>
          <p14:tracePt t="201489" x="7200900" y="5168900"/>
          <p14:tracePt t="201506" x="7188200" y="5187950"/>
          <p14:tracePt t="201522" x="7175500" y="5226050"/>
          <p14:tracePt t="201539" x="7175500" y="5251450"/>
          <p14:tracePt t="201556" x="7175500" y="5289550"/>
          <p14:tracePt t="201572" x="7175500" y="5321300"/>
          <p14:tracePt t="201589" x="7188200" y="5353050"/>
          <p14:tracePt t="201606" x="7200900" y="5365750"/>
          <p14:tracePt t="201622" x="7239000" y="5378450"/>
          <p14:tracePt t="201625" x="7277100" y="5397500"/>
          <p14:tracePt t="201639" x="7321550" y="5403850"/>
          <p14:tracePt t="201656" x="7493000" y="5403850"/>
          <p14:tracePt t="201672" x="7613650" y="5391150"/>
          <p14:tracePt t="201689" x="7658100" y="5365750"/>
          <p14:tracePt t="201706" x="7670800" y="5353050"/>
          <p14:tracePt t="201722" x="7677150" y="5340350"/>
          <p14:tracePt t="201739" x="7677150" y="5321300"/>
          <p14:tracePt t="201756" x="7677150" y="5302250"/>
          <p14:tracePt t="201772" x="7651750" y="5283200"/>
          <p14:tracePt t="201789" x="7620000" y="5257800"/>
          <p14:tracePt t="201805" x="7556500" y="5226050"/>
          <p14:tracePt t="201822" x="7467600" y="5207000"/>
          <p14:tracePt t="201839" x="7346950" y="5181600"/>
          <p14:tracePt t="201856" x="7169150" y="5162550"/>
          <p14:tracePt t="201872" x="7112000" y="5162550"/>
          <p14:tracePt t="201889" x="7080250" y="5162550"/>
          <p14:tracePt t="201906" x="7061200" y="5187950"/>
          <p14:tracePt t="201922" x="7048500" y="5213350"/>
          <p14:tracePt t="201939" x="7048500" y="5238750"/>
          <p14:tracePt t="201956" x="7048500" y="5257800"/>
          <p14:tracePt t="201972" x="7048500" y="5283200"/>
          <p14:tracePt t="201989" x="7054850" y="5321300"/>
          <p14:tracePt t="202005" x="7092950" y="5353050"/>
          <p14:tracePt t="202022" x="7137400" y="5372100"/>
          <p14:tracePt t="202039" x="7188200" y="5378450"/>
          <p14:tracePt t="202056" x="7245350" y="5378450"/>
          <p14:tracePt t="202072" x="7277100" y="5378450"/>
          <p14:tracePt t="202089" x="7289800" y="5372100"/>
          <p14:tracePt t="202105" x="7302500" y="5365750"/>
          <p14:tracePt t="202129" x="7308850" y="5359400"/>
          <p14:tracePt t="202193" x="0" y="0"/>
        </p14:tracePtLst>
        <p14:tracePtLst>
          <p14:tracePt t="202759" x="6686550" y="5073650"/>
          <p14:tracePt t="202772" x="6661150" y="5099050"/>
          <p14:tracePt t="202789" x="6648450" y="5130800"/>
          <p14:tracePt t="202805" x="6648450" y="5175250"/>
          <p14:tracePt t="202809" x="6642100" y="5207000"/>
          <p14:tracePt t="202822" x="6642100" y="5226050"/>
          <p14:tracePt t="202839" x="6642100" y="5276850"/>
          <p14:tracePt t="202842" x="6642100" y="5289550"/>
          <p14:tracePt t="202855" x="6654800" y="5314950"/>
          <p14:tracePt t="202872" x="6699250" y="5346700"/>
          <p14:tracePt t="202889" x="6737350" y="5359400"/>
          <p14:tracePt t="202906" x="6838950" y="5372100"/>
          <p14:tracePt t="202922" x="6965950" y="5372100"/>
          <p14:tracePt t="202939" x="7131050" y="5372100"/>
          <p14:tracePt t="202956" x="7283450" y="5365750"/>
          <p14:tracePt t="202972" x="7366000" y="5327650"/>
          <p14:tracePt t="202989" x="7404100" y="5295900"/>
          <p14:tracePt t="203005" x="7423150" y="5257800"/>
          <p14:tracePt t="203022" x="7429500" y="5232400"/>
          <p14:tracePt t="203039" x="7429500" y="5213350"/>
          <p14:tracePt t="203055" x="7429500" y="5194300"/>
          <p14:tracePt t="203057" x="7429500" y="5181600"/>
          <p14:tracePt t="203072" x="7416800" y="5168900"/>
          <p14:tracePt t="203088" x="7391400" y="5162550"/>
          <p14:tracePt t="203105" x="7378700" y="5156200"/>
          <p14:tracePt t="203122" x="7334250" y="5156200"/>
          <p14:tracePt t="203139" x="7245350" y="5156200"/>
          <p14:tracePt t="203155" x="7137400" y="5175250"/>
          <p14:tracePt t="203172" x="7048500" y="5194300"/>
          <p14:tracePt t="203189" x="7004050" y="5232400"/>
          <p14:tracePt t="203205" x="6985000" y="5257800"/>
          <p14:tracePt t="203222" x="6978650" y="5270500"/>
          <p14:tracePt t="203239" x="6978650" y="5289550"/>
          <p14:tracePt t="203255" x="6978650" y="5321300"/>
          <p14:tracePt t="203256" x="6985000" y="5321300"/>
          <p14:tracePt t="203272" x="7004050" y="5334000"/>
          <p14:tracePt t="203288" x="7048500" y="5353050"/>
          <p14:tracePt t="203305" x="7092950" y="5353050"/>
          <p14:tracePt t="203322" x="7194550" y="5353050"/>
          <p14:tracePt t="203338" x="7251700" y="5327650"/>
          <p14:tracePt t="203355" x="7289800" y="5302250"/>
          <p14:tracePt t="203372" x="7302500" y="5264150"/>
          <p14:tracePt t="203388" x="7302500" y="5245100"/>
          <p14:tracePt t="203405" x="7302500" y="5232400"/>
          <p14:tracePt t="203422" x="7296150" y="5213350"/>
          <p14:tracePt t="203439" x="7289800" y="5207000"/>
          <p14:tracePt t="203455" x="7258050" y="5207000"/>
          <p14:tracePt t="203472" x="7175500" y="5219700"/>
          <p14:tracePt t="203488" x="7112000" y="5251450"/>
          <p14:tracePt t="203505" x="7080250" y="5295900"/>
          <p14:tracePt t="203522" x="7073900" y="5321300"/>
          <p14:tracePt t="203585" x="7073900" y="5327650"/>
          <p14:tracePt t="203602" x="7086600" y="5321300"/>
          <p14:tracePt t="203614" x="7092950" y="5308600"/>
          <p14:tracePt t="203629" x="7105650" y="5276850"/>
          <p14:tracePt t="203643" x="7112000" y="5245100"/>
          <p14:tracePt t="203656" x="7118350" y="5245100"/>
          <p14:tracePt t="203672" x="7118350" y="5238750"/>
          <p14:tracePt t="203705" x="0" y="0"/>
        </p14:tracePtLst>
        <p14:tracePtLst>
          <p14:tracePt t="204045" x="6584950" y="5187950"/>
          <p14:tracePt t="204056" x="6578600" y="5187950"/>
          <p14:tracePt t="204073" x="6572250" y="5238750"/>
          <p14:tracePt t="204089" x="6572250" y="5302250"/>
          <p14:tracePt t="204105" x="6572250" y="5372100"/>
          <p14:tracePt t="204122" x="6597650" y="5416550"/>
          <p14:tracePt t="204138" x="6623050" y="5435600"/>
          <p14:tracePt t="204155" x="6661150" y="5454650"/>
          <p14:tracePt t="204172" x="6711950" y="5454650"/>
          <p14:tracePt t="204189" x="6781800" y="5441950"/>
          <p14:tracePt t="204205" x="6832600" y="5403850"/>
          <p14:tracePt t="204209" x="6851650" y="5391150"/>
          <p14:tracePt t="204221" x="6864350" y="5365750"/>
          <p14:tracePt t="204239" x="6883400" y="5334000"/>
          <p14:tracePt t="204242" x="6883400" y="5327650"/>
          <p14:tracePt t="204255" x="6883400" y="5321300"/>
          <p14:tracePt t="204271" x="6883400" y="5302250"/>
          <p14:tracePt t="204305" x="6883400" y="5295900"/>
          <p14:tracePt t="204378" x="0" y="0"/>
        </p14:tracePtLst>
        <p14:tracePtLst>
          <p14:tracePt t="204849" x="5365750" y="6407150"/>
          <p14:tracePt t="204941" x="5359400" y="6407150"/>
          <p14:tracePt t="204955" x="5327650" y="6407150"/>
          <p14:tracePt t="204971" x="5251450" y="6407150"/>
          <p14:tracePt t="204981" x="5194300" y="6400800"/>
          <p14:tracePt t="204988" x="5124450" y="6381750"/>
          <p14:tracePt t="205005" x="4940300" y="6337300"/>
          <p14:tracePt t="205021" x="4667250" y="6280150"/>
          <p14:tracePt t="205038" x="4337050" y="6210300"/>
          <p14:tracePt t="205054" x="3962400" y="6089650"/>
          <p14:tracePt t="205071" x="3581400" y="5943600"/>
          <p14:tracePt t="205073" x="3422650" y="5886450"/>
          <p14:tracePt t="205088" x="3187700" y="5784850"/>
          <p14:tracePt t="205104" x="3041650" y="5727700"/>
          <p14:tracePt t="205121" x="2927350" y="5670550"/>
          <p14:tracePt t="205138" x="2851150" y="5626100"/>
          <p14:tracePt t="205155" x="2774950" y="5594350"/>
          <p14:tracePt t="205171" x="2724150" y="5562600"/>
          <p14:tracePt t="205188" x="2673350" y="5530850"/>
          <p14:tracePt t="205204" x="2622550" y="5499100"/>
          <p14:tracePt t="205221" x="2533650" y="5441950"/>
          <p14:tracePt t="205238" x="2438400" y="5391150"/>
          <p14:tracePt t="205254" x="2324100" y="5321300"/>
          <p14:tracePt t="205257" x="2266950" y="5295900"/>
          <p14:tracePt t="205271" x="2209800" y="5276850"/>
          <p14:tracePt t="205288" x="2076450" y="5219700"/>
          <p14:tracePt t="205304" x="2019300" y="5194300"/>
          <p14:tracePt t="205321" x="1987550" y="5175250"/>
          <p14:tracePt t="205338" x="1962150" y="5168900"/>
          <p14:tracePt t="205354" x="1949450" y="5168900"/>
          <p14:tracePt t="205371" x="1936750" y="5162550"/>
          <p14:tracePt t="205388" x="1917700" y="5149850"/>
          <p14:tracePt t="205421" x="1898650" y="5143500"/>
          <p14:tracePt t="206401" x="1905000" y="5143500"/>
          <p14:tracePt t="206410" x="1924050" y="5143500"/>
          <p14:tracePt t="206422" x="1955800" y="5143500"/>
          <p14:tracePt t="206438" x="2057400" y="5143500"/>
          <p14:tracePt t="206454" x="2209800" y="5143500"/>
          <p14:tracePt t="206456" x="2273300" y="5143500"/>
          <p14:tracePt t="206471" x="2355850" y="5143500"/>
          <p14:tracePt t="206489" x="2540000" y="5181600"/>
          <p14:tracePt t="206504" x="2654300" y="5232400"/>
          <p14:tracePt t="206521" x="2768600" y="5295900"/>
          <p14:tracePt t="206537" x="2895600" y="5365750"/>
          <p14:tracePt t="206554" x="2990850" y="5422900"/>
          <p14:tracePt t="206571" x="3060700" y="5480050"/>
          <p14:tracePt t="206587" x="3086100" y="5511800"/>
          <p14:tracePt t="206604" x="3111500" y="5543550"/>
          <p14:tracePt t="206621" x="3143250" y="5600700"/>
          <p14:tracePt t="206637" x="3194050" y="5651500"/>
          <p14:tracePt t="206654" x="3257550" y="5708650"/>
          <p14:tracePt t="206671" x="3321050" y="5746750"/>
          <p14:tracePt t="206674" x="3352800" y="5772150"/>
          <p14:tracePt t="206688" x="3378200" y="5784850"/>
          <p14:tracePt t="206705" x="3467100" y="5816600"/>
          <p14:tracePt t="206721" x="3536950" y="5842000"/>
          <p14:tracePt t="206737" x="3619500" y="5867400"/>
          <p14:tracePt t="206754" x="3670300" y="5873750"/>
          <p14:tracePt t="206771" x="3708400" y="5873750"/>
          <p14:tracePt t="206787" x="3721100" y="5873750"/>
          <p14:tracePt t="206804" x="3727450" y="5873750"/>
          <p14:tracePt t="206913" x="3702050" y="5873750"/>
          <p14:tracePt t="206922" x="3651250" y="5867400"/>
          <p14:tracePt t="206938" x="3498850" y="5829300"/>
          <p14:tracePt t="206955" x="3257550" y="5772150"/>
          <p14:tracePt t="206971" x="3003550" y="5727700"/>
          <p14:tracePt t="206988" x="2800350" y="5683250"/>
          <p14:tracePt t="207004" x="2641600" y="5632450"/>
          <p14:tracePt t="207020" x="2533650" y="5594350"/>
          <p14:tracePt t="207037" x="2444750" y="5549900"/>
          <p14:tracePt t="207054" x="2381250" y="5530850"/>
          <p14:tracePt t="207070" x="2311400" y="5499100"/>
          <p14:tracePt t="207087" x="2254250" y="5461000"/>
          <p14:tracePt t="207104" x="2178050" y="5416550"/>
          <p14:tracePt t="207120" x="2114550" y="5391150"/>
          <p14:tracePt t="207137" x="2070100" y="5372100"/>
          <p14:tracePt t="207154" x="2044700" y="5353050"/>
          <p14:tracePt t="207171" x="2019300" y="5346700"/>
          <p14:tracePt t="207187" x="1993900" y="5334000"/>
          <p14:tracePt t="207204" x="1962150" y="5327650"/>
          <p14:tracePt t="207220" x="1930400" y="5327650"/>
          <p14:tracePt t="207238" x="1892300" y="5314950"/>
          <p14:tracePt t="207254" x="1866900" y="5314950"/>
          <p14:tracePt t="207270" x="1847850" y="5314950"/>
          <p14:tracePt t="207287" x="1809750" y="5302250"/>
          <p14:tracePt t="207289" x="1803400" y="5302250"/>
          <p14:tracePt t="207304" x="1746250" y="5289550"/>
          <p14:tracePt t="207320" x="1695450" y="5276850"/>
          <p14:tracePt t="207337" x="1657350" y="5270500"/>
          <p14:tracePt t="207354" x="1638300" y="5257800"/>
          <p14:tracePt t="207370" x="1631950" y="5257800"/>
          <p14:tracePt t="207945" x="0" y="0"/>
        </p14:tracePtLst>
        <p14:tracePtLst>
          <p14:tracePt t="210005" x="5264150" y="5492750"/>
          <p14:tracePt t="210011" x="5200650" y="5505450"/>
          <p14:tracePt t="210019" x="5130800" y="5518150"/>
          <p14:tracePt t="210036" x="4940300" y="5562600"/>
          <p14:tracePt t="210053" x="4756150" y="5645150"/>
          <p14:tracePt t="210070" x="4610100" y="5740400"/>
          <p14:tracePt t="210086" x="4514850" y="5835650"/>
          <p14:tracePt t="210090" x="4483100" y="5880100"/>
          <p14:tracePt t="210103" x="4464050" y="5918200"/>
          <p14:tracePt t="210105" x="4457700" y="5956300"/>
          <p14:tracePt t="210120" x="4451350" y="6000750"/>
          <p14:tracePt t="210136" x="4451350" y="6045200"/>
          <p14:tracePt t="210153" x="4457700" y="6083300"/>
          <p14:tracePt t="210170" x="4470400" y="6115050"/>
          <p14:tracePt t="210187" x="4489450" y="6127750"/>
          <p14:tracePt t="210203" x="4546600" y="6140450"/>
          <p14:tracePt t="210219" x="4641850" y="6140450"/>
          <p14:tracePt t="210237" x="4806950" y="6121400"/>
          <p14:tracePt t="210253" x="4940300" y="6076950"/>
          <p14:tracePt t="210269" x="5003800" y="6013450"/>
          <p14:tracePt t="210286" x="5035550" y="5943600"/>
          <p14:tracePt t="210303" x="5041900" y="5854700"/>
          <p14:tracePt t="210306" x="5041900" y="5829300"/>
          <p14:tracePt t="210319" x="5035550" y="5791200"/>
          <p14:tracePt t="210336" x="5003800" y="5721350"/>
          <p14:tracePt t="210353" x="4978400" y="5683250"/>
          <p14:tracePt t="210369" x="4946650" y="5664200"/>
          <p14:tracePt t="210386" x="4914900" y="5651500"/>
          <p14:tracePt t="210427" x="4908550" y="5651500"/>
          <p14:tracePt t="210441" x="4902200" y="5651500"/>
          <p14:tracePt t="210453" x="4895850" y="5676900"/>
          <p14:tracePt t="210470" x="4889500" y="5765800"/>
          <p14:tracePt t="210473" x="4889500" y="5816600"/>
          <p14:tracePt t="210486" x="4889500" y="5873750"/>
          <p14:tracePt t="210490" x="4889500" y="5918200"/>
          <p14:tracePt t="210503" x="4889500" y="5949950"/>
          <p14:tracePt t="210520" x="4889500" y="5969000"/>
          <p14:tracePt t="210536" x="4895850" y="5975350"/>
          <p14:tracePt t="210554" x="4902200" y="5975350"/>
          <p14:tracePt t="210569" x="4927600" y="5943600"/>
          <p14:tracePt t="210586" x="4959350" y="5867400"/>
          <p14:tracePt t="210603" x="4978400" y="5778500"/>
          <p14:tracePt t="210619" x="4984750" y="5708650"/>
          <p14:tracePt t="210636" x="4991100" y="5645150"/>
          <p14:tracePt t="210653" x="4991100" y="5619750"/>
          <p14:tracePt t="210670" x="4991100" y="5613400"/>
          <p14:tracePt t="210687" x="4991100" y="5607050"/>
          <p14:tracePt t="210703" x="4972050" y="5632450"/>
          <p14:tracePt t="210706" x="4940300" y="5683250"/>
          <p14:tracePt t="210719" x="4914900" y="5727700"/>
          <p14:tracePt t="210737" x="4851400" y="5905500"/>
          <p14:tracePt t="210753" x="4826000" y="5994400"/>
          <p14:tracePt t="210769" x="4819650" y="6019800"/>
          <p14:tracePt t="210786" x="4819650" y="6032500"/>
          <p14:tracePt t="210834" x="4819650" y="6038850"/>
          <p14:tracePt t="210860" x="4832350" y="6026150"/>
          <p14:tracePt t="210866" x="4838700" y="6013450"/>
          <p14:tracePt t="210876" x="4845050" y="5975350"/>
          <p14:tracePt t="210886" x="4851400" y="5943600"/>
          <p14:tracePt t="210902" x="4857750" y="5873750"/>
          <p14:tracePt t="210920" x="4857750" y="5829300"/>
          <p14:tracePt t="210922" x="4857750" y="5816600"/>
          <p14:tracePt t="210937" x="4857750" y="5803900"/>
          <p14:tracePt t="210953" x="4857750" y="5797550"/>
          <p14:tracePt t="210977" x="4857750" y="5803900"/>
          <p14:tracePt t="210987" x="4851400" y="5829300"/>
          <p14:tracePt t="211002" x="4819650" y="5911850"/>
          <p14:tracePt t="211020" x="4800600" y="6000750"/>
          <p14:tracePt t="211036" x="4794250" y="6038850"/>
          <p14:tracePt t="211052" x="4794250" y="6057900"/>
          <p14:tracePt t="211146" x="4787900" y="6045200"/>
          <p14:tracePt t="211156" x="4781550" y="6045200"/>
          <p14:tracePt t="211157" x="0" y="0"/>
        </p14:tracePtLst>
        <p14:tracePtLst>
          <p14:tracePt t="211513" x="2470150" y="4959350"/>
          <p14:tracePt t="211537" x="2463800" y="4959350"/>
          <p14:tracePt t="211547" x="2451100" y="4959350"/>
          <p14:tracePt t="211554" x="2444750" y="4984750"/>
          <p14:tracePt t="211569" x="2406650" y="5099050"/>
          <p14:tracePt t="211586" x="2355850" y="5238750"/>
          <p14:tracePt t="211602" x="2343150" y="5353050"/>
          <p14:tracePt t="211619" x="2343150" y="5391150"/>
          <p14:tracePt t="211636" x="2343150" y="5397500"/>
          <p14:tracePt t="211652" x="2343150" y="5403850"/>
          <p14:tracePt t="211669" x="2393950" y="5353050"/>
          <p14:tracePt t="211686" x="2451100" y="5232400"/>
          <p14:tracePt t="211689" x="2476500" y="5162550"/>
          <p14:tracePt t="211702" x="2501900" y="5086350"/>
          <p14:tracePt t="211719" x="2508250" y="4991100"/>
          <p14:tracePt t="211737" x="2508250" y="4927600"/>
          <p14:tracePt t="211873" x="0" y="0"/>
        </p14:tracePtLst>
        <p14:tracePtLst>
          <p14:tracePt t="212756" x="7378700" y="6565900"/>
          <p14:tracePt t="212930" x="7391400" y="6578600"/>
          <p14:tracePt t="212942" x="7397750" y="6591300"/>
          <p14:tracePt t="212953" x="7397750" y="6610350"/>
          <p14:tracePt t="212970" x="7410450" y="6629400"/>
          <p14:tracePt t="212986" x="7410450" y="6635750"/>
          <p14:tracePt t="213058" x="7416800" y="6642100"/>
          <p14:tracePt t="213083" x="7416800" y="6635750"/>
          <p14:tracePt t="213091" x="7423150" y="6610350"/>
          <p14:tracePt t="213102" x="7429500" y="6597650"/>
          <p14:tracePt t="213119" x="7429500" y="6559550"/>
          <p14:tracePt t="213135" x="7429500" y="6540500"/>
          <p14:tracePt t="213138" x="7429500" y="6534150"/>
          <p14:tracePt t="213219" x="7442200" y="6534150"/>
          <p14:tracePt t="213226" x="7448550" y="6540500"/>
          <p14:tracePt t="213241" x="7454900" y="6546850"/>
          <p14:tracePt t="213252" x="7454900" y="6553200"/>
          <p14:tracePt t="213497" x="0" y="0"/>
        </p14:tracePtLst>
        <p14:tracePtLst>
          <p14:tracePt t="214075" x="2717800" y="5270500"/>
          <p14:tracePt t="214115" x="2717800" y="5264150"/>
          <p14:tracePt t="214129" x="2755900" y="5264150"/>
          <p14:tracePt t="214143" x="2819400" y="5264150"/>
          <p14:tracePt t="214156" x="2971800" y="5314950"/>
          <p14:tracePt t="214169" x="3244850" y="5416550"/>
          <p14:tracePt t="214185" x="3663950" y="5588000"/>
          <p14:tracePt t="214202" x="4216400" y="5797550"/>
          <p14:tracePt t="214219" x="4832350" y="6032500"/>
          <p14:tracePt t="214236" x="5359400" y="6242050"/>
          <p14:tracePt t="214252" x="5746750" y="6400800"/>
          <p14:tracePt t="214269" x="5981700" y="6502400"/>
          <p14:tracePt t="214285" x="6134100" y="6559550"/>
          <p14:tracePt t="214302" x="6223000" y="6591300"/>
          <p14:tracePt t="214306" x="6261100" y="6597650"/>
          <p14:tracePt t="214318" x="6286500" y="6604000"/>
          <p14:tracePt t="214335" x="6324600" y="6610350"/>
          <p14:tracePt t="214337" x="6343650" y="6610350"/>
          <p14:tracePt t="214351" x="6362700" y="6610350"/>
          <p14:tracePt t="214368" x="6381750" y="6610350"/>
          <p14:tracePt t="214441" x="6388100" y="6610350"/>
          <p14:tracePt t="214538" x="6394450" y="6610350"/>
          <p14:tracePt t="214556" x="6400800" y="6610350"/>
          <p14:tracePt t="214644" x="6400800" y="6604000"/>
          <p14:tracePt t="214655" x="6381750" y="6591300"/>
          <p14:tracePt t="214668" x="6299200" y="6540500"/>
          <p14:tracePt t="214686" x="6146800" y="6483350"/>
          <p14:tracePt t="214690" x="6045200" y="6438900"/>
          <p14:tracePt t="214701" x="5930900" y="6388100"/>
          <p14:tracePt t="214719" x="5657850" y="6286500"/>
          <p14:tracePt t="214723" x="5524500" y="6229350"/>
          <p14:tracePt t="214735" x="5384800" y="6165850"/>
          <p14:tracePt t="214752" x="5130800" y="6064250"/>
          <p14:tracePt t="214754" x="5010150" y="6019800"/>
          <p14:tracePt t="214769" x="4838700" y="5943600"/>
          <p14:tracePt t="214784" x="4692650" y="5899150"/>
          <p14:tracePt t="214802" x="4546600" y="5848350"/>
          <p14:tracePt t="214818" x="4413250" y="5797550"/>
          <p14:tracePt t="214834" x="4311650" y="5753100"/>
          <p14:tracePt t="214851" x="4235450" y="5734050"/>
          <p14:tracePt t="214868" x="4184650" y="5727700"/>
          <p14:tracePt t="214885" x="4140200" y="5715000"/>
          <p14:tracePt t="214954" x="4121150" y="5708650"/>
          <p14:tracePt t="214961" x="4114800" y="5708650"/>
          <p14:tracePt t="214970" x="4095750" y="5695950"/>
          <p14:tracePt t="214985" x="4019550" y="5670550"/>
          <p14:tracePt t="215002" x="3943350" y="5638800"/>
          <p14:tracePt t="215018" x="3867150" y="5600700"/>
          <p14:tracePt t="215034" x="3803650" y="5575300"/>
          <p14:tracePt t="215051" x="3733800" y="5537200"/>
          <p14:tracePt t="215068" x="3670300" y="5499100"/>
          <p14:tracePt t="215084" x="3606800" y="5461000"/>
          <p14:tracePt t="215101" x="3575050" y="5441950"/>
          <p14:tracePt t="215121" x="3568700" y="5441950"/>
          <p14:tracePt t="215302" x="3581400" y="5441950"/>
          <p14:tracePt t="215320" x="3676650" y="5441950"/>
          <p14:tracePt t="215334" x="3905250" y="5441950"/>
          <p14:tracePt t="215338" x="4025900" y="5461000"/>
          <p14:tracePt t="215351" x="4133850" y="5486400"/>
          <p14:tracePt t="215368" x="4337050" y="5537200"/>
          <p14:tracePt t="215384" x="4413250" y="5581650"/>
          <p14:tracePt t="215401" x="4489450" y="5632450"/>
          <p14:tracePt t="215417" x="4597400" y="5727700"/>
          <p14:tracePt t="215434" x="4756150" y="5848350"/>
          <p14:tracePt t="215451" x="4933950" y="5981700"/>
          <p14:tracePt t="215467" x="5105400" y="6089650"/>
          <p14:tracePt t="215484" x="5238750" y="6178550"/>
          <p14:tracePt t="215501" x="5353050" y="6235700"/>
          <p14:tracePt t="215505" x="5391150" y="6248400"/>
          <p14:tracePt t="215518" x="5416550" y="6261100"/>
          <p14:tracePt t="215534" x="5441950" y="6280150"/>
          <p14:tracePt t="215551" x="5454650" y="6280150"/>
          <p14:tracePt t="215568" x="5473700" y="6280150"/>
          <p14:tracePt t="215584" x="5480050" y="6280150"/>
          <p14:tracePt t="215601" x="5492750" y="6273800"/>
          <p14:tracePt t="215617" x="5492750" y="6267450"/>
          <p14:tracePt t="215634" x="5492750" y="6261100"/>
          <p14:tracePt t="215651" x="5486400" y="6216650"/>
          <p14:tracePt t="215668" x="5448300" y="6165850"/>
          <p14:tracePt t="215684" x="5378450" y="6102350"/>
          <p14:tracePt t="215701" x="5283200" y="6032500"/>
          <p14:tracePt t="215718" x="5156200" y="5956300"/>
          <p14:tracePt t="215723" x="5080000" y="5930900"/>
          <p14:tracePt t="215734" x="5003800" y="5899150"/>
          <p14:tracePt t="215751" x="4806950" y="5829300"/>
          <p14:tracePt t="215753" x="4711700" y="5791200"/>
          <p14:tracePt t="215768" x="4616450" y="5765800"/>
          <p14:tracePt t="215784" x="4368800" y="5702300"/>
          <p14:tracePt t="215801" x="4222750" y="5683250"/>
          <p14:tracePt t="215817" x="4133850" y="5664200"/>
          <p14:tracePt t="215834" x="4108450" y="5651500"/>
          <p14:tracePt t="215930" x="4133850" y="5664200"/>
          <p14:tracePt t="215940" x="4203700" y="5683250"/>
          <p14:tracePt t="215954" x="4533900" y="5810250"/>
          <p14:tracePt t="215969" x="4819650" y="5924550"/>
          <p14:tracePt t="215984" x="5791200" y="6311900"/>
          <p14:tracePt t="216001" x="6108700" y="6438900"/>
          <p14:tracePt t="216018" x="6178550" y="6470650"/>
          <p14:tracePt t="216034" x="6191250" y="6477000"/>
          <p14:tracePt t="216188" x="6178550" y="6464300"/>
          <p14:tracePt t="216204" x="6121400" y="6445250"/>
          <p14:tracePt t="216220" x="6007100" y="6394450"/>
          <p14:tracePt t="216235" x="5842000" y="6337300"/>
          <p14:tracePt t="216251" x="5657850" y="6292850"/>
          <p14:tracePt t="216268" x="5454650" y="6248400"/>
          <p14:tracePt t="216284" x="5270500" y="6216650"/>
          <p14:tracePt t="216301" x="5149850" y="6191250"/>
          <p14:tracePt t="216317" x="5124450" y="6184900"/>
          <p14:tracePt t="216334" x="5118100" y="6184900"/>
          <p14:tracePt t="216411" x="5124450" y="6184900"/>
          <p14:tracePt t="216419" x="5149850" y="6197600"/>
          <p14:tracePt t="216434" x="5232400" y="6248400"/>
          <p14:tracePt t="216452" x="5346700" y="6299200"/>
          <p14:tracePt t="216468" x="5480050" y="6356350"/>
          <p14:tracePt t="216485" x="5594350" y="6407150"/>
          <p14:tracePt t="216501" x="5657850" y="6426200"/>
          <p14:tracePt t="216518" x="5664200" y="6426200"/>
          <p14:tracePt t="216556" x="5670550" y="6426200"/>
          <p14:tracePt t="216566" x="5664200" y="6413500"/>
          <p14:tracePt t="216574" x="5651500" y="6394450"/>
          <p14:tracePt t="216584" x="5626100" y="6356350"/>
          <p14:tracePt t="216600" x="5549900" y="6305550"/>
          <p14:tracePt t="216617" x="5454650" y="6248400"/>
          <p14:tracePt t="216634" x="5372100" y="6203950"/>
          <p14:tracePt t="216651" x="5308600" y="6178550"/>
          <p14:tracePt t="216667" x="5289550" y="6165850"/>
          <p14:tracePt t="216922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内部类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410" y="1160780"/>
            <a:ext cx="11741785" cy="4923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内部类也称为嵌套类，是在一个类的内部定义的类。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通常一个内部类仅被其外部类使用时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同时也不想暴露出去，才定义为内部类。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内部类不能定义在方法中。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分为实例内部类和静态内部类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内部类内部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不允许定义静态成员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。创建实例内部类的对象时需要使用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外部类的实例变量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.new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实例内部类类名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 )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即只有当有了外部类的实例，才能实例化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实例内部类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的对象）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静态内部类用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定义，其内部允许定义实例成员和静态成员。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静态内部类的方法不能访问外部类的实例成员变量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创建静态内部类的对象时需要使用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外部类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静态内部类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 )</a:t>
            </a:r>
            <a:endParaRPr lang="zh-CN" altLang="en-US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</p:spTree>
    <p:extLst>
      <p:ext uri="{BB962C8B-B14F-4D97-AF65-F5344CB8AC3E}">
        <p14:creationId xmlns:p14="http://schemas.microsoft.com/office/powerpoint/2010/main" val="2312091704"/>
      </p:ext>
    </p:extLst>
  </p:cSld>
  <p:clrMapOvr>
    <a:masterClrMapping/>
  </p:clrMapOvr>
  <p:transition advTm="144168">
    <p:push/>
  </p:transition>
  <p:extLst>
    <p:ext uri="{3A86A75C-4F4B-4683-9AE1-C65F6400EC91}">
      <p14:laserTraceLst xmlns:p14="http://schemas.microsoft.com/office/powerpoint/2010/main">
        <p14:tracePtLst>
          <p14:tracePt t="2194" x="463550" y="742950"/>
          <p14:tracePt t="2281" x="463550" y="749300"/>
          <p14:tracePt t="2299" x="482600" y="749300"/>
          <p14:tracePt t="2307" x="514350" y="749300"/>
          <p14:tracePt t="2317" x="558800" y="749300"/>
          <p14:tracePt t="2331" x="679450" y="749300"/>
          <p14:tracePt t="2348" x="825500" y="749300"/>
          <p14:tracePt t="2364" x="1003300" y="749300"/>
          <p14:tracePt t="2381" x="1206500" y="755650"/>
          <p14:tracePt t="2398" x="1365250" y="774700"/>
          <p14:tracePt t="2401" x="1422400" y="787400"/>
          <p14:tracePt t="2414" x="1454150" y="800100"/>
          <p14:tracePt t="2431" x="1504950" y="806450"/>
          <p14:tracePt t="2449" x="1555750" y="812800"/>
          <p14:tracePt t="2470" x="1600200" y="812800"/>
          <p14:tracePt t="2482" x="1631950" y="812800"/>
          <p14:tracePt t="2499" x="1651000" y="812800"/>
          <p14:tracePt t="2515" x="1670050" y="812800"/>
          <p14:tracePt t="2578" x="1676400" y="812800"/>
          <p14:tracePt t="2586" x="1682750" y="812800"/>
          <p14:tracePt t="2602" x="1689100" y="812800"/>
          <p14:tracePt t="2614" x="1701800" y="812800"/>
          <p14:tracePt t="2631" x="1746250" y="812800"/>
          <p14:tracePt t="2648" x="1841500" y="812800"/>
          <p14:tracePt t="2649" x="1898650" y="812800"/>
          <p14:tracePt t="2664" x="2012950" y="812800"/>
          <p14:tracePt t="2681" x="2108200" y="812800"/>
          <p14:tracePt t="2698" x="2165350" y="812800"/>
          <p14:tracePt t="2714" x="2209800" y="812800"/>
          <p14:tracePt t="2731" x="2222500" y="812800"/>
          <p14:tracePt t="2764" x="2235200" y="812800"/>
          <p14:tracePt t="2812" x="2241550" y="812800"/>
          <p14:tracePt t="2823" x="2247900" y="812800"/>
          <p14:tracePt t="3507" x="2254250" y="812800"/>
          <p14:tracePt t="3516" x="2266950" y="812800"/>
          <p14:tracePt t="3533" x="2305050" y="819150"/>
          <p14:tracePt t="3549" x="2374900" y="831850"/>
          <p14:tracePt t="3565" x="2463800" y="850900"/>
          <p14:tracePt t="3581" x="2540000" y="863600"/>
          <p14:tracePt t="3597" x="2590800" y="863600"/>
          <p14:tracePt t="3614" x="2609850" y="863600"/>
          <p14:tracePt t="3631" x="2616200" y="863600"/>
          <p14:tracePt t="3913" x="0" y="0"/>
        </p14:tracePtLst>
        <p14:tracePtLst>
          <p14:tracePt t="4738" x="1041400" y="1682750"/>
          <p14:tracePt t="4865" x="1060450" y="1682750"/>
          <p14:tracePt t="4875" x="1098550" y="1682750"/>
          <p14:tracePt t="4882" x="1143000" y="1682750"/>
          <p14:tracePt t="4897" x="1257300" y="1682750"/>
          <p14:tracePt t="4914" x="1416050" y="1682750"/>
          <p14:tracePt t="4930" x="1600200" y="1682750"/>
          <p14:tracePt t="4947" x="1746250" y="1682750"/>
          <p14:tracePt t="4963" x="1828800" y="1682750"/>
          <p14:tracePt t="4980" x="1854200" y="1682750"/>
          <p14:tracePt t="4997" x="1860550" y="1682750"/>
          <p14:tracePt t="5242" x="1860550" y="1689100"/>
          <p14:tracePt t="5258" x="1841500" y="1689100"/>
          <p14:tracePt t="5268" x="1828800" y="1695450"/>
          <p14:tracePt t="5281" x="1809750" y="1695450"/>
          <p14:tracePt t="5297" x="1784350" y="1708150"/>
          <p14:tracePt t="5314" x="1778000" y="1708150"/>
          <p14:tracePt t="5330" x="1758950" y="1708150"/>
          <p14:tracePt t="5347" x="1752600" y="1714500"/>
          <p14:tracePt t="5364" x="1739900" y="1714500"/>
          <p14:tracePt t="5380" x="1733550" y="1714500"/>
          <p14:tracePt t="5397" x="1727200" y="1714500"/>
          <p14:tracePt t="5566" x="1720850" y="1714500"/>
          <p14:tracePt t="5578" x="1714500" y="1714500"/>
          <p14:tracePt t="5591" x="1701800" y="1720850"/>
          <p14:tracePt t="5604" x="1670050" y="1727200"/>
          <p14:tracePt t="5624" x="1663700" y="1727200"/>
          <p14:tracePt t="5632" x="1657350" y="1727200"/>
          <p14:tracePt t="5647" x="1651000" y="1727200"/>
          <p14:tracePt t="5994" x="1657350" y="1739900"/>
          <p14:tracePt t="6003" x="1682750" y="1752600"/>
          <p14:tracePt t="6014" x="1720850" y="1765300"/>
          <p14:tracePt t="6030" x="1860550" y="1797050"/>
          <p14:tracePt t="6047" x="2076450" y="1841500"/>
          <p14:tracePt t="6050" x="2203450" y="1873250"/>
          <p14:tracePt t="6063" x="2330450" y="1892300"/>
          <p14:tracePt t="6080" x="2565400" y="1917700"/>
          <p14:tracePt t="6097" x="2736850" y="1930400"/>
          <p14:tracePt t="6114" x="2787650" y="1930400"/>
          <p14:tracePt t="6130" x="2819400" y="1930400"/>
          <p14:tracePt t="6146" x="2870200" y="1924050"/>
          <p14:tracePt t="6163" x="2952750" y="1892300"/>
          <p14:tracePt t="6180" x="3054350" y="1847850"/>
          <p14:tracePt t="6196" x="3136900" y="1809750"/>
          <p14:tracePt t="6213" x="3206750" y="1778000"/>
          <p14:tracePt t="6230" x="3232150" y="1758950"/>
          <p14:tracePt t="6247" x="3251200" y="1746250"/>
          <p14:tracePt t="6263" x="3257550" y="1739900"/>
          <p14:tracePt t="6265" x="3257550" y="1733550"/>
          <p14:tracePt t="6280" x="3257550" y="1727200"/>
          <p14:tracePt t="6297" x="3257550" y="1689100"/>
          <p14:tracePt t="6313" x="3257550" y="1657350"/>
          <p14:tracePt t="6330" x="3251200" y="1612900"/>
          <p14:tracePt t="6346" x="3225800" y="1562100"/>
          <p14:tracePt t="6364" x="3155950" y="1492250"/>
          <p14:tracePt t="6380" x="3028950" y="1422400"/>
          <p14:tracePt t="6396" x="2889250" y="1384300"/>
          <p14:tracePt t="6413" x="2800350" y="1365250"/>
          <p14:tracePt t="6429" x="2749550" y="1365250"/>
          <p14:tracePt t="6446" x="2730500" y="1365250"/>
          <p14:tracePt t="6463" x="2724150" y="1365250"/>
          <p14:tracePt t="6480" x="2692400" y="1365250"/>
          <p14:tracePt t="6497" x="2667000" y="1397000"/>
          <p14:tracePt t="6513" x="2641600" y="1441450"/>
          <p14:tracePt t="6531" x="2616200" y="1479550"/>
          <p14:tracePt t="6546" x="2597150" y="1530350"/>
          <p14:tracePt t="6564" x="2590800" y="1568450"/>
          <p14:tracePt t="6580" x="2584450" y="1619250"/>
          <p14:tracePt t="6596" x="2578100" y="1651000"/>
          <p14:tracePt t="6613" x="2584450" y="1689100"/>
          <p14:tracePt t="6630" x="2603500" y="1720850"/>
          <p14:tracePt t="6646" x="2628900" y="1746250"/>
          <p14:tracePt t="6663" x="2647950" y="1752600"/>
          <p14:tracePt t="6680" x="2654300" y="1758950"/>
          <p14:tracePt t="7018" x="0" y="0"/>
        </p14:tracePtLst>
        <p14:tracePtLst>
          <p14:tracePt t="8169" x="3683000" y="1701800"/>
          <p14:tracePt t="8274" x="3695700" y="1701800"/>
          <p14:tracePt t="8282" x="3727450" y="1701800"/>
          <p14:tracePt t="8289" x="3765550" y="1701800"/>
          <p14:tracePt t="8298" x="3816350" y="1701800"/>
          <p14:tracePt t="8313" x="3975100" y="1701800"/>
          <p14:tracePt t="8329" x="4171950" y="1701800"/>
          <p14:tracePt t="8346" x="4394200" y="1701800"/>
          <p14:tracePt t="8363" x="4584700" y="1701800"/>
          <p14:tracePt t="8379" x="4711700" y="1701800"/>
          <p14:tracePt t="8396" x="4749800" y="1701800"/>
          <p14:tracePt t="8412" x="4762500" y="1701800"/>
          <p14:tracePt t="8522" x="4762500" y="1708150"/>
          <p14:tracePt t="8538" x="4730750" y="1714500"/>
          <p14:tracePt t="8547" x="4718050" y="1714500"/>
          <p14:tracePt t="8563" x="4648200" y="1727200"/>
          <p14:tracePt t="8579" x="4597400" y="1727200"/>
          <p14:tracePt t="8596" x="4540250" y="1727200"/>
          <p14:tracePt t="8612" x="4508500" y="1727200"/>
          <p14:tracePt t="8629" x="4495800" y="1727200"/>
          <p14:tracePt t="8706" x="4502150" y="1727200"/>
          <p14:tracePt t="8713" x="4533900" y="1727200"/>
          <p14:tracePt t="8722" x="4578350" y="1727200"/>
          <p14:tracePt t="8729" x="4635500" y="1727200"/>
          <p14:tracePt t="8746" x="4749800" y="1727200"/>
          <p14:tracePt t="8763" x="4895850" y="1727200"/>
          <p14:tracePt t="8779" x="5035550" y="1727200"/>
          <p14:tracePt t="8796" x="5162550" y="1727200"/>
          <p14:tracePt t="8813" x="5238750" y="1727200"/>
          <p14:tracePt t="8829" x="5264150" y="1727200"/>
          <p14:tracePt t="8846" x="5276850" y="1727200"/>
          <p14:tracePt t="9010" x="5276850" y="1733550"/>
          <p14:tracePt t="9017" x="5270500" y="1733550"/>
          <p14:tracePt t="9029" x="5238750" y="1733550"/>
          <p14:tracePt t="9046" x="5149850" y="1733550"/>
          <p14:tracePt t="9062" x="5060950" y="1733550"/>
          <p14:tracePt t="9065" x="5029200" y="1733550"/>
          <p14:tracePt t="9079" x="5010150" y="1733550"/>
          <p14:tracePt t="9095" x="4991100" y="1733550"/>
          <p14:tracePt t="9156" x="5003800" y="1733550"/>
          <p14:tracePt t="9165" x="5035550" y="1739900"/>
          <p14:tracePt t="9179" x="5143500" y="1739900"/>
          <p14:tracePt t="9196" x="5302250" y="1739900"/>
          <p14:tracePt t="9212" x="5441950" y="1739900"/>
          <p14:tracePt t="9229" x="5524500" y="1739900"/>
          <p14:tracePt t="9246" x="5543550" y="1739900"/>
          <p14:tracePt t="9457" x="5537200" y="1739900"/>
          <p14:tracePt t="9468" x="5518150" y="1739900"/>
          <p14:tracePt t="9473" x="5492750" y="1739900"/>
          <p14:tracePt t="9483" x="5467350" y="1739900"/>
          <p14:tracePt t="9495" x="5429250" y="1739900"/>
          <p14:tracePt t="9512" x="5353050" y="1739900"/>
          <p14:tracePt t="9529" x="5327650" y="1739900"/>
          <p14:tracePt t="9741" x="5346700" y="1739900"/>
          <p14:tracePt t="9751" x="5378450" y="1739900"/>
          <p14:tracePt t="9762" x="5473700" y="1739900"/>
          <p14:tracePt t="9779" x="5588000" y="1739900"/>
          <p14:tracePt t="9786" x="5651500" y="1739900"/>
          <p14:tracePt t="9795" x="5715000" y="1739900"/>
          <p14:tracePt t="9813" x="5848350" y="1739900"/>
          <p14:tracePt t="9818" x="5899150" y="1739900"/>
          <p14:tracePt t="9828" x="5949950" y="1739900"/>
          <p14:tracePt t="9845" x="6038850" y="1739900"/>
          <p14:tracePt t="9864" x="6089650" y="1739900"/>
          <p14:tracePt t="9866" x="6096000" y="1739900"/>
          <p14:tracePt t="9879" x="6108700" y="1739900"/>
          <p14:tracePt t="9895" x="6115050" y="1739900"/>
          <p14:tracePt t="10070" x="6102350" y="1739900"/>
          <p14:tracePt t="10085" x="6051550" y="1739900"/>
          <p14:tracePt t="10097" x="5962650" y="1739900"/>
          <p14:tracePt t="10112" x="5930900" y="1739900"/>
          <p14:tracePt t="10128" x="5848350" y="1739900"/>
          <p14:tracePt t="10145" x="5829300" y="1746250"/>
          <p14:tracePt t="10257" x="5842000" y="1746250"/>
          <p14:tracePt t="10266" x="5854700" y="1746250"/>
          <p14:tracePt t="10280" x="5880100" y="1746250"/>
          <p14:tracePt t="10296" x="5956300" y="1746250"/>
          <p14:tracePt t="10312" x="6051550" y="1746250"/>
          <p14:tracePt t="10314" x="6096000" y="1746250"/>
          <p14:tracePt t="10329" x="6172200" y="1746250"/>
          <p14:tracePt t="10345" x="6203950" y="1746250"/>
          <p14:tracePt t="10363" x="6210300" y="1746250"/>
          <p14:tracePt t="12235" x="0" y="0"/>
        </p14:tracePtLst>
        <p14:tracePtLst>
          <p14:tracePt t="12850" x="2546350" y="1714500"/>
          <p14:tracePt t="12940" x="2559050" y="1714500"/>
          <p14:tracePt t="12947" x="2571750" y="1714500"/>
          <p14:tracePt t="12961" x="2641600" y="1714500"/>
          <p14:tracePt t="12978" x="2705100" y="1714500"/>
          <p14:tracePt t="12994" x="2730500" y="1714500"/>
          <p14:tracePt t="13011" x="2736850" y="1714500"/>
          <p14:tracePt t="13030" x="2743200" y="1714500"/>
          <p14:tracePt t="13155" x="0" y="0"/>
        </p14:tracePtLst>
        <p14:tracePtLst>
          <p14:tracePt t="15116" x="3530600" y="1949450"/>
          <p14:tracePt t="15127" x="3517900" y="1955800"/>
          <p14:tracePt t="15140" x="3505200" y="1968500"/>
          <p14:tracePt t="15150" x="3498850" y="1974850"/>
          <p14:tracePt t="15162" x="3486150" y="1993900"/>
          <p14:tracePt t="15177" x="3486150" y="2012950"/>
          <p14:tracePt t="15210" x="3479800" y="2038350"/>
          <p14:tracePt t="15227" x="3473450" y="2038350"/>
          <p14:tracePt t="15243" x="3473450" y="2044700"/>
          <p14:tracePt t="15260" x="3473450" y="2063750"/>
          <p14:tracePt t="15277" x="3473450" y="2089150"/>
          <p14:tracePt t="15294" x="3486150" y="2127250"/>
          <p14:tracePt t="15311" x="3492500" y="2152650"/>
          <p14:tracePt t="15314" x="3498850" y="2165350"/>
          <p14:tracePt t="15327" x="3511550" y="2178050"/>
          <p14:tracePt t="15343" x="3543300" y="2203450"/>
          <p14:tracePt t="15362" x="3562350" y="2228850"/>
          <p14:tracePt t="15364" x="3581400" y="2247900"/>
          <p14:tracePt t="15378" x="3619500" y="2279650"/>
          <p14:tracePt t="15393" x="3651250" y="2298700"/>
          <p14:tracePt t="15410" x="3695700" y="2317750"/>
          <p14:tracePt t="15427" x="3746500" y="2336800"/>
          <p14:tracePt t="15443" x="3784600" y="2349500"/>
          <p14:tracePt t="15460" x="3810000" y="2349500"/>
          <p14:tracePt t="15477" x="3835400" y="2349500"/>
          <p14:tracePt t="15493" x="3867150" y="2349500"/>
          <p14:tracePt t="15510" x="3898900" y="2349500"/>
          <p14:tracePt t="15527" x="3924300" y="2336800"/>
          <p14:tracePt t="15532" x="3937000" y="2324100"/>
          <p14:tracePt t="15544" x="3956050" y="2286000"/>
          <p14:tracePt t="15561" x="3962400" y="2266950"/>
          <p14:tracePt t="15577" x="3968750" y="2209800"/>
          <p14:tracePt t="15593" x="3968750" y="2171700"/>
          <p14:tracePt t="15611" x="3968750" y="2127250"/>
          <p14:tracePt t="15627" x="3968750" y="2076450"/>
          <p14:tracePt t="15643" x="3956050" y="2038350"/>
          <p14:tracePt t="15660" x="3943350" y="2012950"/>
          <p14:tracePt t="15677" x="3930650" y="1993900"/>
          <p14:tracePt t="15693" x="3924300" y="1987550"/>
          <p14:tracePt t="15710" x="3917950" y="1981200"/>
          <p14:tracePt t="15743" x="3905250" y="1981200"/>
          <p14:tracePt t="15760" x="3892550" y="1981200"/>
          <p14:tracePt t="15761" x="3879850" y="1981200"/>
          <p14:tracePt t="15779" x="3860800" y="1981200"/>
          <p14:tracePt t="15794" x="3829050" y="1987550"/>
          <p14:tracePt t="15810" x="3784600" y="2000250"/>
          <p14:tracePt t="15827" x="3752850" y="2019300"/>
          <p14:tracePt t="15843" x="3721100" y="2051050"/>
          <p14:tracePt t="15860" x="3695700" y="2082800"/>
          <p14:tracePt t="15877" x="3683000" y="2108200"/>
          <p14:tracePt t="15894" x="3670300" y="2139950"/>
          <p14:tracePt t="15910" x="3663950" y="2152650"/>
          <p14:tracePt t="15926" x="3657600" y="2171700"/>
          <p14:tracePt t="15943" x="3657600" y="2190750"/>
          <p14:tracePt t="15945" x="3657600" y="2203450"/>
          <p14:tracePt t="15960" x="3657600" y="2216150"/>
          <p14:tracePt t="15961" x="3657600" y="2222500"/>
          <p14:tracePt t="15976" x="3663950" y="2247900"/>
          <p14:tracePt t="15993" x="3676650" y="2260600"/>
          <p14:tracePt t="16010" x="3689350" y="2273300"/>
          <p14:tracePt t="16026" x="3708400" y="2292350"/>
          <p14:tracePt t="16060" x="3714750" y="2292350"/>
          <p14:tracePt t="16077" x="3727450" y="2298700"/>
          <p14:tracePt t="16093" x="3727450" y="2305050"/>
          <p14:tracePt t="16417" x="0" y="0"/>
        </p14:tracePtLst>
        <p14:tracePtLst>
          <p14:tracePt t="18737" x="7594600" y="1765300"/>
          <p14:tracePt t="18801" x="7600950" y="1765300"/>
          <p14:tracePt t="18810" x="7626350" y="1765300"/>
          <p14:tracePt t="18817" x="7651750" y="1771650"/>
          <p14:tracePt t="18826" x="7708900" y="1778000"/>
          <p14:tracePt t="18843" x="7823200" y="1797050"/>
          <p14:tracePt t="18860" x="7956550" y="1797050"/>
          <p14:tracePt t="18876" x="8089900" y="1797050"/>
          <p14:tracePt t="18892" x="8197850" y="1797050"/>
          <p14:tracePt t="18909" x="8299450" y="1790700"/>
          <p14:tracePt t="18926" x="8356600" y="1771650"/>
          <p14:tracePt t="18942" x="8407400" y="1758950"/>
          <p14:tracePt t="18959" x="8426450" y="1739900"/>
          <p14:tracePt t="18975" x="8445500" y="1720850"/>
          <p14:tracePt t="18977" x="8451850" y="1714500"/>
          <p14:tracePt t="18992" x="8451850" y="1701800"/>
          <p14:tracePt t="19009" x="8451850" y="1676400"/>
          <p14:tracePt t="19025" x="8451850" y="1644650"/>
          <p14:tracePt t="19042" x="8439150" y="1600200"/>
          <p14:tracePt t="19059" x="8413750" y="1562100"/>
          <p14:tracePt t="19076" x="8362950" y="1504950"/>
          <p14:tracePt t="19092" x="8318500" y="1466850"/>
          <p14:tracePt t="19109" x="8261350" y="1422400"/>
          <p14:tracePt t="19126" x="8229600" y="1397000"/>
          <p14:tracePt t="19142" x="8197850" y="1390650"/>
          <p14:tracePt t="19159" x="8172450" y="1384300"/>
          <p14:tracePt t="19176" x="8147050" y="1377950"/>
          <p14:tracePt t="19178" x="8128000" y="1377950"/>
          <p14:tracePt t="19192" x="8096250" y="1377950"/>
          <p14:tracePt t="19208" x="8051800" y="1384300"/>
          <p14:tracePt t="19225" x="8001000" y="1397000"/>
          <p14:tracePt t="19242" x="7956550" y="1422400"/>
          <p14:tracePt t="19258" x="7937500" y="1454150"/>
          <p14:tracePt t="19275" x="7918450" y="1479550"/>
          <p14:tracePt t="19292" x="7912100" y="1492250"/>
          <p14:tracePt t="19309" x="7912100" y="1517650"/>
          <p14:tracePt t="19326" x="7912100" y="1562100"/>
          <p14:tracePt t="19342" x="7912100" y="1587500"/>
          <p14:tracePt t="19359" x="7931150" y="1619250"/>
          <p14:tracePt t="19362" x="7943850" y="1631950"/>
          <p14:tracePt t="19376" x="7943850" y="1644650"/>
          <p14:tracePt t="19393" x="7981950" y="1663700"/>
          <p14:tracePt t="19409" x="7994650" y="1682750"/>
          <p14:tracePt t="19586" x="0" y="0"/>
        </p14:tracePtLst>
        <p14:tracePtLst>
          <p14:tracePt t="20135" x="8534400" y="1701800"/>
          <p14:tracePt t="20222" x="8553450" y="1701800"/>
          <p14:tracePt t="20237" x="8629650" y="1701800"/>
          <p14:tracePt t="20253" x="8756650" y="1701800"/>
          <p14:tracePt t="20271" x="8902700" y="1701800"/>
          <p14:tracePt t="20285" x="9029700" y="1701800"/>
          <p14:tracePt t="20289" x="9080500" y="1701800"/>
          <p14:tracePt t="20308" x="9169400" y="1701800"/>
          <p14:tracePt t="20326" x="9213850" y="1701800"/>
          <p14:tracePt t="20330" x="9226550" y="1701800"/>
          <p14:tracePt t="20342" x="9239250" y="1701800"/>
          <p14:tracePt t="20359" x="9245600" y="1701800"/>
          <p14:tracePt t="20376" x="9251950" y="1701800"/>
          <p14:tracePt t="20553" x="9251950" y="1714500"/>
          <p14:tracePt t="20563" x="9251950" y="1720850"/>
          <p14:tracePt t="20596" x="9251950" y="1739900"/>
          <p14:tracePt t="20602" x="9264650" y="1758950"/>
          <p14:tracePt t="20610" x="9290050" y="1778000"/>
          <p14:tracePt t="20626" x="9378950" y="1809750"/>
          <p14:tracePt t="20642" x="9493250" y="1828800"/>
          <p14:tracePt t="20658" x="9575800" y="1841500"/>
          <p14:tracePt t="20675" x="9664700" y="1841500"/>
          <p14:tracePt t="20692" x="9721850" y="1841500"/>
          <p14:tracePt t="20708" x="9785350" y="1841500"/>
          <p14:tracePt t="20725" x="9886950" y="1828800"/>
          <p14:tracePt t="20742" x="9994900" y="1809750"/>
          <p14:tracePt t="20758" x="10115550" y="1771650"/>
          <p14:tracePt t="20775" x="10198100" y="1733550"/>
          <p14:tracePt t="20791" x="10242550" y="1714500"/>
          <p14:tracePt t="20793" x="10255250" y="1701800"/>
          <p14:tracePt t="20809" x="10267950" y="1676400"/>
          <p14:tracePt t="20825" x="10267950" y="1657350"/>
          <p14:tracePt t="20842" x="10274300" y="1644650"/>
          <p14:tracePt t="20859" x="10274300" y="1625600"/>
          <p14:tracePt t="20875" x="10274300" y="1581150"/>
          <p14:tracePt t="20892" x="10261600" y="1549400"/>
          <p14:tracePt t="20908" x="10242550" y="1511300"/>
          <p14:tracePt t="20926" x="10185400" y="1473200"/>
          <p14:tracePt t="20942" x="10102850" y="1428750"/>
          <p14:tracePt t="20958" x="9988550" y="1384300"/>
          <p14:tracePt t="20975" x="9899650" y="1365250"/>
          <p14:tracePt t="20978" x="9861550" y="1358900"/>
          <p14:tracePt t="20991" x="9848850" y="1358900"/>
          <p14:tracePt t="21009" x="9791700" y="1358900"/>
          <p14:tracePt t="21025" x="9759950" y="1358900"/>
          <p14:tracePt t="21042" x="9734550" y="1377950"/>
          <p14:tracePt t="21058" x="9696450" y="1409700"/>
          <p14:tracePt t="21076" x="9677400" y="1460500"/>
          <p14:tracePt t="21092" x="9652000" y="1504950"/>
          <p14:tracePt t="21098" x="9645650" y="1524000"/>
          <p14:tracePt t="21109" x="9632950" y="1543050"/>
          <p14:tracePt t="21126" x="9632950" y="1581150"/>
          <p14:tracePt t="21141" x="9632950" y="1612900"/>
          <p14:tracePt t="21158" x="9632950" y="1651000"/>
          <p14:tracePt t="21175" x="9652000" y="1689100"/>
          <p14:tracePt t="21179" x="9671050" y="1708150"/>
          <p14:tracePt t="21191" x="9690100" y="1733550"/>
          <p14:tracePt t="21209" x="9766300" y="1803400"/>
          <p14:tracePt t="21225" x="9867900" y="1854200"/>
          <p14:tracePt t="21241" x="9969500" y="1879600"/>
          <p14:tracePt t="21258" x="10071100" y="1898650"/>
          <p14:tracePt t="21275" x="10160000" y="1898650"/>
          <p14:tracePt t="21291" x="10217150" y="1892300"/>
          <p14:tracePt t="21308" x="10236200" y="1873250"/>
          <p14:tracePt t="21325" x="10267950" y="1841500"/>
          <p14:tracePt t="21341" x="10280650" y="1803400"/>
          <p14:tracePt t="21359" x="10287000" y="1752600"/>
          <p14:tracePt t="21362" x="10287000" y="1739900"/>
          <p14:tracePt t="21375" x="10287000" y="1714500"/>
          <p14:tracePt t="21392" x="10287000" y="1676400"/>
          <p14:tracePt t="21409" x="10274300" y="1612900"/>
          <p14:tracePt t="21425" x="10255250" y="1581150"/>
          <p14:tracePt t="21441" x="10248900" y="1549400"/>
          <p14:tracePt t="21458" x="10236200" y="1530350"/>
          <p14:tracePt t="21475" x="10217150" y="1511300"/>
          <p14:tracePt t="21491" x="10191750" y="1498600"/>
          <p14:tracePt t="21508" x="10160000" y="1492250"/>
          <p14:tracePt t="21525" x="10109200" y="1492250"/>
          <p14:tracePt t="21541" x="10058400" y="1492250"/>
          <p14:tracePt t="21558" x="10001250" y="1511300"/>
          <p14:tracePt t="21574" x="9956800" y="1536700"/>
          <p14:tracePt t="21591" x="9937750" y="1555750"/>
          <p14:tracePt t="21594" x="9931400" y="1555750"/>
          <p14:tracePt t="21625" x="9925050" y="1562100"/>
          <p14:tracePt t="22547" x="0" y="0"/>
        </p14:tracePtLst>
        <p14:tracePtLst>
          <p14:tracePt t="23069" x="10718800" y="1727200"/>
          <p14:tracePt t="23124" x="10731500" y="1727200"/>
          <p14:tracePt t="23131" x="10744200" y="1733550"/>
          <p14:tracePt t="23141" x="10763250" y="1733550"/>
          <p14:tracePt t="23157" x="10864850" y="1746250"/>
          <p14:tracePt t="23175" x="10985500" y="1746250"/>
          <p14:tracePt t="23178" x="11061700" y="1746250"/>
          <p14:tracePt t="23191" x="11112500" y="1746250"/>
          <p14:tracePt t="23207" x="11188700" y="1746250"/>
          <p14:tracePt t="23224" x="11220450" y="1746250"/>
          <p14:tracePt t="23226" x="11226800" y="1746250"/>
          <p14:tracePt t="23241" x="11233150" y="1746250"/>
          <p14:tracePt t="23283" x="11239500" y="1746250"/>
          <p14:tracePt t="23290" x="11245850" y="1746250"/>
          <p14:tracePt t="23299" x="11252200" y="1746250"/>
          <p14:tracePt t="23314" x="11258550" y="1746250"/>
          <p14:tracePt t="23537" x="0" y="0"/>
        </p14:tracePtLst>
        <p14:tracePtLst>
          <p14:tracePt t="24727" x="1371600" y="1847850"/>
          <p14:tracePt t="24729" x="1358900" y="1854200"/>
          <p14:tracePt t="24740" x="1346200" y="1860550"/>
          <p14:tracePt t="24757" x="1301750" y="1885950"/>
          <p14:tracePt t="24773" x="1257300" y="1911350"/>
          <p14:tracePt t="24790" x="1219200" y="1949450"/>
          <p14:tracePt t="24807" x="1181100" y="1981200"/>
          <p14:tracePt t="24809" x="1181100" y="2000250"/>
          <p14:tracePt t="24823" x="1168400" y="2006600"/>
          <p14:tracePt t="24828" x="1162050" y="2025650"/>
          <p14:tracePt t="24841" x="1149350" y="2063750"/>
          <p14:tracePt t="24858" x="1143000" y="2082800"/>
          <p14:tracePt t="24874" x="1143000" y="2108200"/>
          <p14:tracePt t="24890" x="1143000" y="2139950"/>
          <p14:tracePt t="24907" x="1149350" y="2178050"/>
          <p14:tracePt t="24924" x="1181100" y="2222500"/>
          <p14:tracePt t="24940" x="1244600" y="2266950"/>
          <p14:tracePt t="24956" x="1320800" y="2305050"/>
          <p14:tracePt t="24973" x="1397000" y="2324100"/>
          <p14:tracePt t="24990" x="1460500" y="2336800"/>
          <p14:tracePt t="25007" x="1466850" y="2336800"/>
          <p14:tracePt t="25023" x="1473200" y="2336800"/>
          <p14:tracePt t="25057" x="1485900" y="2330450"/>
          <p14:tracePt t="25073" x="1485900" y="2324100"/>
          <p14:tracePt t="25090" x="1492250" y="2305050"/>
          <p14:tracePt t="25108" x="1492250" y="2273300"/>
          <p14:tracePt t="25124" x="1492250" y="2241550"/>
          <p14:tracePt t="25140" x="1485900" y="2190750"/>
          <p14:tracePt t="25157" x="1447800" y="2127250"/>
          <p14:tracePt t="25173" x="1416050" y="2082800"/>
          <p14:tracePt t="25191" x="1397000" y="2057400"/>
          <p14:tracePt t="25207" x="1384300" y="2051050"/>
          <p14:tracePt t="25266" x="1384300" y="2044700"/>
          <p14:tracePt t="25283" x="1371600" y="2044700"/>
          <p14:tracePt t="25290" x="1365250" y="2057400"/>
          <p14:tracePt t="25307" x="1346200" y="2089150"/>
          <p14:tracePt t="25323" x="1339850" y="2127250"/>
          <p14:tracePt t="25340" x="1339850" y="2152650"/>
          <p14:tracePt t="25359" x="1339850" y="2178050"/>
          <p14:tracePt t="25362" x="1339850" y="2190750"/>
          <p14:tracePt t="25374" x="1339850" y="2197100"/>
          <p14:tracePt t="25889" x="0" y="0"/>
        </p14:tracePtLst>
        <p14:tracePtLst>
          <p14:tracePt t="26785" x="2476500" y="1993900"/>
          <p14:tracePt t="26817" x="2470150" y="1993900"/>
          <p14:tracePt t="26827" x="2457450" y="1993900"/>
          <p14:tracePt t="26844" x="2451100" y="2006600"/>
          <p14:tracePt t="26850" x="2451100" y="2019300"/>
          <p14:tracePt t="26860" x="2438400" y="2025650"/>
          <p14:tracePt t="26873" x="2425700" y="2057400"/>
          <p14:tracePt t="26889" x="2413000" y="2082800"/>
          <p14:tracePt t="26906" x="2406650" y="2114550"/>
          <p14:tracePt t="26923" x="2400300" y="2133600"/>
          <p14:tracePt t="26939" x="2400300" y="2152650"/>
          <p14:tracePt t="26956" x="2400300" y="2171700"/>
          <p14:tracePt t="26973" x="2400300" y="2197100"/>
          <p14:tracePt t="26989" x="2400300" y="2209800"/>
          <p14:tracePt t="27006" x="2400300" y="2228850"/>
          <p14:tracePt t="27023" x="2406650" y="2241550"/>
          <p14:tracePt t="27039" x="2425700" y="2273300"/>
          <p14:tracePt t="27056" x="2463800" y="2298700"/>
          <p14:tracePt t="27073" x="2508250" y="2317750"/>
          <p14:tracePt t="27089" x="2603500" y="2336800"/>
          <p14:tracePt t="27106" x="2717800" y="2362200"/>
          <p14:tracePt t="27123" x="2870200" y="2393950"/>
          <p14:tracePt t="27140" x="3054350" y="2419350"/>
          <p14:tracePt t="27156" x="3162300" y="2425700"/>
          <p14:tracePt t="27173" x="3225800" y="2425700"/>
          <p14:tracePt t="27189" x="3270250" y="2425700"/>
          <p14:tracePt t="27206" x="3289300" y="2425700"/>
          <p14:tracePt t="27223" x="3302000" y="2425700"/>
          <p14:tracePt t="27239" x="3314700" y="2425700"/>
          <p14:tracePt t="27256" x="3327400" y="2425700"/>
          <p14:tracePt t="27257" x="3333750" y="2425700"/>
          <p14:tracePt t="27272" x="3346450" y="2425700"/>
          <p14:tracePt t="27314" x="3352800" y="2419350"/>
          <p14:tracePt t="27354" x="3359150" y="2413000"/>
          <p14:tracePt t="27427" x="3365500" y="2413000"/>
          <p14:tracePt t="27433" x="3378200" y="2406650"/>
          <p14:tracePt t="27449" x="3378200" y="2400300"/>
          <p14:tracePt t="27458" x="3384550" y="2393950"/>
          <p14:tracePt t="27474" x="3403600" y="2387600"/>
          <p14:tracePt t="27489" x="3441700" y="2381250"/>
          <p14:tracePt t="27506" x="3492500" y="2368550"/>
          <p14:tracePt t="27522" x="3581400" y="2368550"/>
          <p14:tracePt t="27539" x="3651250" y="2368550"/>
          <p14:tracePt t="27556" x="3721100" y="2362200"/>
          <p14:tracePt t="27572" x="3746500" y="2362200"/>
          <p14:tracePt t="27589" x="3765550" y="2349500"/>
          <p14:tracePt t="27623" x="3778250" y="2343150"/>
          <p14:tracePt t="27639" x="3790950" y="2336800"/>
          <p14:tracePt t="27656" x="3803650" y="2330450"/>
          <p14:tracePt t="27673" x="3816350" y="2317750"/>
          <p14:tracePt t="27706" x="3829050" y="2317750"/>
          <p14:tracePt t="27729" x="3841750" y="2311400"/>
          <p14:tracePt t="27746" x="3848100" y="2292350"/>
          <p14:tracePt t="27756" x="3848100" y="2286000"/>
          <p14:tracePt t="27772" x="3854450" y="2273300"/>
          <p14:tracePt t="27789" x="3854450" y="2254250"/>
          <p14:tracePt t="27806" x="3854450" y="2228850"/>
          <p14:tracePt t="27822" x="3854450" y="2203450"/>
          <p14:tracePt t="27839" x="3854450" y="2184400"/>
          <p14:tracePt t="27858" x="3854450" y="2178050"/>
          <p14:tracePt t="27859" x="3854450" y="2171700"/>
          <p14:tracePt t="27873" x="3854450" y="2165350"/>
          <p14:tracePt t="27906" x="3854450" y="2152650"/>
          <p14:tracePt t="27923" x="3848100" y="2146300"/>
          <p14:tracePt t="27938" x="3841750" y="2139950"/>
          <p14:tracePt t="27946" x="3829050" y="2139950"/>
          <p14:tracePt t="27955" x="3822700" y="2133600"/>
          <p14:tracePt t="27972" x="3797300" y="2120900"/>
          <p14:tracePt t="27989" x="3778250" y="2108200"/>
          <p14:tracePt t="28006" x="3765550" y="2108200"/>
          <p14:tracePt t="28022" x="3752850" y="2101850"/>
          <p14:tracePt t="28039" x="3740150" y="2101850"/>
          <p14:tracePt t="28056" x="3733800" y="2101850"/>
          <p14:tracePt t="28073" x="3714750" y="2101850"/>
          <p14:tracePt t="28089" x="3708400" y="2101850"/>
          <p14:tracePt t="28106" x="3689350" y="2101850"/>
          <p14:tracePt t="28123" x="3683000" y="2101850"/>
          <p14:tracePt t="28140" x="3670300" y="2101850"/>
          <p14:tracePt t="28156" x="3644900" y="2101850"/>
          <p14:tracePt t="28174" x="3632200" y="2101850"/>
          <p14:tracePt t="28190" x="3625850" y="2101850"/>
          <p14:tracePt t="28206" x="3619500" y="2101850"/>
          <p14:tracePt t="28222" x="3613150" y="2101850"/>
          <p14:tracePt t="28239" x="3606800" y="2101850"/>
          <p14:tracePt t="28256" x="3594100" y="2101850"/>
          <p14:tracePt t="28273" x="3581400" y="2101850"/>
          <p14:tracePt t="28289" x="3562350" y="2101850"/>
          <p14:tracePt t="28306" x="3556000" y="2108200"/>
          <p14:tracePt t="28322" x="3543300" y="2114550"/>
          <p14:tracePt t="28339" x="3530600" y="2133600"/>
          <p14:tracePt t="28356" x="3517900" y="2159000"/>
          <p14:tracePt t="28373" x="3511550" y="2184400"/>
          <p14:tracePt t="28389" x="3511550" y="2216150"/>
          <p14:tracePt t="28406" x="3511550" y="2254250"/>
          <p14:tracePt t="28423" x="3511550" y="2286000"/>
          <p14:tracePt t="28439" x="3511550" y="2305050"/>
          <p14:tracePt t="28441" x="3511550" y="2311400"/>
          <p14:tracePt t="28455" x="3511550" y="2324100"/>
          <p14:tracePt t="28472" x="3517900" y="2336800"/>
          <p14:tracePt t="28489" x="3536950" y="2349500"/>
          <p14:tracePt t="28506" x="3581400" y="2368550"/>
          <p14:tracePt t="28522" x="3638550" y="2387600"/>
          <p14:tracePt t="28539" x="3714750" y="2393950"/>
          <p14:tracePt t="28555" x="3816350" y="2393950"/>
          <p14:tracePt t="28572" x="3879850" y="2393950"/>
          <p14:tracePt t="28589" x="3911600" y="2393950"/>
          <p14:tracePt t="28606" x="3930650" y="2387600"/>
          <p14:tracePt t="28622" x="3943350" y="2381250"/>
          <p14:tracePt t="28641" x="3949700" y="2374900"/>
          <p14:tracePt t="28655" x="3956050" y="2368550"/>
          <p14:tracePt t="28673" x="3956050" y="2362200"/>
          <p14:tracePt t="28690" x="3956050" y="2355850"/>
          <p14:tracePt t="28705" x="3956050" y="2349500"/>
          <p14:tracePt t="28722" x="3956050" y="2330450"/>
          <p14:tracePt t="28739" x="3949700" y="2286000"/>
          <p14:tracePt t="28755" x="3937000" y="2247900"/>
          <p14:tracePt t="28772" x="3911600" y="2203450"/>
          <p14:tracePt t="28789" x="3873500" y="2159000"/>
          <p14:tracePt t="28805" x="3841750" y="2120900"/>
          <p14:tracePt t="28822" x="3829050" y="2101850"/>
          <p14:tracePt t="28839" x="3810000" y="2095500"/>
          <p14:tracePt t="29115" x="0" y="0"/>
        </p14:tracePtLst>
        <p14:tracePtLst>
          <p14:tracePt t="30240" x="4394200" y="2279650"/>
          <p14:tracePt t="30270" x="4394200" y="2286000"/>
          <p14:tracePt t="30281" x="4400550" y="2286000"/>
          <p14:tracePt t="30289" x="4476750" y="2286000"/>
          <p14:tracePt t="30305" x="4622800" y="2286000"/>
          <p14:tracePt t="30322" x="4845050" y="2286000"/>
          <p14:tracePt t="30338" x="5143500" y="2286000"/>
          <p14:tracePt t="30355" x="5511800" y="2286000"/>
          <p14:tracePt t="30372" x="5797550" y="2286000"/>
          <p14:tracePt t="30389" x="6007100" y="2286000"/>
          <p14:tracePt t="30406" x="6121400" y="2286000"/>
          <p14:tracePt t="30422" x="6172200" y="2286000"/>
          <p14:tracePt t="30438" x="6203950" y="2286000"/>
          <p14:tracePt t="30441" x="6210300" y="2286000"/>
          <p14:tracePt t="30455" x="6223000" y="2286000"/>
          <p14:tracePt t="30459" x="6229350" y="2286000"/>
          <p14:tracePt t="30472" x="6242050" y="2286000"/>
          <p14:tracePt t="30489" x="6280150" y="2286000"/>
          <p14:tracePt t="30505" x="6292850" y="2286000"/>
          <p14:tracePt t="30522" x="6305550" y="2286000"/>
          <p14:tracePt t="30538" x="6311900" y="2286000"/>
          <p14:tracePt t="30649" x="6305550" y="2286000"/>
          <p14:tracePt t="30659" x="6280150" y="2292350"/>
          <p14:tracePt t="30671" x="6235700" y="2292350"/>
          <p14:tracePt t="30689" x="5930900" y="2292350"/>
          <p14:tracePt t="30705" x="5581650" y="2292350"/>
          <p14:tracePt t="30721" x="5232400" y="2292350"/>
          <p14:tracePt t="30738" x="4978400" y="2292350"/>
          <p14:tracePt t="30755" x="4857750" y="2292350"/>
          <p14:tracePt t="30771" x="4826000" y="2292350"/>
          <p14:tracePt t="30788" x="4813300" y="2292350"/>
          <p14:tracePt t="30961" x="4832350" y="2292350"/>
          <p14:tracePt t="30969" x="4864100" y="2292350"/>
          <p14:tracePt t="30977" x="4908550" y="2292350"/>
          <p14:tracePt t="30988" x="4965700" y="2292350"/>
          <p14:tracePt t="31005" x="5092700" y="2292350"/>
          <p14:tracePt t="31021" x="5200650" y="2292350"/>
          <p14:tracePt t="31038" x="5238750" y="2292350"/>
          <p14:tracePt t="31054" x="5245100" y="2292350"/>
          <p14:tracePt t="31140" x="5232400" y="2292350"/>
          <p14:tracePt t="31149" x="5213350" y="2292350"/>
          <p14:tracePt t="31160" x="5168900" y="2292350"/>
          <p14:tracePt t="31172" x="5041900" y="2292350"/>
          <p14:tracePt t="31189" x="4883150" y="2292350"/>
          <p14:tracePt t="31205" x="4737100" y="2292350"/>
          <p14:tracePt t="31221" x="4648200" y="2292350"/>
          <p14:tracePt t="31238" x="4616450" y="2292350"/>
          <p14:tracePt t="31255" x="4610100" y="2292350"/>
          <p14:tracePt t="31370" x="4622800" y="2292350"/>
          <p14:tracePt t="31378" x="4654550" y="2292350"/>
          <p14:tracePt t="31389" x="4718050" y="2292350"/>
          <p14:tracePt t="31405" x="4908550" y="2292350"/>
          <p14:tracePt t="31409" x="5016500" y="2292350"/>
          <p14:tracePt t="31421" x="5143500" y="2292350"/>
          <p14:tracePt t="31438" x="5391150" y="2292350"/>
          <p14:tracePt t="31455" x="5613400" y="2292350"/>
          <p14:tracePt t="31458" x="5695950" y="2292350"/>
          <p14:tracePt t="31471" x="5759450" y="2292350"/>
          <p14:tracePt t="31488" x="5822950" y="2292350"/>
          <p14:tracePt t="31489" x="5829300" y="2292350"/>
          <p14:tracePt t="31504" x="5835650" y="2292350"/>
          <p14:tracePt t="31571" x="5829300" y="2298700"/>
          <p14:tracePt t="31583" x="5816600" y="2298700"/>
          <p14:tracePt t="31597" x="5702300" y="2298700"/>
          <p14:tracePt t="31605" x="5619750" y="2298700"/>
          <p14:tracePt t="31621" x="5429250" y="2298700"/>
          <p14:tracePt t="31638" x="5219700" y="2298700"/>
          <p14:tracePt t="31642" x="5137150" y="2298700"/>
          <p14:tracePt t="31655" x="5060950" y="2298700"/>
          <p14:tracePt t="31672" x="4972050" y="2298700"/>
          <p14:tracePt t="31675" x="4965700" y="2298700"/>
          <p14:tracePt t="31689" x="4959350" y="2298700"/>
          <p14:tracePt t="31690" x="4953000" y="2298700"/>
          <p14:tracePt t="31812" x="4959350" y="2298700"/>
          <p14:tracePt t="31823" x="4991100" y="2298700"/>
          <p14:tracePt t="31838" x="5099050" y="2298700"/>
          <p14:tracePt t="31855" x="5276850" y="2298700"/>
          <p14:tracePt t="31858" x="5378450" y="2298700"/>
          <p14:tracePt t="31871" x="5486400" y="2298700"/>
          <p14:tracePt t="31876" x="5588000" y="2298700"/>
          <p14:tracePt t="31889" x="5759450" y="2298700"/>
          <p14:tracePt t="31905" x="5842000" y="2298700"/>
          <p14:tracePt t="31922" x="5861050" y="2298700"/>
          <p14:tracePt t="31938" x="5867400" y="2298700"/>
          <p14:tracePt t="32025" x="5861050" y="2298700"/>
          <p14:tracePt t="32033" x="5829300" y="2298700"/>
          <p14:tracePt t="32041" x="5778500" y="2298700"/>
          <p14:tracePt t="32054" x="5715000" y="2298700"/>
          <p14:tracePt t="32071" x="5530850" y="2298700"/>
          <p14:tracePt t="32088" x="5334000" y="2298700"/>
          <p14:tracePt t="32089" x="5251450" y="2298700"/>
          <p14:tracePt t="32104" x="5143500" y="2298700"/>
          <p14:tracePt t="32121" x="5099050" y="2298700"/>
          <p14:tracePt t="32138" x="5092700" y="2298700"/>
          <p14:tracePt t="32257" x="5099050" y="2298700"/>
          <p14:tracePt t="32265" x="5130800" y="2298700"/>
          <p14:tracePt t="32274" x="5181600" y="2298700"/>
          <p14:tracePt t="32288" x="5251450" y="2298700"/>
          <p14:tracePt t="32304" x="5543550" y="2298700"/>
          <p14:tracePt t="32321" x="5753100" y="2298700"/>
          <p14:tracePt t="32337" x="5949950" y="2298700"/>
          <p14:tracePt t="32354" x="6089650" y="2298700"/>
          <p14:tracePt t="32371" x="6165850" y="2298700"/>
          <p14:tracePt t="32388" x="6191250" y="2298700"/>
          <p14:tracePt t="32404" x="6197600" y="2298700"/>
          <p14:tracePt t="32421" x="6203950" y="2298700"/>
          <p14:tracePt t="32438" x="6210300" y="2298700"/>
          <p14:tracePt t="32455" x="6223000" y="2298700"/>
          <p14:tracePt t="32471" x="6235700" y="2298700"/>
          <p14:tracePt t="32569" x="6229350" y="2298700"/>
          <p14:tracePt t="32578" x="6197600" y="2298700"/>
          <p14:tracePt t="32587" x="6153150" y="2298700"/>
          <p14:tracePt t="32604" x="6038850" y="2298700"/>
          <p14:tracePt t="32621" x="5861050" y="2298700"/>
          <p14:tracePt t="32638" x="5670550" y="2298700"/>
          <p14:tracePt t="32654" x="5492750" y="2298700"/>
          <p14:tracePt t="32657" x="5429250" y="2298700"/>
          <p14:tracePt t="32671" x="5384800" y="2298700"/>
          <p14:tracePt t="32688" x="5353050" y="2298700"/>
          <p14:tracePt t="32690" x="5346700" y="2298700"/>
          <p14:tracePt t="32704" x="5340350" y="2298700"/>
          <p14:tracePt t="32779" x="5346700" y="2298700"/>
          <p14:tracePt t="32786" x="5365750" y="2298700"/>
          <p14:tracePt t="32795" x="5397500" y="2298700"/>
          <p14:tracePt t="32804" x="5454650" y="2298700"/>
          <p14:tracePt t="32821" x="5600700" y="2298700"/>
          <p14:tracePt t="32837" x="5835650" y="2298700"/>
          <p14:tracePt t="32854" x="6115050" y="2298700"/>
          <p14:tracePt t="32858" x="6267450" y="2298700"/>
          <p14:tracePt t="32872" x="6419850" y="2298700"/>
          <p14:tracePt t="32875" x="6553200" y="2298700"/>
          <p14:tracePt t="32889" x="6775450" y="2298700"/>
          <p14:tracePt t="32906" x="6921500" y="2298700"/>
          <p14:tracePt t="32921" x="7023100" y="2317750"/>
          <p14:tracePt t="32938" x="7061200" y="2324100"/>
          <p14:tracePt t="32955" x="7067550" y="2324100"/>
          <p14:tracePt t="33116" x="7061200" y="2324100"/>
          <p14:tracePt t="33124" x="7035800" y="2324100"/>
          <p14:tracePt t="33138" x="6953250" y="2324100"/>
          <p14:tracePt t="33155" x="6845300" y="2324100"/>
          <p14:tracePt t="33171" x="6731000" y="2324100"/>
          <p14:tracePt t="33188" x="6673850" y="2324100"/>
          <p14:tracePt t="33204" x="6654800" y="2324100"/>
          <p14:tracePt t="33337" x="6661150" y="2324100"/>
          <p14:tracePt t="33345" x="6686550" y="2324100"/>
          <p14:tracePt t="33354" x="6711950" y="2324100"/>
          <p14:tracePt t="33371" x="6762750" y="2324100"/>
          <p14:tracePt t="33387" x="6807200" y="2324100"/>
          <p14:tracePt t="33404" x="6819900" y="2324100"/>
          <p14:tracePt t="33420" x="6826250" y="2324100"/>
          <p14:tracePt t="33707" x="0" y="0"/>
        </p14:tracePtLst>
        <p14:tracePtLst>
          <p14:tracePt t="34117" x="5092700" y="2324100"/>
          <p14:tracePt t="34189" x="5099050" y="2324100"/>
          <p14:tracePt t="34201" x="5130800" y="2324100"/>
          <p14:tracePt t="34212" x="5251450" y="2324100"/>
          <p14:tracePt t="34220" x="5334000" y="2324100"/>
          <p14:tracePt t="34239" x="5556250" y="2324100"/>
          <p14:tracePt t="34254" x="5829300" y="2324100"/>
          <p14:tracePt t="34257" x="5962650" y="2324100"/>
          <p14:tracePt t="34270" x="6064250" y="2324100"/>
          <p14:tracePt t="34287" x="6210300" y="2324100"/>
          <p14:tracePt t="34289" x="6254750" y="2324100"/>
          <p14:tracePt t="34304" x="6280150" y="2324100"/>
          <p14:tracePt t="34320" x="6299200" y="2324100"/>
          <p14:tracePt t="34337" x="6305550" y="2324100"/>
          <p14:tracePt t="34490" x="6286500" y="2324100"/>
          <p14:tracePt t="34499" x="6254750" y="2324100"/>
          <p14:tracePt t="34507" x="6223000" y="2324100"/>
          <p14:tracePt t="34521" x="6115050" y="2324100"/>
          <p14:tracePt t="34537" x="5969000" y="2324100"/>
          <p14:tracePt t="34553" x="5772150" y="2324100"/>
          <p14:tracePt t="34570" x="5588000" y="2324100"/>
          <p14:tracePt t="34587" x="5473700" y="2324100"/>
          <p14:tracePt t="34603" x="5403850" y="2324100"/>
          <p14:tracePt t="34620" x="5391150" y="2324100"/>
          <p14:tracePt t="34757" x="5397500" y="2324100"/>
          <p14:tracePt t="34764" x="5416550" y="2324100"/>
          <p14:tracePt t="34773" x="5461000" y="2324100"/>
          <p14:tracePt t="34787" x="5594350" y="2324100"/>
          <p14:tracePt t="34803" x="5797550" y="2324100"/>
          <p14:tracePt t="34820" x="6038850" y="2324100"/>
          <p14:tracePt t="34837" x="6362700" y="2324100"/>
          <p14:tracePt t="34853" x="6648450" y="2324100"/>
          <p14:tracePt t="34870" x="6851650" y="2324100"/>
          <p14:tracePt t="34874" x="6902450" y="2324100"/>
          <p14:tracePt t="34888" x="6927850" y="2324100"/>
          <p14:tracePt t="34903" x="6940550" y="2324100"/>
          <p14:tracePt t="34921" x="6946900" y="2324100"/>
          <p14:tracePt t="34994" x="6934200" y="2324100"/>
          <p14:tracePt t="35003" x="6902450" y="2324100"/>
          <p14:tracePt t="35010" x="6864350" y="2324100"/>
          <p14:tracePt t="35020" x="6807200" y="2324100"/>
          <p14:tracePt t="35037" x="6661150" y="2324100"/>
          <p14:tracePt t="35053" x="6426200" y="2324100"/>
          <p14:tracePt t="35070" x="6165850" y="2324100"/>
          <p14:tracePt t="35073" x="6032500" y="2324100"/>
          <p14:tracePt t="35087" x="5918200" y="2324100"/>
          <p14:tracePt t="35103" x="5746750" y="2324100"/>
          <p14:tracePt t="35121" x="5638800" y="2324100"/>
          <p14:tracePt t="35138" x="5626100" y="2324100"/>
          <p14:tracePt t="35154" x="5619750" y="2324100"/>
          <p14:tracePt t="35268" x="5626100" y="2324100"/>
          <p14:tracePt t="35274" x="5645150" y="2324100"/>
          <p14:tracePt t="35287" x="5695950" y="2324100"/>
          <p14:tracePt t="35303" x="5842000" y="2324100"/>
          <p14:tracePt t="35320" x="6140450" y="2324100"/>
          <p14:tracePt t="35337" x="6330950" y="2324100"/>
          <p14:tracePt t="35353" x="6464300" y="2324100"/>
          <p14:tracePt t="35370" x="6502400" y="2324100"/>
          <p14:tracePt t="35386" x="6508750" y="2324100"/>
          <p14:tracePt t="35483" x="6502400" y="2324100"/>
          <p14:tracePt t="35489" x="6470650" y="2324100"/>
          <p14:tracePt t="35503" x="6413500" y="2324100"/>
          <p14:tracePt t="35520" x="6223000" y="2324100"/>
          <p14:tracePt t="35537" x="5848350" y="2324100"/>
          <p14:tracePt t="35553" x="5619750" y="2324100"/>
          <p14:tracePt t="35570" x="5505450" y="2324100"/>
          <p14:tracePt t="35587" x="5473700" y="2324100"/>
          <p14:tracePt t="35682" x="5492750" y="2324100"/>
          <p14:tracePt t="35691" x="5518150" y="2324100"/>
          <p14:tracePt t="35705" x="5556250" y="2324100"/>
          <p14:tracePt t="35720" x="5683250" y="2324100"/>
          <p14:tracePt t="35738" x="5969000" y="2324100"/>
          <p14:tracePt t="35753" x="6165850" y="2324100"/>
          <p14:tracePt t="35770" x="6305550" y="2324100"/>
          <p14:tracePt t="35786" x="6356350" y="2324100"/>
          <p14:tracePt t="35803" x="6369050" y="2324100"/>
          <p14:tracePt t="35865" x="6343650" y="2330450"/>
          <p14:tracePt t="35874" x="6286500" y="2336800"/>
          <p14:tracePt t="35886" x="6235700" y="2336800"/>
          <p14:tracePt t="35904" x="6032500" y="2336800"/>
          <p14:tracePt t="35920" x="5753100" y="2336800"/>
          <p14:tracePt t="35921" x="5619750" y="2336800"/>
          <p14:tracePt t="35938" x="5410200" y="2336800"/>
          <p14:tracePt t="35954" x="5327650" y="2336800"/>
          <p14:tracePt t="35970" x="5308600" y="2336800"/>
          <p14:tracePt t="36058" x="5340350" y="2336800"/>
          <p14:tracePt t="36065" x="5397500" y="2336800"/>
          <p14:tracePt t="36074" x="5461000" y="2336800"/>
          <p14:tracePt t="36086" x="5543550" y="2336800"/>
          <p14:tracePt t="36103" x="5778500" y="2336800"/>
          <p14:tracePt t="36120" x="6102350" y="2336800"/>
          <p14:tracePt t="36122" x="6273800" y="2336800"/>
          <p14:tracePt t="36137" x="6578600" y="2336800"/>
          <p14:tracePt t="36154" x="6762750" y="2336800"/>
          <p14:tracePt t="36170" x="6838950" y="2336800"/>
          <p14:tracePt t="36187" x="6851650" y="2336800"/>
          <p14:tracePt t="36289" x="6845300" y="2336800"/>
          <p14:tracePt t="36298" x="6813550" y="2336800"/>
          <p14:tracePt t="36306" x="6756400" y="2336800"/>
          <p14:tracePt t="36319" x="6686550" y="2336800"/>
          <p14:tracePt t="36336" x="6381750" y="2336800"/>
          <p14:tracePt t="36353" x="6159500" y="2336800"/>
          <p14:tracePt t="36369" x="6000750" y="2336800"/>
          <p14:tracePt t="36386" x="5924550" y="2336800"/>
          <p14:tracePt t="36403" x="5911850" y="2336800"/>
          <p14:tracePt t="36506" x="5930900" y="2336800"/>
          <p14:tracePt t="36515" x="5962650" y="2336800"/>
          <p14:tracePt t="36522" x="6007100" y="2336800"/>
          <p14:tracePt t="36537" x="6153150" y="2336800"/>
          <p14:tracePt t="36553" x="6330950" y="2336800"/>
          <p14:tracePt t="36569" x="6470650" y="2336800"/>
          <p14:tracePt t="36586" x="6521450" y="2336800"/>
          <p14:tracePt t="36603" x="6527800" y="2336800"/>
          <p14:tracePt t="36682" x="6515100" y="2336800"/>
          <p14:tracePt t="36694" x="6470650" y="2336800"/>
          <p14:tracePt t="36703" x="6400800" y="2324100"/>
          <p14:tracePt t="36720" x="6203950" y="2298700"/>
          <p14:tracePt t="36725" x="6102350" y="2273300"/>
          <p14:tracePt t="36737" x="5994400" y="2254250"/>
          <p14:tracePt t="36753" x="5778500" y="2228850"/>
          <p14:tracePt t="36769" x="5759450" y="2228850"/>
          <p14:tracePt t="36786" x="5753100" y="2228850"/>
          <p14:tracePt t="36859" x="5765800" y="2228850"/>
          <p14:tracePt t="36866" x="5797550" y="2228850"/>
          <p14:tracePt t="36874" x="5842000" y="2228850"/>
          <p14:tracePt t="36886" x="5892800" y="2228850"/>
          <p14:tracePt t="36903" x="6051550" y="2228850"/>
          <p14:tracePt t="36919" x="6273800" y="2228850"/>
          <p14:tracePt t="36921" x="6388100" y="2228850"/>
          <p14:tracePt t="36936" x="6597650" y="2228850"/>
          <p14:tracePt t="36953" x="6743700" y="2228850"/>
          <p14:tracePt t="36969" x="6781800" y="2228850"/>
          <p14:tracePt t="36986" x="6788150" y="2228850"/>
          <p14:tracePt t="37065" x="6769100" y="2228850"/>
          <p14:tracePt t="37074" x="6743700" y="2228850"/>
          <p14:tracePt t="37086" x="6705600" y="2228850"/>
          <p14:tracePt t="37103" x="6591300" y="2228850"/>
          <p14:tracePt t="37119" x="6438900" y="2228850"/>
          <p14:tracePt t="37122" x="6375400" y="2228850"/>
          <p14:tracePt t="37136" x="6324600" y="2228850"/>
          <p14:tracePt t="37153" x="6267450" y="2228850"/>
          <p14:tracePt t="37266" x="6286500" y="2228850"/>
          <p14:tracePt t="37275" x="6305550" y="2228850"/>
          <p14:tracePt t="37286" x="6330950" y="2228850"/>
          <p14:tracePt t="37303" x="6419850" y="2228850"/>
          <p14:tracePt t="37319" x="6553200" y="2228850"/>
          <p14:tracePt t="37322" x="6642100" y="2235200"/>
          <p14:tracePt t="37336" x="6718300" y="2241550"/>
          <p14:tracePt t="37353" x="6819900" y="2260600"/>
          <p14:tracePt t="37369" x="6832600" y="2260600"/>
          <p14:tracePt t="37426" x="6819900" y="2260600"/>
          <p14:tracePt t="37434" x="6807200" y="2260600"/>
          <p14:tracePt t="37442" x="6788150" y="2260600"/>
          <p14:tracePt t="37454" x="6769100" y="2260600"/>
          <p14:tracePt t="37469" x="6737350" y="2260600"/>
          <p14:tracePt t="37486" x="6718300" y="2260600"/>
          <p14:tracePt t="37503" x="6711950" y="2260600"/>
          <p14:tracePt t="37898" x="0" y="0"/>
        </p14:tracePtLst>
        <p14:tracePtLst>
          <p14:tracePt t="38420" x="4768850" y="2247900"/>
          <p14:tracePt t="38500" x="4787900" y="2247900"/>
          <p14:tracePt t="38507" x="4838700" y="2247900"/>
          <p14:tracePt t="38519" x="4902200" y="2247900"/>
          <p14:tracePt t="38536" x="5080000" y="2247900"/>
          <p14:tracePt t="38553" x="5384800" y="2247900"/>
          <p14:tracePt t="38569" x="5562600" y="2247900"/>
          <p14:tracePt t="38586" x="5689600" y="2247900"/>
          <p14:tracePt t="38602" x="5778500" y="2247900"/>
          <p14:tracePt t="38619" x="5829300" y="2247900"/>
          <p14:tracePt t="38635" x="5873750" y="2247900"/>
          <p14:tracePt t="38652" x="5911850" y="2247900"/>
          <p14:tracePt t="38670" x="5956300" y="2247900"/>
          <p14:tracePt t="38686" x="6019800" y="2247900"/>
          <p14:tracePt t="38703" x="6102350" y="2247900"/>
          <p14:tracePt t="38706" x="6146800" y="2247900"/>
          <p14:tracePt t="38719" x="6178550" y="2247900"/>
          <p14:tracePt t="38735" x="6248400" y="2247900"/>
          <p14:tracePt t="38752" x="6273800" y="2247900"/>
          <p14:tracePt t="38794" x="6280150" y="2247900"/>
          <p14:tracePt t="38801" x="6286500" y="2247900"/>
          <p14:tracePt t="38810" x="6292850" y="2247900"/>
          <p14:tracePt t="38819" x="6305550" y="2247900"/>
          <p14:tracePt t="38835" x="6330950" y="2247900"/>
          <p14:tracePt t="38852" x="6369050" y="2247900"/>
          <p14:tracePt t="38869" x="6388100" y="2247900"/>
          <p14:tracePt t="38885" x="6394450" y="2247900"/>
          <p14:tracePt t="38902" x="6407150" y="2247900"/>
          <p14:tracePt t="38919" x="6413500" y="2247900"/>
          <p14:tracePt t="38935" x="6432550" y="2247900"/>
          <p14:tracePt t="38953" x="6483350" y="2247900"/>
          <p14:tracePt t="38969" x="6502400" y="2247900"/>
          <p14:tracePt t="38986" x="6508750" y="2247900"/>
          <p14:tracePt t="39194" x="0" y="0"/>
        </p14:tracePtLst>
        <p14:tracePtLst>
          <p14:tracePt t="39746" x="4972050" y="1320800"/>
          <p14:tracePt t="39764" x="4965700" y="1320800"/>
          <p14:tracePt t="39777" x="4959350" y="1320800"/>
          <p14:tracePt t="39787" x="4953000" y="1320800"/>
          <p14:tracePt t="39802" x="4940300" y="1333500"/>
          <p14:tracePt t="39818" x="4921250" y="1365250"/>
          <p14:tracePt t="39835" x="4895850" y="1422400"/>
          <p14:tracePt t="39852" x="4870450" y="1479550"/>
          <p14:tracePt t="39868" x="4838700" y="1562100"/>
          <p14:tracePt t="39885" x="4826000" y="1644650"/>
          <p14:tracePt t="39902" x="4826000" y="1682750"/>
          <p14:tracePt t="39918" x="4826000" y="1714500"/>
          <p14:tracePt t="39935" x="4826000" y="1752600"/>
          <p14:tracePt t="39953" x="4851400" y="1784350"/>
          <p14:tracePt t="39969" x="4895850" y="1809750"/>
          <p14:tracePt t="39985" x="4978400" y="1841500"/>
          <p14:tracePt t="40002" x="5099050" y="1860550"/>
          <p14:tracePt t="40018" x="5213350" y="1860550"/>
          <p14:tracePt t="40035" x="5334000" y="1860550"/>
          <p14:tracePt t="40052" x="5410200" y="1860550"/>
          <p14:tracePt t="40068" x="5448300" y="1847850"/>
          <p14:tracePt t="40085" x="5467350" y="1816100"/>
          <p14:tracePt t="40101" x="5480050" y="1771650"/>
          <p14:tracePt t="40118" x="5480050" y="1733550"/>
          <p14:tracePt t="40135" x="5480050" y="1676400"/>
          <p14:tracePt t="40136" x="5480050" y="1644650"/>
          <p14:tracePt t="40152" x="5467350" y="1606550"/>
          <p14:tracePt t="40169" x="5391150" y="1511300"/>
          <p14:tracePt t="40185" x="5308600" y="1435100"/>
          <p14:tracePt t="40202" x="5187950" y="1358900"/>
          <p14:tracePt t="40219" x="5067300" y="1320800"/>
          <p14:tracePt t="40235" x="5010150" y="1295400"/>
          <p14:tracePt t="40252" x="4984750" y="1295400"/>
          <p14:tracePt t="40268" x="4965700" y="1295400"/>
          <p14:tracePt t="40285" x="4946650" y="1301750"/>
          <p14:tracePt t="40302" x="4921250" y="1327150"/>
          <p14:tracePt t="40318" x="4889500" y="1377950"/>
          <p14:tracePt t="40321" x="4876800" y="1403350"/>
          <p14:tracePt t="40335" x="4864100" y="1428750"/>
          <p14:tracePt t="40352" x="4838700" y="1492250"/>
          <p14:tracePt t="40353" x="4832350" y="1524000"/>
          <p14:tracePt t="40368" x="4806950" y="1593850"/>
          <p14:tracePt t="40385" x="4806950" y="1651000"/>
          <p14:tracePt t="40401" x="4806950" y="1695450"/>
          <p14:tracePt t="40418" x="4819650" y="1746250"/>
          <p14:tracePt t="40435" x="4838700" y="1778000"/>
          <p14:tracePt t="40452" x="4870450" y="1797050"/>
          <p14:tracePt t="40468" x="4914900" y="1816100"/>
          <p14:tracePt t="40485" x="4965700" y="1822450"/>
          <p14:tracePt t="40501" x="5022850" y="1822450"/>
          <p14:tracePt t="40518" x="5092700" y="1809750"/>
          <p14:tracePt t="40535" x="5156200" y="1778000"/>
          <p14:tracePt t="40553" x="5238750" y="1708150"/>
          <p14:tracePt t="40568" x="5270500" y="1651000"/>
          <p14:tracePt t="40584" x="5295900" y="1600200"/>
          <p14:tracePt t="40601" x="5302250" y="1574800"/>
          <p14:tracePt t="40618" x="5302250" y="1543050"/>
          <p14:tracePt t="40635" x="5302250" y="1504950"/>
          <p14:tracePt t="40651" x="5295900" y="1466850"/>
          <p14:tracePt t="40668" x="5264150" y="1428750"/>
          <p14:tracePt t="40685" x="5238750" y="1390650"/>
          <p14:tracePt t="40702" x="5194300" y="1365250"/>
          <p14:tracePt t="40718" x="5149850" y="1339850"/>
          <p14:tracePt t="40735" x="5111750" y="1333500"/>
          <p14:tracePt t="40752" x="5092700" y="1327150"/>
          <p14:tracePt t="40768" x="5086350" y="1327150"/>
          <p14:tracePt t="40785" x="5080000" y="1327150"/>
          <p14:tracePt t="40801" x="5073650" y="1327150"/>
          <p14:tracePt t="40825" x="5060950" y="1327150"/>
          <p14:tracePt t="40835" x="5054600" y="1327150"/>
          <p14:tracePt t="40851" x="5041900" y="1339850"/>
          <p14:tracePt t="40868" x="5022850" y="1377950"/>
          <p14:tracePt t="40885" x="5022850" y="1441450"/>
          <p14:tracePt t="40901" x="5029200" y="1549400"/>
          <p14:tracePt t="40918" x="5041900" y="1638300"/>
          <p14:tracePt t="40935" x="5060950" y="1701800"/>
          <p14:tracePt t="40952" x="5092700" y="1746250"/>
          <p14:tracePt t="40953" x="5111750" y="1765300"/>
          <p14:tracePt t="40968" x="5137150" y="1784350"/>
          <p14:tracePt t="40985" x="5143500" y="1790700"/>
          <p14:tracePt t="41018" x="5149850" y="1790700"/>
          <p14:tracePt t="41281" x="0" y="0"/>
        </p14:tracePtLst>
        <p14:tracePtLst>
          <p14:tracePt t="43386" x="996950" y="1676400"/>
          <p14:tracePt t="43485" x="1009650" y="1676400"/>
          <p14:tracePt t="43492" x="1035050" y="1676400"/>
          <p14:tracePt t="43501" x="1073150" y="1676400"/>
          <p14:tracePt t="43518" x="1193800" y="1676400"/>
          <p14:tracePt t="43534" x="1308100" y="1676400"/>
          <p14:tracePt t="43539" x="1352550" y="1676400"/>
          <p14:tracePt t="43551" x="1384300" y="1676400"/>
          <p14:tracePt t="43567" x="1403350" y="1676400"/>
          <p14:tracePt t="43584" x="1409700" y="1676400"/>
          <p14:tracePt t="43762" x="0" y="0"/>
        </p14:tracePtLst>
        <p14:tracePtLst>
          <p14:tracePt t="45180" x="1841500" y="2971800"/>
          <p14:tracePt t="45300" x="1847850" y="2971800"/>
          <p14:tracePt t="45312" x="1860550" y="2971800"/>
          <p14:tracePt t="45333" x="1955800" y="2971800"/>
          <p14:tracePt t="45338" x="2006600" y="2971800"/>
          <p14:tracePt t="45345" x="2070100" y="2971800"/>
          <p14:tracePt t="45354" x="2152650" y="2971800"/>
          <p14:tracePt t="45366" x="2241550" y="2971800"/>
          <p14:tracePt t="45369" x="2311400" y="2971800"/>
          <p14:tracePt t="45383" x="2374900" y="2971800"/>
          <p14:tracePt t="45400" x="2482850" y="2971800"/>
          <p14:tracePt t="45417" x="2495550" y="2971800"/>
          <p14:tracePt t="45468" x="2501900" y="2971800"/>
          <p14:tracePt t="45489" x="2508250" y="2971800"/>
          <p14:tracePt t="45499" x="2514600" y="2971800"/>
          <p14:tracePt t="45515" x="2520950" y="2971800"/>
          <p14:tracePt t="45530" x="2527300" y="2971800"/>
          <p14:tracePt t="45538" x="2533650" y="2971800"/>
          <p14:tracePt t="45553" x="2546350" y="2971800"/>
          <p14:tracePt t="45566" x="2552700" y="2971800"/>
          <p14:tracePt t="45583" x="2584450" y="2971800"/>
          <p14:tracePt t="45600" x="2616200" y="2978150"/>
          <p14:tracePt t="45601" x="2628900" y="2978150"/>
          <p14:tracePt t="45616" x="2667000" y="2990850"/>
          <p14:tracePt t="45633" x="2686050" y="2990850"/>
          <p14:tracePt t="45650" x="2705100" y="2990850"/>
          <p14:tracePt t="45666" x="2724150" y="2990850"/>
          <p14:tracePt t="45683" x="2743200" y="2990850"/>
          <p14:tracePt t="45700" x="2762250" y="2990850"/>
          <p14:tracePt t="45734" x="2774950" y="2990850"/>
          <p14:tracePt t="45750" x="2781300" y="2990850"/>
          <p14:tracePt t="45766" x="2787650" y="2990850"/>
          <p14:tracePt t="45783" x="2794000" y="2990850"/>
          <p14:tracePt t="45799" x="2800350" y="2990850"/>
          <p14:tracePt t="46209" x="0" y="0"/>
        </p14:tracePtLst>
        <p14:tracePtLst>
          <p14:tracePt t="47314" x="3276600" y="2959100"/>
          <p14:tracePt t="47485" x="3282950" y="2959100"/>
          <p14:tracePt t="47501" x="3314700" y="2959100"/>
          <p14:tracePt t="47517" x="3371850" y="2959100"/>
          <p14:tracePt t="47533" x="3460750" y="2959100"/>
          <p14:tracePt t="47550" x="3568700" y="2959100"/>
          <p14:tracePt t="47566" x="3695700" y="2959100"/>
          <p14:tracePt t="47583" x="3822700" y="2959100"/>
          <p14:tracePt t="47587" x="3873500" y="2959100"/>
          <p14:tracePt t="47599" x="3930650" y="2959100"/>
          <p14:tracePt t="47616" x="4013200" y="2959100"/>
          <p14:tracePt t="47618" x="4057650" y="2959100"/>
          <p14:tracePt t="47633" x="4133850" y="2959100"/>
          <p14:tracePt t="47649" x="4191000" y="2959100"/>
          <p14:tracePt t="47666" x="4248150" y="2959100"/>
          <p14:tracePt t="47683" x="4298950" y="2959100"/>
          <p14:tracePt t="47699" x="4349750" y="2959100"/>
          <p14:tracePt t="47717" x="4381500" y="2959100"/>
          <p14:tracePt t="47733" x="4400550" y="2959100"/>
          <p14:tracePt t="47749" x="4419600" y="2959100"/>
          <p14:tracePt t="47753" x="4425950" y="2959100"/>
          <p14:tracePt t="47766" x="4432300" y="2959100"/>
          <p14:tracePt t="47769" x="4445000" y="2959100"/>
          <p14:tracePt t="47782" x="4451350" y="2959100"/>
          <p14:tracePt t="47799" x="4476750" y="2959100"/>
          <p14:tracePt t="47802" x="4489450" y="2959100"/>
          <p14:tracePt t="47815" x="4508500" y="2959100"/>
          <p14:tracePt t="47818" x="4514850" y="2959100"/>
          <p14:tracePt t="47832" x="4533900" y="2959100"/>
          <p14:tracePt t="47849" x="4546600" y="2959100"/>
          <p14:tracePt t="47865" x="4552950" y="2959100"/>
          <p14:tracePt t="50628" x="0" y="0"/>
        </p14:tracePtLst>
        <p14:tracePtLst>
          <p14:tracePt t="52602" x="1022350" y="3454400"/>
          <p14:tracePt t="52690" x="1022350" y="3460750"/>
          <p14:tracePt t="52706" x="1035050" y="3467100"/>
          <p14:tracePt t="52713" x="1041400" y="3473450"/>
          <p14:tracePt t="52721" x="1060450" y="3486150"/>
          <p14:tracePt t="52731" x="1085850" y="3492500"/>
          <p14:tracePt t="52748" x="1168400" y="3505200"/>
          <p14:tracePt t="52764" x="1289050" y="3530600"/>
          <p14:tracePt t="52781" x="1416050" y="3556000"/>
          <p14:tracePt t="52798" x="1517650" y="3568700"/>
          <p14:tracePt t="52814" x="1562100" y="3568700"/>
          <p14:tracePt t="52831" x="1587500" y="3568700"/>
          <p14:tracePt t="52847" x="1606550" y="3568700"/>
          <p14:tracePt t="52849" x="1612900" y="3568700"/>
          <p14:tracePt t="52864" x="1657350" y="3568700"/>
          <p14:tracePt t="52880" x="1689100" y="3549650"/>
          <p14:tracePt t="52897" x="1758950" y="3530600"/>
          <p14:tracePt t="52914" x="1809750" y="3505200"/>
          <p14:tracePt t="52931" x="1847850" y="3486150"/>
          <p14:tracePt t="52948" x="1873250" y="3467100"/>
          <p14:tracePt t="52964" x="1892300" y="3454400"/>
          <p14:tracePt t="52982" x="1898650" y="3441700"/>
          <p14:tracePt t="52986" x="1898650" y="3435350"/>
          <p14:tracePt t="52998" x="1898650" y="3422650"/>
          <p14:tracePt t="53015" x="1905000" y="3397250"/>
          <p14:tracePt t="53031" x="1911350" y="3384550"/>
          <p14:tracePt t="53049" x="1911350" y="3365500"/>
          <p14:tracePt t="53065" x="1911350" y="3359150"/>
          <p14:tracePt t="53068" x="1911350" y="3352800"/>
          <p14:tracePt t="53082" x="1911350" y="3346450"/>
          <p14:tracePt t="53097" x="1911350" y="3333750"/>
          <p14:tracePt t="53114" x="1911350" y="3308350"/>
          <p14:tracePt t="53131" x="1905000" y="3295650"/>
          <p14:tracePt t="53147" x="1892300" y="3282950"/>
          <p14:tracePt t="53164" x="1873250" y="3263900"/>
          <p14:tracePt t="53181" x="1841500" y="3251200"/>
          <p14:tracePt t="53197" x="1809750" y="3232150"/>
          <p14:tracePt t="53214" x="1765300" y="3213100"/>
          <p14:tracePt t="53219" x="1739900" y="3206750"/>
          <p14:tracePt t="53230" x="1714500" y="3200400"/>
          <p14:tracePt t="53249" x="1663700" y="3194050"/>
          <p14:tracePt t="53250" x="1638300" y="3187700"/>
          <p14:tracePt t="53265" x="1600200" y="3181350"/>
          <p14:tracePt t="53267" x="1587500" y="3181350"/>
          <p14:tracePt t="53281" x="1536700" y="3181350"/>
          <p14:tracePt t="53298" x="1492250" y="3181350"/>
          <p14:tracePt t="53314" x="1447800" y="3181350"/>
          <p14:tracePt t="53331" x="1409700" y="3181350"/>
          <p14:tracePt t="53347" x="1377950" y="3194050"/>
          <p14:tracePt t="53364" x="1358900" y="3200400"/>
          <p14:tracePt t="53381" x="1339850" y="3219450"/>
          <p14:tracePt t="53397" x="1327150" y="3232150"/>
          <p14:tracePt t="53414" x="1314450" y="3251200"/>
          <p14:tracePt t="53430" x="1308100" y="3270250"/>
          <p14:tracePt t="53447" x="1308100" y="3282950"/>
          <p14:tracePt t="53465" x="1308100" y="3321050"/>
          <p14:tracePt t="53481" x="1308100" y="3346450"/>
          <p14:tracePt t="53498" x="1308100" y="3378200"/>
          <p14:tracePt t="53515" x="1314450" y="3422650"/>
          <p14:tracePt t="53531" x="1346200" y="3460750"/>
          <p14:tracePt t="53548" x="1409700" y="3505200"/>
          <p14:tracePt t="53564" x="1492250" y="3536950"/>
          <p14:tracePt t="53580" x="1581150" y="3568700"/>
          <p14:tracePt t="53597" x="1670050" y="3587750"/>
          <p14:tracePt t="53615" x="1720850" y="3587750"/>
          <p14:tracePt t="53619" x="1733550" y="3587750"/>
          <p14:tracePt t="53630" x="1752600" y="3587750"/>
          <p14:tracePt t="53647" x="1778000" y="3587750"/>
          <p14:tracePt t="53649" x="1797050" y="3587750"/>
          <p14:tracePt t="53664" x="1809750" y="3581400"/>
          <p14:tracePt t="53681" x="1835150" y="3568700"/>
          <p14:tracePt t="53713" x="1841500" y="3562350"/>
          <p14:tracePt t="54827" x="0" y="0"/>
        </p14:tracePtLst>
        <p14:tracePtLst>
          <p14:tracePt t="55540" x="2901950" y="3594100"/>
          <p14:tracePt t="55675" x="2921000" y="3594100"/>
          <p14:tracePt t="55683" x="2965450" y="3594100"/>
          <p14:tracePt t="55697" x="3079750" y="3594100"/>
          <p14:tracePt t="55713" x="3257550" y="3594100"/>
          <p14:tracePt t="55730" x="3492500" y="3594100"/>
          <p14:tracePt t="55747" x="3733800" y="3594100"/>
          <p14:tracePt t="55764" x="3930650" y="3594100"/>
          <p14:tracePt t="55780" x="4070350" y="3594100"/>
          <p14:tracePt t="55797" x="4140200" y="3594100"/>
          <p14:tracePt t="55813" x="4159250" y="3594100"/>
          <p14:tracePt t="55830" x="4178300" y="3594100"/>
          <p14:tracePt t="55846" x="4184650" y="3594100"/>
          <p14:tracePt t="55978" x="4178300" y="3594100"/>
          <p14:tracePt t="55988" x="4146550" y="3594100"/>
          <p14:tracePt t="55996" x="4102100" y="3594100"/>
          <p14:tracePt t="56013" x="3987800" y="3594100"/>
          <p14:tracePt t="56030" x="3810000" y="3594100"/>
          <p14:tracePt t="56035" x="3721100" y="3594100"/>
          <p14:tracePt t="56046" x="3638550" y="3594100"/>
          <p14:tracePt t="56063" x="3524250" y="3594100"/>
          <p14:tracePt t="56066" x="3479800" y="3594100"/>
          <p14:tracePt t="56081" x="3448050" y="3594100"/>
          <p14:tracePt t="56097" x="3429000" y="3594100"/>
          <p14:tracePt t="56129" x="3422650" y="3594100"/>
          <p14:tracePt t="56242" x="3435350" y="3594100"/>
          <p14:tracePt t="56250" x="3467100" y="3600450"/>
          <p14:tracePt t="56263" x="3505200" y="3606800"/>
          <p14:tracePt t="56280" x="3619500" y="3606800"/>
          <p14:tracePt t="56298" x="3892550" y="3606800"/>
          <p14:tracePt t="56313" x="4089400" y="3606800"/>
          <p14:tracePt t="56330" x="4273550" y="3606800"/>
          <p14:tracePt t="56346" x="4375150" y="3606800"/>
          <p14:tracePt t="56363" x="4413250" y="3606800"/>
          <p14:tracePt t="56379" x="4419600" y="3606800"/>
          <p14:tracePt t="58154" x="0" y="0"/>
        </p14:tracePtLst>
        <p14:tracePtLst>
          <p14:tracePt t="59635" x="5137150" y="3575050"/>
          <p14:tracePt t="59677" x="5143500" y="3575050"/>
          <p14:tracePt t="59683" x="5149850" y="3575050"/>
          <p14:tracePt t="59695" x="5156200" y="3575050"/>
          <p14:tracePt t="59713" x="5251450" y="3587750"/>
          <p14:tracePt t="59729" x="5334000" y="3594100"/>
          <p14:tracePt t="59745" x="5473700" y="3594100"/>
          <p14:tracePt t="59762" x="5632450" y="3594100"/>
          <p14:tracePt t="59779" x="5810250" y="3594100"/>
          <p14:tracePt t="59796" x="5981700" y="3594100"/>
          <p14:tracePt t="59813" x="6096000" y="3594100"/>
          <p14:tracePt t="59829" x="6153150" y="3594100"/>
          <p14:tracePt t="59845" x="6178550" y="3594100"/>
          <p14:tracePt t="59864" x="6191250" y="3594100"/>
          <p14:tracePt t="59977" x="6197600" y="3600450"/>
          <p14:tracePt t="60002" x="6178550" y="3606800"/>
          <p14:tracePt t="60009" x="6159500" y="3613150"/>
          <p14:tracePt t="60018" x="6134100" y="3613150"/>
          <p14:tracePt t="60028" x="6102350" y="3613150"/>
          <p14:tracePt t="60045" x="6013450" y="3613150"/>
          <p14:tracePt t="60061" x="5918200" y="3613150"/>
          <p14:tracePt t="60078" x="5867400" y="3613150"/>
          <p14:tracePt t="60095" x="5842000" y="3613150"/>
          <p14:tracePt t="60098" x="5829300" y="3613150"/>
          <p14:tracePt t="60265" x="5822950" y="3613150"/>
          <p14:tracePt t="60289" x="5816600" y="3613150"/>
          <p14:tracePt t="60305" x="5810250" y="3613150"/>
          <p14:tracePt t="60321" x="5803900" y="3613150"/>
          <p14:tracePt t="60329" x="5797550" y="3613150"/>
          <p14:tracePt t="60337" x="5791200" y="3613150"/>
          <p14:tracePt t="60345" x="5778500" y="3613150"/>
          <p14:tracePt t="60363" x="5746750" y="3613150"/>
          <p14:tracePt t="60379" x="5727700" y="3613150"/>
          <p14:tracePt t="60395" x="5708650" y="3613150"/>
          <p14:tracePt t="60585" x="5727700" y="3613150"/>
          <p14:tracePt t="60594" x="5746750" y="3613150"/>
          <p14:tracePt t="60601" x="5791200" y="3613150"/>
          <p14:tracePt t="60611" x="5842000" y="3613150"/>
          <p14:tracePt t="60628" x="5981700" y="3613150"/>
          <p14:tracePt t="60645" x="6159500" y="3613150"/>
          <p14:tracePt t="60661" x="6369050" y="3613150"/>
          <p14:tracePt t="60678" x="6559550" y="3613150"/>
          <p14:tracePt t="60695" x="6705600" y="3613150"/>
          <p14:tracePt t="60711" x="6800850" y="3613150"/>
          <p14:tracePt t="60728" x="6851650" y="3613150"/>
          <p14:tracePt t="60745" x="6858000" y="3613150"/>
          <p14:tracePt t="61906" x="6864350" y="3613150"/>
          <p14:tracePt t="61914" x="6877050" y="3613150"/>
          <p14:tracePt t="61923" x="6902450" y="3613150"/>
          <p14:tracePt t="61929" x="6934200" y="3613150"/>
          <p14:tracePt t="61944" x="7029450" y="3613150"/>
          <p14:tracePt t="61961" x="7156450" y="3613150"/>
          <p14:tracePt t="61977" x="7308850" y="3613150"/>
          <p14:tracePt t="61994" x="7454900" y="3613150"/>
          <p14:tracePt t="62011" x="7537450" y="3613150"/>
          <p14:tracePt t="62027" x="7575550" y="3613150"/>
          <p14:tracePt t="62044" x="7581900" y="3613150"/>
          <p14:tracePt t="62585" x="0" y="0"/>
        </p14:tracePtLst>
        <p14:tracePtLst>
          <p14:tracePt t="63554" x="8089900" y="3536950"/>
          <p14:tracePt t="63649" x="8115300" y="3536950"/>
          <p14:tracePt t="63657" x="8147050" y="3536950"/>
          <p14:tracePt t="63665" x="8185150" y="3536950"/>
          <p14:tracePt t="63677" x="8242300" y="3536950"/>
          <p14:tracePt t="63694" x="8401050" y="3536950"/>
          <p14:tracePt t="63710" x="8566150" y="3536950"/>
          <p14:tracePt t="63727" x="8724900" y="3536950"/>
          <p14:tracePt t="63743" x="8832850" y="3536950"/>
          <p14:tracePt t="63745" x="8864600" y="3536950"/>
          <p14:tracePt t="63760" x="8883650" y="3536950"/>
          <p14:tracePt t="64042" x="0" y="0"/>
        </p14:tracePtLst>
        <p14:tracePtLst>
          <p14:tracePt t="64437" x="9251950" y="3587750"/>
          <p14:tracePt t="64548" x="9258300" y="3587750"/>
          <p14:tracePt t="64557" x="9264650" y="3587750"/>
          <p14:tracePt t="64567" x="9290050" y="3587750"/>
          <p14:tracePt t="64577" x="9372600" y="3587750"/>
          <p14:tracePt t="64594" x="9512300" y="3587750"/>
          <p14:tracePt t="64611" x="9702800" y="3587750"/>
          <p14:tracePt t="64627" x="9893300" y="3587750"/>
          <p14:tracePt t="64643" x="10026650" y="3587750"/>
          <p14:tracePt t="64660" x="10077450" y="3587750"/>
          <p14:tracePt t="64677" x="10090150" y="3587750"/>
          <p14:tracePt t="64915" x="10071100" y="3594100"/>
          <p14:tracePt t="64930" x="10033000" y="3600450"/>
          <p14:tracePt t="64943" x="10001250" y="3600450"/>
          <p14:tracePt t="64946" x="9944100" y="3600450"/>
          <p14:tracePt t="64961" x="9867900" y="3600450"/>
          <p14:tracePt t="64977" x="9772650" y="3600450"/>
          <p14:tracePt t="64993" x="9709150" y="3600450"/>
          <p14:tracePt t="65010" x="9652000" y="3600450"/>
          <p14:tracePt t="65026" x="9639300" y="3600450"/>
          <p14:tracePt t="65044" x="9626600" y="3600450"/>
          <p14:tracePt t="65172" x="9639300" y="3600450"/>
          <p14:tracePt t="65183" x="9664700" y="3600450"/>
          <p14:tracePt t="65196" x="9740900" y="3600450"/>
          <p14:tracePt t="65210" x="9855200" y="3600450"/>
          <p14:tracePt t="65226" x="10013950" y="3600450"/>
          <p14:tracePt t="65243" x="10140950" y="3600450"/>
          <p14:tracePt t="65260" x="10261600" y="3600450"/>
          <p14:tracePt t="65277" x="10337800" y="3600450"/>
          <p14:tracePt t="65294" x="10375900" y="3600450"/>
          <p14:tracePt t="65310" x="10394950" y="3600450"/>
          <p14:tracePt t="65313" x="10407650" y="3600450"/>
          <p14:tracePt t="65327" x="10420350" y="3600450"/>
          <p14:tracePt t="65343" x="10433050" y="3600450"/>
          <p14:tracePt t="65360" x="10477500" y="3600450"/>
          <p14:tracePt t="65377" x="10502900" y="3600450"/>
          <p14:tracePt t="65394" x="10521950" y="3600450"/>
          <p14:tracePt t="65410" x="10534650" y="3600450"/>
          <p14:tracePt t="65449" x="10541000" y="3600450"/>
          <p14:tracePt t="65460" x="10547350" y="3600450"/>
          <p14:tracePt t="65483" x="10553700" y="3600450"/>
          <p14:tracePt t="65493" x="10566400" y="3600450"/>
          <p14:tracePt t="65509" x="10579100" y="3600450"/>
          <p14:tracePt t="65526" x="10591800" y="3600450"/>
          <p14:tracePt t="65543" x="10604500" y="3600450"/>
          <p14:tracePt t="65546" x="10610850" y="3600450"/>
          <p14:tracePt t="65561" x="10623550" y="3600450"/>
          <p14:tracePt t="65577" x="10636250" y="3600450"/>
          <p14:tracePt t="65594" x="10642600" y="3600450"/>
          <p14:tracePt t="65610" x="10655300" y="3600450"/>
          <p14:tracePt t="65627" x="10668000" y="3600450"/>
          <p14:tracePt t="65643" x="10674350" y="3600450"/>
          <p14:tracePt t="65659" x="10680700" y="3600450"/>
          <p14:tracePt t="66362" x="0" y="0"/>
        </p14:tracePtLst>
        <p14:tracePtLst>
          <p14:tracePt t="67075" x="11404600" y="3594100"/>
          <p14:tracePt t="67188" x="11410950" y="3594100"/>
          <p14:tracePt t="67197" x="11423650" y="3587750"/>
          <p14:tracePt t="67219" x="11423650" y="3581400"/>
          <p14:tracePt t="67230" x="11430000" y="3568700"/>
          <p14:tracePt t="67242" x="11449050" y="3556000"/>
          <p14:tracePt t="67259" x="11461750" y="3524250"/>
          <p14:tracePt t="67275" x="11468100" y="3492500"/>
          <p14:tracePt t="67292" x="11474450" y="3479800"/>
          <p14:tracePt t="67309" x="11474450" y="3460750"/>
          <p14:tracePt t="67634" x="0" y="0"/>
        </p14:tracePtLst>
        <p14:tracePtLst>
          <p14:tracePt t="69146" x="1155700" y="4044950"/>
          <p14:tracePt t="69155" x="1162050" y="4044950"/>
          <p14:tracePt t="69162" x="1181100" y="4044950"/>
          <p14:tracePt t="69175" x="1206500" y="4044950"/>
          <p14:tracePt t="69192" x="1270000" y="4044950"/>
          <p14:tracePt t="69208" x="1390650" y="4044950"/>
          <p14:tracePt t="69225" x="1441450" y="4044950"/>
          <p14:tracePt t="69242" x="1466850" y="4044950"/>
          <p14:tracePt t="69258" x="1479550" y="4044950"/>
          <p14:tracePt t="69275" x="1492250" y="4044950"/>
          <p14:tracePt t="69292" x="1504950" y="4044950"/>
          <p14:tracePt t="69308" x="1549400" y="4044950"/>
          <p14:tracePt t="69326" x="1593850" y="4044950"/>
          <p14:tracePt t="69331" x="1619250" y="4044950"/>
          <p14:tracePt t="69342" x="1651000" y="4051300"/>
          <p14:tracePt t="69360" x="1682750" y="4057650"/>
          <p14:tracePt t="69362" x="1689100" y="4057650"/>
          <p14:tracePt t="69375" x="1695450" y="4057650"/>
          <p14:tracePt t="69522" x="1701800" y="4057650"/>
          <p14:tracePt t="69537" x="1714500" y="4057650"/>
          <p14:tracePt t="69548" x="1720850" y="4057650"/>
          <p14:tracePt t="69558" x="1733550" y="4057650"/>
          <p14:tracePt t="69576" x="1784350" y="4057650"/>
          <p14:tracePt t="69592" x="1797050" y="4057650"/>
          <p14:tracePt t="69609" x="1822450" y="4057650"/>
          <p14:tracePt t="69625" x="1835150" y="4057650"/>
          <p14:tracePt t="69641" x="1841500" y="4057650"/>
          <p14:tracePt t="69658" x="1860550" y="4057650"/>
          <p14:tracePt t="69675" x="1885950" y="4057650"/>
          <p14:tracePt t="69691" x="1898650" y="4057650"/>
          <p14:tracePt t="69708" x="1911350" y="4057650"/>
          <p14:tracePt t="70499" x="0" y="0"/>
        </p14:tracePtLst>
        <p14:tracePtLst>
          <p14:tracePt t="71352" x="9518650" y="3092450"/>
          <p14:tracePt t="71366" x="9505950" y="3136900"/>
          <p14:tracePt t="71369" x="9493250" y="3187700"/>
          <p14:tracePt t="71383" x="9480550" y="3238500"/>
          <p14:tracePt t="71393" x="9480550" y="3295650"/>
          <p14:tracePt t="71394" x="9486900" y="3365500"/>
          <p14:tracePt t="71409" x="9518650" y="3498850"/>
          <p14:tracePt t="71424" x="9575800" y="3606800"/>
          <p14:tracePt t="71441" x="9671050" y="3695700"/>
          <p14:tracePt t="71458" x="9798050" y="3752850"/>
          <p14:tracePt t="71474" x="9925050" y="3784600"/>
          <p14:tracePt t="71491" x="10033000" y="3790950"/>
          <p14:tracePt t="71508" x="10166350" y="3790950"/>
          <p14:tracePt t="71524" x="10229850" y="3746500"/>
          <p14:tracePt t="71541" x="10261600" y="3683000"/>
          <p14:tracePt t="71557" x="10287000" y="3594100"/>
          <p14:tracePt t="71575" x="10293350" y="3517900"/>
          <p14:tracePt t="71591" x="10293350" y="3429000"/>
          <p14:tracePt t="71595" x="10280650" y="3390900"/>
          <p14:tracePt t="71608" x="10274300" y="3371850"/>
          <p14:tracePt t="71625" x="10229850" y="3314700"/>
          <p14:tracePt t="71641" x="10191750" y="3282950"/>
          <p14:tracePt t="71657" x="10134600" y="3251200"/>
          <p14:tracePt t="71674" x="10064750" y="3232150"/>
          <p14:tracePt t="71691" x="9975850" y="3213100"/>
          <p14:tracePt t="71707" x="9912350" y="3213100"/>
          <p14:tracePt t="71724" x="9836150" y="3213100"/>
          <p14:tracePt t="71741" x="9740900" y="3232150"/>
          <p14:tracePt t="71758" x="9645650" y="3289300"/>
          <p14:tracePt t="71774" x="9569450" y="3365500"/>
          <p14:tracePt t="71791" x="9525000" y="3441700"/>
          <p14:tracePt t="71794" x="9518650" y="3460750"/>
          <p14:tracePt t="71807" x="9518650" y="3479800"/>
          <p14:tracePt t="71809" x="9518650" y="3498850"/>
          <p14:tracePt t="71824" x="9531350" y="3536950"/>
          <p14:tracePt t="71841" x="9588500" y="3581400"/>
          <p14:tracePt t="71858" x="9677400" y="3619500"/>
          <p14:tracePt t="71875" x="9829800" y="3644900"/>
          <p14:tracePt t="71891" x="9988550" y="3638550"/>
          <p14:tracePt t="71907" x="10140950" y="3606800"/>
          <p14:tracePt t="71924" x="10242550" y="3562350"/>
          <p14:tracePt t="71941" x="10306050" y="3492500"/>
          <p14:tracePt t="71958" x="10318750" y="3416300"/>
          <p14:tracePt t="71974" x="10318750" y="3346450"/>
          <p14:tracePt t="71991" x="10287000" y="3276600"/>
          <p14:tracePt t="72007" x="10210800" y="3187700"/>
          <p14:tracePt t="72008" x="10153650" y="3149600"/>
          <p14:tracePt t="72024" x="9975850" y="3067050"/>
          <p14:tracePt t="72041" x="9823450" y="3022600"/>
          <p14:tracePt t="72057" x="9734550" y="3009900"/>
          <p14:tracePt t="72074" x="9709150" y="3009900"/>
          <p14:tracePt t="72091" x="9696450" y="3009900"/>
          <p14:tracePt t="72161" x="0" y="0"/>
        </p14:tracePtLst>
        <p14:tracePtLst>
          <p14:tracePt t="72719" x="4044950" y="3937000"/>
          <p14:tracePt t="72727" x="4032250" y="3943350"/>
          <p14:tracePt t="72741" x="4019550" y="3956050"/>
          <p14:tracePt t="72757" x="4006850" y="3968750"/>
          <p14:tracePt t="72774" x="3987800" y="3987800"/>
          <p14:tracePt t="72779" x="3981450" y="4000500"/>
          <p14:tracePt t="72797" x="3981450" y="4006850"/>
          <p14:tracePt t="72807" x="3981450" y="4013200"/>
          <p14:tracePt t="72824" x="3981450" y="4038600"/>
          <p14:tracePt t="72826" x="3981450" y="4044950"/>
          <p14:tracePt t="72840" x="3981450" y="4070350"/>
          <p14:tracePt t="72858" x="4057650" y="4114800"/>
          <p14:tracePt t="72874" x="4197350" y="4146550"/>
          <p14:tracePt t="72890" x="4368800" y="4165600"/>
          <p14:tracePt t="72907" x="4540250" y="4165600"/>
          <p14:tracePt t="72924" x="4679950" y="4159250"/>
          <p14:tracePt t="72941" x="4711700" y="4159250"/>
          <p14:tracePt t="72957" x="4724400" y="4146550"/>
          <p14:tracePt t="72994" x="4724400" y="4133850"/>
          <p14:tracePt t="73002" x="4724400" y="4127500"/>
          <p14:tracePt t="73010" x="4705350" y="4108450"/>
          <p14:tracePt t="73024" x="4686300" y="4089400"/>
          <p14:tracePt t="73041" x="4616450" y="4057650"/>
          <p14:tracePt t="73057" x="4572000" y="4038600"/>
          <p14:tracePt t="73074" x="4559300" y="4032250"/>
          <p14:tracePt t="73091" x="4552950" y="4032250"/>
          <p14:tracePt t="73209" x="0" y="0"/>
        </p14:tracePtLst>
        <p14:tracePtLst>
          <p14:tracePt t="73778" x="9899650" y="3035300"/>
          <p14:tracePt t="73801" x="9893300" y="3035300"/>
          <p14:tracePt t="73812" x="9880600" y="3035300"/>
          <p14:tracePt t="73818" x="9861550" y="3048000"/>
          <p14:tracePt t="73829" x="9836150" y="3067050"/>
          <p14:tracePt t="73842" x="9785350" y="3124200"/>
          <p14:tracePt t="73858" x="9740900" y="3194050"/>
          <p14:tracePt t="73874" x="9702800" y="3270250"/>
          <p14:tracePt t="73892" x="9696450" y="3327400"/>
          <p14:tracePt t="73907" x="9696450" y="3384550"/>
          <p14:tracePt t="73924" x="9702800" y="3441700"/>
          <p14:tracePt t="73940" x="9740900" y="3505200"/>
          <p14:tracePt t="73957" x="9804400" y="3568700"/>
          <p14:tracePt t="73974" x="9912350" y="3638550"/>
          <p14:tracePt t="73990" x="10045700" y="3676650"/>
          <p14:tracePt t="74007" x="10185400" y="3702050"/>
          <p14:tracePt t="74023" x="10293350" y="3702050"/>
          <p14:tracePt t="74025" x="10344150" y="3702050"/>
          <p14:tracePt t="74041" x="10445750" y="3683000"/>
          <p14:tracePt t="74057" x="10521950" y="3625850"/>
          <p14:tracePt t="74073" x="10572750" y="3536950"/>
          <p14:tracePt t="74090" x="10598150" y="3441700"/>
          <p14:tracePt t="74107" x="10598150" y="3352800"/>
          <p14:tracePt t="74123" x="10591800" y="3276600"/>
          <p14:tracePt t="74140" x="10566400" y="3213100"/>
          <p14:tracePt t="74157" x="10509250" y="3168650"/>
          <p14:tracePt t="74174" x="10426700" y="3124200"/>
          <p14:tracePt t="74190" x="10325100" y="3105150"/>
          <p14:tracePt t="74207" x="10210800" y="3079750"/>
          <p14:tracePt t="74209" x="10160000" y="3079750"/>
          <p14:tracePt t="74223" x="10109200" y="3079750"/>
          <p14:tracePt t="74241" x="9975850" y="3092450"/>
          <p14:tracePt t="74257" x="9912350" y="3130550"/>
          <p14:tracePt t="74273" x="9867900" y="3175000"/>
          <p14:tracePt t="74290" x="9842500" y="3238500"/>
          <p14:tracePt t="74307" x="9836150" y="3295650"/>
          <p14:tracePt t="74323" x="9836150" y="3352800"/>
          <p14:tracePt t="74340" x="9848850" y="3422650"/>
          <p14:tracePt t="74358" x="9899650" y="3492500"/>
          <p14:tracePt t="74374" x="9982200" y="3575050"/>
          <p14:tracePt t="74390" x="10096500" y="3632200"/>
          <p14:tracePt t="74395" x="10153650" y="3657600"/>
          <p14:tracePt t="74407" x="10229850" y="3670300"/>
          <p14:tracePt t="74423" x="10375900" y="3695700"/>
          <p14:tracePt t="74440" x="10553700" y="3695700"/>
          <p14:tracePt t="74456" x="10598150" y="3657600"/>
          <p14:tracePt t="74473" x="10623550" y="3587750"/>
          <p14:tracePt t="74490" x="10629900" y="3473450"/>
          <p14:tracePt t="74506" x="10598150" y="3371850"/>
          <p14:tracePt t="74523" x="10528300" y="3257550"/>
          <p14:tracePt t="74540" x="10394950" y="3143250"/>
          <p14:tracePt t="74556" x="10217150" y="3067050"/>
          <p14:tracePt t="74573" x="10096500" y="3041650"/>
          <p14:tracePt t="74590" x="10007600" y="3041650"/>
          <p14:tracePt t="74607" x="9944100" y="3073400"/>
          <p14:tracePt t="74610" x="9906000" y="3105150"/>
          <p14:tracePt t="74623" x="9880600" y="3143250"/>
          <p14:tracePt t="74640" x="9817100" y="3302000"/>
          <p14:tracePt t="74657" x="9798050" y="3390900"/>
          <p14:tracePt t="74673" x="9798050" y="3454400"/>
          <p14:tracePt t="74690" x="9836150" y="3505200"/>
          <p14:tracePt t="74707" x="9893300" y="3562350"/>
          <p14:tracePt t="74723" x="9969500" y="3594100"/>
          <p14:tracePt t="74740" x="10071100" y="3606800"/>
          <p14:tracePt t="74756" x="10166350" y="3606800"/>
          <p14:tracePt t="74773" x="10261600" y="3575050"/>
          <p14:tracePt t="74790" x="10337800" y="3517900"/>
          <p14:tracePt t="74806" x="10369550" y="3435350"/>
          <p14:tracePt t="74823" x="10375900" y="3365500"/>
          <p14:tracePt t="74825" x="10375900" y="3340100"/>
          <p14:tracePt t="74840" x="10375900" y="3321050"/>
          <p14:tracePt t="74858" x="10337800" y="3213100"/>
          <p14:tracePt t="74873" x="10261600" y="3155950"/>
          <p14:tracePt t="74890" x="10160000" y="3111500"/>
          <p14:tracePt t="74906" x="10096500" y="3092450"/>
          <p14:tracePt t="74923" x="10077450" y="3092450"/>
          <p14:tracePt t="74940" x="10058400" y="3124200"/>
          <p14:tracePt t="74956" x="10052050" y="3168650"/>
          <p14:tracePt t="74973" x="10052050" y="3225800"/>
          <p14:tracePt t="74990" x="10058400" y="3270250"/>
          <p14:tracePt t="75006" x="10083800" y="3308350"/>
          <p14:tracePt t="75023" x="10128250" y="3327400"/>
          <p14:tracePt t="75025" x="10147300" y="3327400"/>
          <p14:tracePt t="75040" x="10160000" y="3327400"/>
          <p14:tracePt t="75056" x="10229850" y="3327400"/>
          <p14:tracePt t="75073" x="10261600" y="3321050"/>
          <p14:tracePt t="75090" x="10280650" y="3282950"/>
          <p14:tracePt t="75107" x="10280650" y="3257550"/>
          <p14:tracePt t="75123" x="10280650" y="3238500"/>
          <p14:tracePt t="75140" x="10280650" y="3232150"/>
          <p14:tracePt t="75515" x="10280650" y="3225800"/>
          <p14:tracePt t="75516" x="0" y="0"/>
        </p14:tracePtLst>
        <p14:tracePtLst>
          <p14:tracePt t="76090" x="4279900" y="3784600"/>
          <p14:tracePt t="76099" x="4273550" y="3784600"/>
          <p14:tracePt t="76114" x="4260850" y="3784600"/>
          <p14:tracePt t="76124" x="4248150" y="3784600"/>
          <p14:tracePt t="76140" x="4222750" y="3810000"/>
          <p14:tracePt t="76156" x="4210050" y="3848100"/>
          <p14:tracePt t="76174" x="4197350" y="3867150"/>
          <p14:tracePt t="76177" x="4197350" y="3879850"/>
          <p14:tracePt t="76190" x="4197350" y="3892550"/>
          <p14:tracePt t="76206" x="4197350" y="3937000"/>
          <p14:tracePt t="76223" x="4222750" y="3981450"/>
          <p14:tracePt t="76226" x="4241800" y="4006850"/>
          <p14:tracePt t="76239" x="4273550" y="4025900"/>
          <p14:tracePt t="76257" x="4470400" y="4108450"/>
          <p14:tracePt t="76273" x="4673600" y="4146550"/>
          <p14:tracePt t="76290" x="4832350" y="4152900"/>
          <p14:tracePt t="76306" x="4940300" y="4152900"/>
          <p14:tracePt t="76323" x="4997450" y="4133850"/>
          <p14:tracePt t="76329" x="5010150" y="4121150"/>
          <p14:tracePt t="76339" x="5022850" y="4102100"/>
          <p14:tracePt t="76356" x="5029200" y="4083050"/>
          <p14:tracePt t="76361" x="5029200" y="4070350"/>
          <p14:tracePt t="76373" x="5029200" y="4064000"/>
          <p14:tracePt t="76390" x="5029200" y="4038600"/>
          <p14:tracePt t="76406" x="5029200" y="4025900"/>
          <p14:tracePt t="76423" x="5029200" y="4013200"/>
          <p14:tracePt t="76426" x="5029200" y="4006850"/>
          <p14:tracePt t="76635" x="0" y="0"/>
        </p14:tracePtLst>
        <p14:tracePtLst>
          <p14:tracePt t="77237" x="6889750" y="3702050"/>
          <p14:tracePt t="77242" x="6883400" y="3714750"/>
          <p14:tracePt t="77255" x="6877050" y="3733800"/>
          <p14:tracePt t="77272" x="6838950" y="3778250"/>
          <p14:tracePt t="77289" x="6819900" y="3822700"/>
          <p14:tracePt t="77306" x="6807200" y="3898900"/>
          <p14:tracePt t="77322" x="6781800" y="4000500"/>
          <p14:tracePt t="77339" x="6775450" y="4102100"/>
          <p14:tracePt t="77356" x="6775450" y="4210050"/>
          <p14:tracePt t="77372" x="6788150" y="4267200"/>
          <p14:tracePt t="77389" x="6807200" y="4292600"/>
          <p14:tracePt t="77405" x="6845300" y="4318000"/>
          <p14:tracePt t="77423" x="6877050" y="4324350"/>
          <p14:tracePt t="77439" x="6921500" y="4324350"/>
          <p14:tracePt t="77456" x="6965950" y="4324350"/>
          <p14:tracePt t="77458" x="6985000" y="4318000"/>
          <p14:tracePt t="77472" x="7023100" y="4286250"/>
          <p14:tracePt t="77489" x="7048500" y="4248150"/>
          <p14:tracePt t="77506" x="7067550" y="4203700"/>
          <p14:tracePt t="77522" x="7067550" y="4178300"/>
          <p14:tracePt t="77539" x="7067550" y="4152900"/>
          <p14:tracePt t="77556" x="7067550" y="4127500"/>
          <p14:tracePt t="77572" x="7061200" y="4083050"/>
          <p14:tracePt t="77589" x="7054850" y="4044950"/>
          <p14:tracePt t="77606" x="7042150" y="4019550"/>
          <p14:tracePt t="77622" x="7035800" y="4000500"/>
          <p14:tracePt t="77639" x="7029450" y="3994150"/>
          <p14:tracePt t="77866" x="0" y="0"/>
        </p14:tracePtLst>
        <p14:tracePtLst>
          <p14:tracePt t="78555" x="8128000" y="3721100"/>
          <p14:tracePt t="78562" x="8121650" y="3727450"/>
          <p14:tracePt t="78572" x="8115300" y="3740150"/>
          <p14:tracePt t="78588" x="8096250" y="3771900"/>
          <p14:tracePt t="78605" x="8077200" y="3822700"/>
          <p14:tracePt t="78622" x="8058150" y="3873500"/>
          <p14:tracePt t="78639" x="8051800" y="3924300"/>
          <p14:tracePt t="78643" x="8051800" y="3949700"/>
          <p14:tracePt t="78655" x="8051800" y="3975100"/>
          <p14:tracePt t="78673" x="8051800" y="4038600"/>
          <p14:tracePt t="78689" x="8051800" y="4064000"/>
          <p14:tracePt t="78706" x="8077200" y="4102100"/>
          <p14:tracePt t="78722" x="8115300" y="4146550"/>
          <p14:tracePt t="78739" x="8159750" y="4178300"/>
          <p14:tracePt t="78755" x="8204200" y="4203700"/>
          <p14:tracePt t="78772" x="8223250" y="4210050"/>
          <p14:tracePt t="78788" x="8261350" y="4222750"/>
          <p14:tracePt t="78805" x="8305800" y="4229100"/>
          <p14:tracePt t="78822" x="8337550" y="4229100"/>
          <p14:tracePt t="78838" x="8369300" y="4229100"/>
          <p14:tracePt t="78855" x="8382000" y="4229100"/>
          <p14:tracePt t="78875" x="8394700" y="4229100"/>
          <p14:tracePt t="78889" x="8420100" y="4229100"/>
          <p14:tracePt t="78905" x="8451850" y="4210050"/>
          <p14:tracePt t="78922" x="8464550" y="4191000"/>
          <p14:tracePt t="78955" x="8470900" y="4191000"/>
          <p14:tracePt t="79146" x="8470900" y="4184650"/>
          <p14:tracePt t="79157" x="8470900" y="4178300"/>
          <p14:tracePt t="79173" x="8470900" y="4140200"/>
          <p14:tracePt t="79189" x="8451850" y="4095750"/>
          <p14:tracePt t="79194" x="8432800" y="4070350"/>
          <p14:tracePt t="79205" x="8420100" y="4044950"/>
          <p14:tracePt t="79222" x="8382000" y="3987800"/>
          <p14:tracePt t="79239" x="8312150" y="3924300"/>
          <p14:tracePt t="79241" x="8255000" y="3886200"/>
          <p14:tracePt t="79255" x="8197850" y="3848100"/>
          <p14:tracePt t="79272" x="8070850" y="3790950"/>
          <p14:tracePt t="79289" x="7899400" y="3727450"/>
          <p14:tracePt t="79305" x="7842250" y="3714750"/>
          <p14:tracePt t="79322" x="7823200" y="3714750"/>
          <p14:tracePt t="79338" x="7810500" y="3714750"/>
          <p14:tracePt t="79355" x="7791450" y="3714750"/>
          <p14:tracePt t="79372" x="7759700" y="3752850"/>
          <p14:tracePt t="79389" x="7734300" y="3797300"/>
          <p14:tracePt t="79405" x="7715250" y="3848100"/>
          <p14:tracePt t="79423" x="7708900" y="3879850"/>
          <p14:tracePt t="79426" x="7708900" y="3892550"/>
          <p14:tracePt t="79439" x="7708900" y="3905250"/>
          <p14:tracePt t="79455" x="7708900" y="3937000"/>
          <p14:tracePt t="79472" x="7708900" y="3987800"/>
          <p14:tracePt t="79474" x="7721600" y="4013200"/>
          <p14:tracePt t="79489" x="7759700" y="4064000"/>
          <p14:tracePt t="79505" x="7816850" y="4108450"/>
          <p14:tracePt t="79522" x="7861300" y="4140200"/>
          <p14:tracePt t="79538" x="7931150" y="4152900"/>
          <p14:tracePt t="79555" x="8026400" y="4171950"/>
          <p14:tracePt t="79571" x="8166100" y="4171950"/>
          <p14:tracePt t="79588" x="8324850" y="4152900"/>
          <p14:tracePt t="79605" x="8432800" y="4108450"/>
          <p14:tracePt t="79621" x="8477250" y="4083050"/>
          <p14:tracePt t="79638" x="8496300" y="4064000"/>
          <p14:tracePt t="79655" x="8515350" y="4044950"/>
          <p14:tracePt t="79671" x="8515350" y="4032250"/>
          <p14:tracePt t="79688" x="8515350" y="4006850"/>
          <p14:tracePt t="79721" x="8515350" y="4000500"/>
          <p14:tracePt t="79730" x="8515350" y="3994150"/>
          <p14:tracePt t="80155" x="0" y="0"/>
        </p14:tracePtLst>
        <p14:tracePtLst>
          <p14:tracePt t="80710" x="9251950" y="3790950"/>
          <p14:tracePt t="80719" x="9239250" y="3797300"/>
          <p14:tracePt t="80730" x="9226550" y="3803650"/>
          <p14:tracePt t="80738" x="9220200" y="3822700"/>
          <p14:tracePt t="80754" x="9201150" y="3854450"/>
          <p14:tracePt t="80771" x="9194800" y="3886200"/>
          <p14:tracePt t="80788" x="9188450" y="3917950"/>
          <p14:tracePt t="80804" x="9188450" y="3949700"/>
          <p14:tracePt t="80821" x="9188450" y="3981450"/>
          <p14:tracePt t="80838" x="9188450" y="4032250"/>
          <p14:tracePt t="80854" x="9194800" y="4057650"/>
          <p14:tracePt t="80871" x="9207500" y="4089400"/>
          <p14:tracePt t="80888" x="9220200" y="4102100"/>
          <p14:tracePt t="80889" x="9226550" y="4108450"/>
          <p14:tracePt t="80904" x="9232900" y="4114800"/>
          <p14:tracePt t="80921" x="9239250" y="4114800"/>
          <p14:tracePt t="80938" x="9245600" y="4114800"/>
          <p14:tracePt t="80954" x="9251950" y="4114800"/>
          <p14:tracePt t="80971" x="9271000" y="4114800"/>
          <p14:tracePt t="80987" x="9302750" y="4102100"/>
          <p14:tracePt t="81004" x="9321800" y="4083050"/>
          <p14:tracePt t="81021" x="9340850" y="4064000"/>
          <p14:tracePt t="81037" x="9347200" y="4044950"/>
          <p14:tracePt t="81054" x="9347200" y="4025900"/>
          <p14:tracePt t="81087" x="9347200" y="4019550"/>
          <p14:tracePt t="82860" x="0" y="0"/>
        </p14:tracePtLst>
        <p14:tracePtLst>
          <p14:tracePt t="83484" x="4572000" y="3714750"/>
          <p14:tracePt t="83491" x="4565650" y="3714750"/>
          <p14:tracePt t="83506" x="4552950" y="3714750"/>
          <p14:tracePt t="83521" x="4546600" y="3721100"/>
          <p14:tracePt t="83537" x="4540250" y="3740150"/>
          <p14:tracePt t="83553" x="4527550" y="3771900"/>
          <p14:tracePt t="83570" x="4514850" y="3803650"/>
          <p14:tracePt t="83587" x="4514850" y="3835400"/>
          <p14:tracePt t="83604" x="4514850" y="3879850"/>
          <p14:tracePt t="83620" x="4533900" y="3968750"/>
          <p14:tracePt t="83638" x="4584700" y="4051300"/>
          <p14:tracePt t="83654" x="4654550" y="4121150"/>
          <p14:tracePt t="83659" x="4679950" y="4140200"/>
          <p14:tracePt t="83671" x="4705350" y="4152900"/>
          <p14:tracePt t="83687" x="4737100" y="4159250"/>
          <p14:tracePt t="83703" x="4749800" y="4159250"/>
          <p14:tracePt t="83720" x="4800600" y="4127500"/>
          <p14:tracePt t="83737" x="4826000" y="4089400"/>
          <p14:tracePt t="83754" x="4851400" y="4044950"/>
          <p14:tracePt t="83770" x="4857750" y="4019550"/>
          <p14:tracePt t="83787" x="4857750" y="3994150"/>
          <p14:tracePt t="83803" x="4857750" y="3981450"/>
          <p14:tracePt t="83820" x="4857750" y="3968750"/>
          <p14:tracePt t="84162" x="0" y="0"/>
        </p14:tracePtLst>
        <p14:tracePtLst>
          <p14:tracePt t="85061" x="8724900" y="3822700"/>
          <p14:tracePt t="85074" x="8718550" y="3848100"/>
          <p14:tracePt t="85083" x="8718550" y="3854450"/>
          <p14:tracePt t="85092" x="8712200" y="3879850"/>
          <p14:tracePt t="85103" x="8705850" y="3905250"/>
          <p14:tracePt t="85119" x="8693150" y="3956050"/>
          <p14:tracePt t="85123" x="8693150" y="3987800"/>
          <p14:tracePt t="85137" x="8693150" y="4064000"/>
          <p14:tracePt t="85153" x="8705850" y="4114800"/>
          <p14:tracePt t="85170" x="8737600" y="4146550"/>
          <p14:tracePt t="85187" x="8775700" y="4178300"/>
          <p14:tracePt t="85203" x="8826500" y="4197350"/>
          <p14:tracePt t="85219" x="8896350" y="4222750"/>
          <p14:tracePt t="85237" x="8940800" y="4222750"/>
          <p14:tracePt t="85253" x="9004300" y="4222750"/>
          <p14:tracePt t="85270" x="9055100" y="4210050"/>
          <p14:tracePt t="85286" x="9080500" y="4191000"/>
          <p14:tracePt t="85303" x="9080500" y="4184650"/>
          <p14:tracePt t="85320" x="9086850" y="4184650"/>
          <p14:tracePt t="85336" x="9086850" y="4171950"/>
          <p14:tracePt t="85666" x="0" y="0"/>
        </p14:tracePtLst>
        <p14:tracePtLst>
          <p14:tracePt t="87321" x="1066800" y="3479800"/>
          <p14:tracePt t="87401" x="1085850" y="3479800"/>
          <p14:tracePt t="87409" x="1117600" y="3479800"/>
          <p14:tracePt t="87419" x="1168400" y="3479800"/>
          <p14:tracePt t="87436" x="1314450" y="3479800"/>
          <p14:tracePt t="87453" x="1498600" y="3479800"/>
          <p14:tracePt t="87469" x="1606550" y="3479800"/>
          <p14:tracePt t="87485" x="1670050" y="3479800"/>
          <p14:tracePt t="87502" x="1682750" y="3479800"/>
          <p14:tracePt t="87538" x="1689100" y="3479800"/>
          <p14:tracePt t="87549" x="1695450" y="3479800"/>
          <p14:tracePt t="87617" x="1701800" y="3479800"/>
          <p14:tracePt t="87739" x="1708150" y="3479800"/>
          <p14:tracePt t="87746" x="1714500" y="3479800"/>
          <p14:tracePt t="87753" x="1720850" y="3479800"/>
          <p14:tracePt t="87769" x="1746250" y="3479800"/>
          <p14:tracePt t="87785" x="1797050" y="3479800"/>
          <p14:tracePt t="87802" x="1860550" y="3479800"/>
          <p14:tracePt t="87819" x="1898650" y="3479800"/>
          <p14:tracePt t="87835" x="1917700" y="3479800"/>
          <p14:tracePt t="88923" x="0" y="0"/>
        </p14:tracePtLst>
        <p14:tracePtLst>
          <p14:tracePt t="90372" x="1079500" y="4711700"/>
          <p14:tracePt t="90458" x="1085850" y="4718050"/>
          <p14:tracePt t="90471" x="1104900" y="4718050"/>
          <p14:tracePt t="90486" x="1206500" y="4718050"/>
          <p14:tracePt t="90502" x="1384300" y="4718050"/>
          <p14:tracePt t="90518" x="1593850" y="4718050"/>
          <p14:tracePt t="90535" x="1797050" y="4718050"/>
          <p14:tracePt t="90551" x="1911350" y="4718050"/>
          <p14:tracePt t="90568" x="1949450" y="4718050"/>
          <p14:tracePt t="90708" x="1936750" y="4718050"/>
          <p14:tracePt t="90714" x="1898650" y="4718050"/>
          <p14:tracePt t="90722" x="1835150" y="4718050"/>
          <p14:tracePt t="90736" x="1771650" y="4718050"/>
          <p14:tracePt t="90752" x="1619250" y="4718050"/>
          <p14:tracePt t="90768" x="1504950" y="4718050"/>
          <p14:tracePt t="90769" x="1447800" y="4724400"/>
          <p14:tracePt t="90784" x="1416050" y="4730750"/>
          <p14:tracePt t="90801" x="1397000" y="4737100"/>
          <p14:tracePt t="90818" x="1384300" y="4737100"/>
          <p14:tracePt t="90834" x="1377950" y="4737100"/>
          <p14:tracePt t="90939" x="1390650" y="4737100"/>
          <p14:tracePt t="90945" x="1435100" y="4737100"/>
          <p14:tracePt t="90954" x="1498600" y="4737100"/>
          <p14:tracePt t="90968" x="1581150" y="4737100"/>
          <p14:tracePt t="90986" x="1873250" y="4737100"/>
          <p14:tracePt t="91002" x="2025650" y="4749800"/>
          <p14:tracePt t="91018" x="2051050" y="4756150"/>
          <p14:tracePt t="91034" x="2057400" y="4756150"/>
          <p14:tracePt t="91105" x="2025650" y="4756150"/>
          <p14:tracePt t="91114" x="1962150" y="4756150"/>
          <p14:tracePt t="91123" x="1873250" y="4756150"/>
          <p14:tracePt t="91134" x="1771650" y="4756150"/>
          <p14:tracePt t="91151" x="1543050" y="4756150"/>
          <p14:tracePt t="91168" x="1352550" y="4756150"/>
          <p14:tracePt t="91169" x="1295400" y="4756150"/>
          <p14:tracePt t="91186" x="1263650" y="4756150"/>
          <p14:tracePt t="91201" x="1257300" y="4756150"/>
          <p14:tracePt t="91274" x="1263650" y="4756150"/>
          <p14:tracePt t="91289" x="1346200" y="4756150"/>
          <p14:tracePt t="91301" x="1422400" y="4756150"/>
          <p14:tracePt t="91318" x="1568450" y="4756150"/>
          <p14:tracePt t="91322" x="1644650" y="4756150"/>
          <p14:tracePt t="91334" x="1689100" y="4756150"/>
          <p14:tracePt t="91351" x="1739900" y="4756150"/>
          <p14:tracePt t="91368" x="1752600" y="4756150"/>
          <p14:tracePt t="91458" x="1739900" y="4756150"/>
          <p14:tracePt t="91470" x="1720850" y="4762500"/>
          <p14:tracePt t="91479" x="1682750" y="4768850"/>
          <p14:tracePt t="91490" x="1593850" y="4787900"/>
          <p14:tracePt t="91503" x="1549400" y="4794250"/>
          <p14:tracePt t="91517" x="1473200" y="4794250"/>
          <p14:tracePt t="91534" x="1422400" y="4794250"/>
          <p14:tracePt t="91551" x="1416050" y="4794250"/>
          <p14:tracePt t="91633" x="1422400" y="4794250"/>
          <p14:tracePt t="91641" x="1441450" y="4794250"/>
          <p14:tracePt t="91651" x="1473200" y="4794250"/>
          <p14:tracePt t="91667" x="1543050" y="4794250"/>
          <p14:tracePt t="91685" x="1581150" y="4794250"/>
          <p14:tracePt t="91701" x="1593850" y="4794250"/>
          <p14:tracePt t="91745" x="1587500" y="4800600"/>
          <p14:tracePt t="91753" x="1568450" y="4800600"/>
          <p14:tracePt t="91768" x="1530350" y="4800600"/>
          <p14:tracePt t="91784" x="1346200" y="4800600"/>
          <p14:tracePt t="91801" x="1231900" y="4800600"/>
          <p14:tracePt t="91817" x="1181100" y="4800600"/>
          <p14:tracePt t="91834" x="1168400" y="4800600"/>
          <p14:tracePt t="91929" x="1181100" y="4800600"/>
          <p14:tracePt t="91937" x="1219200" y="4800600"/>
          <p14:tracePt t="91951" x="1276350" y="4800600"/>
          <p14:tracePt t="91969" x="1435100" y="4800600"/>
          <p14:tracePt t="91971" x="1536700" y="4806950"/>
          <p14:tracePt t="91985" x="1708150" y="4832350"/>
          <p14:tracePt t="92001" x="1828800" y="4851400"/>
          <p14:tracePt t="92017" x="1866900" y="4851400"/>
          <p14:tracePt t="92034" x="1879600" y="4851400"/>
          <p14:tracePt t="92051" x="1885950" y="4851400"/>
          <p14:tracePt t="92156" x="1879600" y="4851400"/>
          <p14:tracePt t="92162" x="1854200" y="4851400"/>
          <p14:tracePt t="92171" x="1816100" y="4851400"/>
          <p14:tracePt t="92185" x="1771650" y="4851400"/>
          <p14:tracePt t="92201" x="1568450" y="4851400"/>
          <p14:tracePt t="92217" x="1454150" y="4851400"/>
          <p14:tracePt t="92234" x="1403350" y="4851400"/>
          <p14:tracePt t="92251" x="1397000" y="4851400"/>
          <p14:tracePt t="92338" x="1409700" y="4851400"/>
          <p14:tracePt t="92350" x="1435100" y="4851400"/>
          <p14:tracePt t="92363" x="1473200" y="4851400"/>
          <p14:tracePt t="92367" x="1536700" y="4851400"/>
          <p14:tracePt t="92379" x="1714500" y="4851400"/>
          <p14:tracePt t="92389" x="1797050" y="4851400"/>
          <p14:tracePt t="92401" x="1968500" y="4851400"/>
          <p14:tracePt t="92417" x="2038350" y="4851400"/>
          <p14:tracePt t="92434" x="2051050" y="4851400"/>
          <p14:tracePt t="92506" x="2044700" y="4851400"/>
          <p14:tracePt t="92517" x="2032000" y="4851400"/>
          <p14:tracePt t="92530" x="1955800" y="4851400"/>
          <p14:tracePt t="92537" x="1905000" y="4851400"/>
          <p14:tracePt t="92551" x="1835150" y="4851400"/>
          <p14:tracePt t="92567" x="1739900" y="4851400"/>
          <p14:tracePt t="92569" x="1708150" y="4851400"/>
          <p14:tracePt t="92584" x="1695450" y="4851400"/>
          <p14:tracePt t="92601" x="1689100" y="4851400"/>
          <p14:tracePt t="92698" x="1695450" y="4845050"/>
          <p14:tracePt t="92705" x="1701800" y="4845050"/>
          <p14:tracePt t="92717" x="1720850" y="4845050"/>
          <p14:tracePt t="92735" x="1778000" y="4845050"/>
          <p14:tracePt t="92739" x="1816100" y="4845050"/>
          <p14:tracePt t="92751" x="1841500" y="4845050"/>
          <p14:tracePt t="92767" x="1885950" y="4845050"/>
          <p14:tracePt t="92784" x="1898650" y="4845050"/>
          <p14:tracePt t="93986" x="0" y="0"/>
        </p14:tracePtLst>
        <p14:tracePtLst>
          <p14:tracePt t="95283" x="1327150" y="4679950"/>
          <p14:tracePt t="95365" x="1327150" y="4686300"/>
          <p14:tracePt t="95372" x="1327150" y="4699000"/>
          <p14:tracePt t="95383" x="1333500" y="4705350"/>
          <p14:tracePt t="95399" x="1352550" y="4724400"/>
          <p14:tracePt t="95416" x="1435100" y="4762500"/>
          <p14:tracePt t="95433" x="1524000" y="4787900"/>
          <p14:tracePt t="95449" x="1631950" y="4806950"/>
          <p14:tracePt t="95467" x="1720850" y="4819650"/>
          <p14:tracePt t="95483" x="1797050" y="4819650"/>
          <p14:tracePt t="95500" x="1828800" y="4819650"/>
          <p14:tracePt t="95517" x="1835150" y="4819650"/>
          <p14:tracePt t="95533" x="1841500" y="4819650"/>
          <p14:tracePt t="95549" x="1847850" y="4819650"/>
          <p14:tracePt t="95586" x="1847850" y="4813300"/>
          <p14:tracePt t="95682" x="1847850" y="4806950"/>
          <p14:tracePt t="95689" x="1847850" y="4800600"/>
          <p14:tracePt t="95689" x="0" y="0"/>
        </p14:tracePtLst>
        <p14:tracePtLst>
          <p14:tracePt t="96274" x="1619250" y="3270250"/>
          <p14:tracePt t="96300" x="1612900" y="3270250"/>
          <p14:tracePt t="96308" x="1606550" y="3295650"/>
          <p14:tracePt t="96317" x="1600200" y="3340100"/>
          <p14:tracePt t="96333" x="1574800" y="3448050"/>
          <p14:tracePt t="96349" x="1555750" y="3562350"/>
          <p14:tracePt t="96366" x="1555750" y="3657600"/>
          <p14:tracePt t="96382" x="1555750" y="3689350"/>
          <p14:tracePt t="96399" x="1555750" y="3708400"/>
          <p14:tracePt t="96417" x="1562100" y="3708400"/>
          <p14:tracePt t="96457" x="1574800" y="3708400"/>
          <p14:tracePt t="96469" x="1587500" y="3683000"/>
          <p14:tracePt t="96474" x="1593850" y="3657600"/>
          <p14:tracePt t="96483" x="1606550" y="3632200"/>
          <p14:tracePt t="96500" x="1631950" y="3562350"/>
          <p14:tracePt t="96516" x="1638300" y="3498850"/>
          <p14:tracePt t="96532" x="1651000" y="3454400"/>
          <p14:tracePt t="96549" x="1657350" y="3422650"/>
          <p14:tracePt t="96566" x="1663700" y="3416300"/>
          <p14:tracePt t="96583" x="1670050" y="3403600"/>
          <p14:tracePt t="96641" x="0" y="0"/>
        </p14:tracePtLst>
        <p14:tracePtLst>
          <p14:tracePt t="97162" x="2413000" y="4413250"/>
          <p14:tracePt t="97177" x="2413000" y="4419600"/>
          <p14:tracePt t="97186" x="2419350" y="4451350"/>
          <p14:tracePt t="97199" x="2432050" y="4483100"/>
          <p14:tracePt t="97216" x="2451100" y="4565650"/>
          <p14:tracePt t="97232" x="2482850" y="4699000"/>
          <p14:tracePt t="97249" x="2495550" y="4756150"/>
          <p14:tracePt t="97266" x="2508250" y="4787900"/>
          <p14:tracePt t="97282" x="2514600" y="4800600"/>
          <p14:tracePt t="97344" x="2520950" y="4800600"/>
          <p14:tracePt t="97352" x="2520950" y="4794250"/>
          <p14:tracePt t="97365" x="2520950" y="4762500"/>
          <p14:tracePt t="97382" x="2520950" y="4648200"/>
          <p14:tracePt t="97399" x="2520950" y="4521200"/>
          <p14:tracePt t="97415" x="2520950" y="4419600"/>
          <p14:tracePt t="97432" x="2520950" y="4381500"/>
          <p14:tracePt t="97504" x="2520950" y="4406900"/>
          <p14:tracePt t="97513" x="2514600" y="4432300"/>
          <p14:tracePt t="97520" x="2508250" y="4464050"/>
          <p14:tracePt t="97532" x="2508250" y="4495800"/>
          <p14:tracePt t="97548" x="2508250" y="4572000"/>
          <p14:tracePt t="97565" x="2508250" y="4629150"/>
          <p14:tracePt t="97582" x="2508250" y="4667250"/>
          <p14:tracePt t="97598" x="2508250" y="4699000"/>
          <p14:tracePt t="97615" x="2508250" y="4705350"/>
          <p14:tracePt t="97632" x="2508250" y="4711700"/>
          <p14:tracePt t="97664" x="2520950" y="4705350"/>
          <p14:tracePt t="97680" x="2520950" y="4679950"/>
          <p14:tracePt t="97688" x="2533650" y="4641850"/>
          <p14:tracePt t="97698" x="2540000" y="4603750"/>
          <p14:tracePt t="97716" x="2540000" y="4540250"/>
          <p14:tracePt t="97732" x="2546350" y="4483100"/>
          <p14:tracePt t="97749" x="2546350" y="4470400"/>
          <p14:tracePt t="97765" x="2546350" y="4464050"/>
          <p14:tracePt t="97801" x="2552700" y="4470400"/>
          <p14:tracePt t="97815" x="2552700" y="4495800"/>
          <p14:tracePt t="97832" x="2590800" y="4705350"/>
          <p14:tracePt t="97848" x="2616200" y="4813300"/>
          <p14:tracePt t="97865" x="2628900" y="4857750"/>
          <p14:tracePt t="97882" x="2628900" y="4864100"/>
          <p14:tracePt t="97944" x="2628900" y="4857750"/>
          <p14:tracePt t="97952" x="2635250" y="4832350"/>
          <p14:tracePt t="97966" x="2641600" y="4800600"/>
          <p14:tracePt t="97982" x="2660650" y="4699000"/>
          <p14:tracePt t="97999" x="2673350" y="4610100"/>
          <p14:tracePt t="98001" x="2679700" y="4578350"/>
          <p14:tracePt t="98015" x="2686050" y="4559300"/>
          <p14:tracePt t="98032" x="2686050" y="4546600"/>
          <p14:tracePt t="98048" x="2686050" y="4540250"/>
          <p14:tracePt t="98097" x="2686050" y="4565650"/>
          <p14:tracePt t="98105" x="2686050" y="4610100"/>
          <p14:tracePt t="98115" x="2692400" y="4660900"/>
          <p14:tracePt t="98132" x="2705100" y="4718050"/>
          <p14:tracePt t="98148" x="2717800" y="4730750"/>
          <p14:tracePt t="98208" x="2724150" y="4730750"/>
          <p14:tracePt t="98218" x="2724150" y="4718050"/>
          <p14:tracePt t="98224" x="2730500" y="4667250"/>
          <p14:tracePt t="98234" x="2730500" y="4635500"/>
          <p14:tracePt t="98249" x="2736850" y="4540250"/>
          <p14:tracePt t="98265" x="2736850" y="4464050"/>
          <p14:tracePt t="98282" x="2736850" y="4425950"/>
          <p14:tracePt t="98299" x="2736850" y="4419600"/>
          <p14:tracePt t="98329" x="2736850" y="4413250"/>
          <p14:tracePt t="98344" x="2736850" y="4425950"/>
          <p14:tracePt t="98352" x="2736850" y="4457700"/>
          <p14:tracePt t="98365" x="2736850" y="4489450"/>
          <p14:tracePt t="98382" x="2736850" y="4565650"/>
          <p14:tracePt t="98398" x="2736850" y="4603750"/>
          <p14:tracePt t="98415" x="2736850" y="4610100"/>
          <p14:tracePt t="98481" x="2736850" y="4591050"/>
          <p14:tracePt t="98488" x="2736850" y="4559300"/>
          <p14:tracePt t="98499" x="2736850" y="4533900"/>
          <p14:tracePt t="98515" x="2736850" y="4470400"/>
          <p14:tracePt t="98532" x="2736850" y="4432300"/>
          <p14:tracePt t="98548" x="2736850" y="4419600"/>
          <p14:tracePt t="98593" x="2736850" y="4425950"/>
          <p14:tracePt t="98601" x="2724150" y="4476750"/>
          <p14:tracePt t="98615" x="2717800" y="4527550"/>
          <p14:tracePt t="98631" x="2692400" y="4648200"/>
          <p14:tracePt t="98648" x="2679700" y="4730750"/>
          <p14:tracePt t="98665" x="2673350" y="4743450"/>
          <p14:tracePt t="98722" x="2673350" y="4749800"/>
          <p14:tracePt t="98745" x="2673350" y="4737100"/>
          <p14:tracePt t="98753" x="2673350" y="4711700"/>
          <p14:tracePt t="98765" x="2673350" y="4686300"/>
          <p14:tracePt t="98781" x="2686050" y="4629150"/>
          <p14:tracePt t="98799" x="2686050" y="4603750"/>
          <p14:tracePt t="98815" x="2686050" y="4597400"/>
          <p14:tracePt t="98858" x="2686050" y="4629150"/>
          <p14:tracePt t="98865" x="2686050" y="4660900"/>
          <p14:tracePt t="98873" x="2686050" y="4718050"/>
          <p14:tracePt t="98881" x="2679700" y="4762500"/>
          <p14:tracePt t="98898" x="2673350" y="4787900"/>
          <p14:tracePt t="98915" x="2673350" y="4794250"/>
          <p14:tracePt t="98953" x="2673350" y="4800600"/>
          <p14:tracePt t="98985" x="2673350" y="4787900"/>
          <p14:tracePt t="98993" x="2679700" y="4768850"/>
          <p14:tracePt t="99009" x="2679700" y="4749800"/>
          <p14:tracePt t="99017" x="2679700" y="4737100"/>
          <p14:tracePt t="99031" x="2679700" y="4718050"/>
          <p14:tracePt t="99049" x="2679700" y="4686300"/>
          <p14:tracePt t="99065" x="2679700" y="4679950"/>
          <p14:tracePt t="99273" x="0" y="0"/>
        </p14:tracePtLst>
        <p14:tracePtLst>
          <p14:tracePt t="99876" x="2108200" y="4768850"/>
          <p14:tracePt t="99987" x="2114550" y="4768850"/>
          <p14:tracePt t="99999" x="2127250" y="4768850"/>
          <p14:tracePt t="100007" x="2152650" y="4768850"/>
          <p14:tracePt t="100016" x="2184400" y="4768850"/>
          <p14:tracePt t="100032" x="2305050" y="4768850"/>
          <p14:tracePt t="100035" x="2400300" y="4781550"/>
          <p14:tracePt t="100049" x="2559050" y="4794250"/>
          <p14:tracePt t="100065" x="2679700" y="4819650"/>
          <p14:tracePt t="100081" x="2711450" y="4819650"/>
          <p14:tracePt t="100098" x="2724150" y="4819650"/>
          <p14:tracePt t="100115" x="2736850" y="4819650"/>
          <p14:tracePt t="100131" x="2743200" y="4819650"/>
          <p14:tracePt t="100148" x="2755900" y="4819650"/>
          <p14:tracePt t="100165" x="2768600" y="4819650"/>
          <p14:tracePt t="100181" x="2774950" y="4819650"/>
          <p14:tracePt t="101003" x="2781300" y="4826000"/>
          <p14:tracePt t="101027" x="2762250" y="4826000"/>
          <p14:tracePt t="101039" x="2736850" y="4832350"/>
          <p14:tracePt t="101052" x="2698750" y="4838700"/>
          <p14:tracePt t="101067" x="2603500" y="4838700"/>
          <p14:tracePt t="101081" x="2508250" y="4838700"/>
          <p14:tracePt t="101098" x="2419350" y="4838700"/>
          <p14:tracePt t="101114" x="2355850" y="4838700"/>
          <p14:tracePt t="101131" x="2317750" y="4838700"/>
          <p14:tracePt t="101148" x="2305050" y="4838700"/>
          <p14:tracePt t="101164" x="2292350" y="4838700"/>
          <p14:tracePt t="101471" x="2311400" y="4838700"/>
          <p14:tracePt t="101489" x="2393950" y="4838700"/>
          <p14:tracePt t="101502" x="2552700" y="4838700"/>
          <p14:tracePt t="101514" x="2711450" y="4838700"/>
          <p14:tracePt t="101532" x="2806700" y="4838700"/>
          <p14:tracePt t="101548" x="2857500" y="4838700"/>
          <p14:tracePt t="101565" x="2870200" y="4838700"/>
          <p14:tracePt t="101581" x="2876550" y="4838700"/>
          <p14:tracePt t="101597" x="2889250" y="4838700"/>
          <p14:tracePt t="101614" x="2914650" y="4838700"/>
          <p14:tracePt t="101631" x="2952750" y="4838700"/>
          <p14:tracePt t="101647" x="2984500" y="4838700"/>
          <p14:tracePt t="101649" x="3003550" y="4838700"/>
          <p14:tracePt t="101664" x="3035300" y="4838700"/>
          <p14:tracePt t="101681" x="3060700" y="4838700"/>
          <p14:tracePt t="101697" x="3092450" y="4838700"/>
          <p14:tracePt t="101714" x="3105150" y="4838700"/>
          <p14:tracePt t="101731" x="3111500" y="4838700"/>
          <p14:tracePt t="102474" x="3124200" y="4838700"/>
          <p14:tracePt t="102483" x="3136900" y="4838700"/>
          <p14:tracePt t="102500" x="3143250" y="4838700"/>
          <p14:tracePt t="102515" x="3162300" y="4832350"/>
          <p14:tracePt t="102532" x="3181350" y="4832350"/>
          <p14:tracePt t="102549" x="3200400" y="4826000"/>
          <p14:tracePt t="102565" x="3206750" y="4819650"/>
          <p14:tracePt t="102581" x="3213100" y="4819650"/>
          <p14:tracePt t="103427" x="0" y="0"/>
        </p14:tracePtLst>
        <p14:tracePtLst>
          <p14:tracePt t="103762" x="2584450" y="4768850"/>
          <p14:tracePt t="103859" x="2590800" y="4768850"/>
          <p14:tracePt t="103865" x="2622550" y="4768850"/>
          <p14:tracePt t="103880" x="2730500" y="4768850"/>
          <p14:tracePt t="103896" x="2889250" y="4768850"/>
          <p14:tracePt t="103913" x="3003550" y="4768850"/>
          <p14:tracePt t="103930" x="3060700" y="4768850"/>
          <p14:tracePt t="103947" x="3086100" y="4768850"/>
          <p14:tracePt t="103963" x="3098800" y="4768850"/>
          <p14:tracePt t="104265" x="0" y="0"/>
        </p14:tracePtLst>
        <p14:tracePtLst>
          <p14:tracePt t="106378" x="1257300" y="4737100"/>
          <p14:tracePt t="106489" x="1276350" y="4737100"/>
          <p14:tracePt t="106498" x="1327150" y="4737100"/>
          <p14:tracePt t="106506" x="1403350" y="4737100"/>
          <p14:tracePt t="106514" x="1492250" y="4737100"/>
          <p14:tracePt t="106530" x="1676400" y="4737100"/>
          <p14:tracePt t="106546" x="1822450" y="4737100"/>
          <p14:tracePt t="106563" x="1879600" y="4737100"/>
          <p14:tracePt t="106579" x="1898650" y="4737100"/>
          <p14:tracePt t="107434" x="0" y="0"/>
        </p14:tracePtLst>
        <p14:tracePtLst>
          <p14:tracePt t="108187" x="4413250" y="4718050"/>
          <p14:tracePt t="108275" x="4438650" y="4718050"/>
          <p14:tracePt t="108285" x="4476750" y="4724400"/>
          <p14:tracePt t="108298" x="4584700" y="4730750"/>
          <p14:tracePt t="108314" x="4743450" y="4730750"/>
          <p14:tracePt t="108330" x="4927600" y="4730750"/>
          <p14:tracePt t="108345" x="5118100" y="4743450"/>
          <p14:tracePt t="108363" x="5245100" y="4743450"/>
          <p14:tracePt t="108378" x="5308600" y="4743450"/>
          <p14:tracePt t="108395" x="5321300" y="4743450"/>
          <p14:tracePt t="108412" x="5327650" y="4743450"/>
          <p14:tracePt t="108691" x="5334000" y="4743450"/>
          <p14:tracePt t="108698" x="5340350" y="4743450"/>
          <p14:tracePt t="108712" x="5346700" y="4743450"/>
          <p14:tracePt t="108728" x="5391150" y="4743450"/>
          <p14:tracePt t="108745" x="5448300" y="4743450"/>
          <p14:tracePt t="108762" x="5530850" y="4743450"/>
          <p14:tracePt t="108779" x="5651500" y="4743450"/>
          <p14:tracePt t="108795" x="5778500" y="4743450"/>
          <p14:tracePt t="108812" x="5905500" y="4743450"/>
          <p14:tracePt t="108828" x="6000750" y="4743450"/>
          <p14:tracePt t="108845" x="6057900" y="4743450"/>
          <p14:tracePt t="108863" x="6076950" y="4743450"/>
          <p14:tracePt t="108865" x="6083300" y="4743450"/>
          <p14:tracePt t="109203" x="0" y="0"/>
        </p14:tracePtLst>
        <p14:tracePtLst>
          <p14:tracePt t="110070" x="6572250" y="4787900"/>
          <p14:tracePt t="110180" x="6584950" y="4787900"/>
          <p14:tracePt t="110188" x="6629400" y="4787900"/>
          <p14:tracePt t="110194" x="6667500" y="4787900"/>
          <p14:tracePt t="110211" x="6826250" y="4787900"/>
          <p14:tracePt t="110228" x="7004050" y="4787900"/>
          <p14:tracePt t="110245" x="7207250" y="4787900"/>
          <p14:tracePt t="110261" x="7372350" y="4787900"/>
          <p14:tracePt t="110280" x="7480300" y="4787900"/>
          <p14:tracePt t="110296" x="7518400" y="4787900"/>
          <p14:tracePt t="110451" x="7499350" y="4787900"/>
          <p14:tracePt t="110458" x="7467600" y="4787900"/>
          <p14:tracePt t="110469" x="7416800" y="4787900"/>
          <p14:tracePt t="110478" x="7366000" y="4787900"/>
          <p14:tracePt t="110495" x="7232650" y="4787900"/>
          <p14:tracePt t="110511" x="7080250" y="4787900"/>
          <p14:tracePt t="110513" x="7004050" y="4787900"/>
          <p14:tracePt t="110529" x="6864350" y="4787900"/>
          <p14:tracePt t="110547" x="6788150" y="4787900"/>
          <p14:tracePt t="110562" x="6769100" y="4787900"/>
          <p14:tracePt t="110579" x="6762750" y="4787900"/>
          <p14:tracePt t="110676" x="6769100" y="4787900"/>
          <p14:tracePt t="110683" x="6788150" y="4787900"/>
          <p14:tracePt t="110694" x="6813550" y="4787900"/>
          <p14:tracePt t="110711" x="6896100" y="4787900"/>
          <p14:tracePt t="110715" x="6972300" y="4787900"/>
          <p14:tracePt t="110728" x="7054850" y="4787900"/>
          <p14:tracePt t="110745" x="7327900" y="4787900"/>
          <p14:tracePt t="110761" x="7467600" y="4794250"/>
          <p14:tracePt t="110778" x="7493000" y="4794250"/>
          <p14:tracePt t="110795" x="7499350" y="4794250"/>
          <p14:tracePt t="110875" x="7473950" y="4794250"/>
          <p14:tracePt t="110883" x="7429500" y="4794250"/>
          <p14:tracePt t="110894" x="7366000" y="4794250"/>
          <p14:tracePt t="110911" x="7232650" y="4794250"/>
          <p14:tracePt t="110914" x="7169150" y="4794250"/>
          <p14:tracePt t="110928" x="7112000" y="4794250"/>
          <p14:tracePt t="110945" x="7042150" y="4794250"/>
          <p14:tracePt t="111089" x="7048500" y="4794250"/>
          <p14:tracePt t="111097" x="7073900" y="4794250"/>
          <p14:tracePt t="111104" x="7092950" y="4794250"/>
          <p14:tracePt t="111114" x="7137400" y="4800600"/>
          <p14:tracePt t="111128" x="7181850" y="4806950"/>
          <p14:tracePt t="111144" x="7270750" y="4813300"/>
          <p14:tracePt t="111161" x="7302500" y="4813300"/>
          <p14:tracePt t="111987" x="7315200" y="4813300"/>
          <p14:tracePt t="111994" x="7334250" y="4813300"/>
          <p14:tracePt t="112002" x="7353300" y="4813300"/>
          <p14:tracePt t="112010" x="7385050" y="4813300"/>
          <p14:tracePt t="112027" x="7461250" y="4813300"/>
          <p14:tracePt t="112044" x="7562850" y="4832350"/>
          <p14:tracePt t="112061" x="7620000" y="4845050"/>
          <p14:tracePt t="112077" x="7639050" y="4851400"/>
          <p14:tracePt t="112094" x="7645400" y="4851400"/>
          <p14:tracePt t="112859" x="0" y="0"/>
        </p14:tracePtLst>
        <p14:tracePtLst>
          <p14:tracePt t="113305" x="6546850" y="4775200"/>
          <p14:tracePt t="113377" x="6553200" y="4775200"/>
          <p14:tracePt t="113384" x="6584950" y="4775200"/>
          <p14:tracePt t="113393" x="6648450" y="4775200"/>
          <p14:tracePt t="113410" x="6877050" y="4781550"/>
          <p14:tracePt t="113426" x="7181850" y="4819650"/>
          <p14:tracePt t="113443" x="7397750" y="4832350"/>
          <p14:tracePt t="113460" x="7505700" y="4832350"/>
          <p14:tracePt t="113476" x="7531100" y="4832350"/>
          <p14:tracePt t="113601" x="0" y="0"/>
        </p14:tracePtLst>
        <p14:tracePtLst>
          <p14:tracePt t="114379" x="1206500" y="3524250"/>
          <p14:tracePt t="114442" x="1225550" y="3524250"/>
          <p14:tracePt t="114449" x="1263650" y="3524250"/>
          <p14:tracePt t="114459" x="1327150" y="3524250"/>
          <p14:tracePt t="114476" x="1498600" y="3524250"/>
          <p14:tracePt t="114493" x="1682750" y="3524250"/>
          <p14:tracePt t="114509" x="1841500" y="3524250"/>
          <p14:tracePt t="114526" x="1943100" y="3524250"/>
          <p14:tracePt t="114543" x="1993900" y="3524250"/>
          <p14:tracePt t="114560" x="2032000" y="3524250"/>
          <p14:tracePt t="114561" x="2038350" y="3524250"/>
          <p14:tracePt t="114577" x="2057400" y="3524250"/>
          <p14:tracePt t="114593" x="2082800" y="3524250"/>
          <p14:tracePt t="114609" x="2101850" y="3524250"/>
          <p14:tracePt t="114626" x="2108200" y="3524250"/>
          <p14:tracePt t="114793" x="2114550" y="3524250"/>
          <p14:tracePt t="114801" x="2127250" y="3524250"/>
          <p14:tracePt t="114810" x="2146300" y="3524250"/>
          <p14:tracePt t="114826" x="2235200" y="3530600"/>
          <p14:tracePt t="114843" x="2362200" y="3530600"/>
          <p14:tracePt t="114861" x="2571750" y="3530600"/>
          <p14:tracePt t="114876" x="2851150" y="3530600"/>
          <p14:tracePt t="114893" x="3073400" y="3530600"/>
          <p14:tracePt t="114909" x="3181350" y="3530600"/>
          <p14:tracePt t="114926" x="3200400" y="3530600"/>
          <p14:tracePt t="115130" x="0" y="0"/>
        </p14:tracePtLst>
        <p14:tracePtLst>
          <p14:tracePt t="117523" x="1181100" y="5340350"/>
          <p14:tracePt t="117617" x="1187450" y="5353050"/>
          <p14:tracePt t="117625" x="1206500" y="5359400"/>
          <p14:tracePt t="117634" x="1231900" y="5372100"/>
          <p14:tracePt t="117642" x="1263650" y="5378450"/>
          <p14:tracePt t="117658" x="1397000" y="5403850"/>
          <p14:tracePt t="117676" x="1568450" y="5435600"/>
          <p14:tracePt t="117692" x="1771650" y="5473700"/>
          <p14:tracePt t="117709" x="1911350" y="5486400"/>
          <p14:tracePt t="117725" x="1949450" y="5486400"/>
          <p14:tracePt t="117742" x="1968500" y="5486400"/>
          <p14:tracePt t="117758" x="2000250" y="5480050"/>
          <p14:tracePt t="117775" x="2012950" y="5461000"/>
          <p14:tracePt t="117777" x="2019300" y="5441950"/>
          <p14:tracePt t="117792" x="2038350" y="5422900"/>
          <p14:tracePt t="117809" x="2044700" y="5397500"/>
          <p14:tracePt t="117825" x="2057400" y="5372100"/>
          <p14:tracePt t="117842" x="2057400" y="5327650"/>
          <p14:tracePt t="117858" x="2038350" y="5276850"/>
          <p14:tracePt t="117876" x="2006600" y="5226050"/>
          <p14:tracePt t="117892" x="1968500" y="5168900"/>
          <p14:tracePt t="117908" x="1917700" y="5137150"/>
          <p14:tracePt t="117925" x="1860550" y="5105400"/>
          <p14:tracePt t="117942" x="1797050" y="5073650"/>
          <p14:tracePt t="117958" x="1720850" y="5054600"/>
          <p14:tracePt t="117975" x="1631950" y="5035550"/>
          <p14:tracePt t="117976" x="1587500" y="5029200"/>
          <p14:tracePt t="117992" x="1504950" y="5022850"/>
          <p14:tracePt t="118008" x="1441450" y="5022850"/>
          <p14:tracePt t="118025" x="1384300" y="5022850"/>
          <p14:tracePt t="118042" x="1327150" y="5022850"/>
          <p14:tracePt t="118058" x="1270000" y="5035550"/>
          <p14:tracePt t="118075" x="1231900" y="5054600"/>
          <p14:tracePt t="118092" x="1212850" y="5073650"/>
          <p14:tracePt t="118109" x="1193800" y="5086350"/>
          <p14:tracePt t="118125" x="1193800" y="5092700"/>
          <p14:tracePt t="118142" x="1187450" y="5118100"/>
          <p14:tracePt t="118158" x="1181100" y="5156200"/>
          <p14:tracePt t="118175" x="1174750" y="5175250"/>
          <p14:tracePt t="118177" x="1174750" y="5187950"/>
          <p14:tracePt t="118192" x="1174750" y="5194300"/>
          <p14:tracePt t="118193" x="1174750" y="5207000"/>
          <p14:tracePt t="118208" x="1181100" y="5245100"/>
          <p14:tracePt t="118225" x="1193800" y="5270500"/>
          <p14:tracePt t="118241" x="1231900" y="5295900"/>
          <p14:tracePt t="118258" x="1308100" y="5321300"/>
          <p14:tracePt t="118275" x="1422400" y="5353050"/>
          <p14:tracePt t="118292" x="1530350" y="5378450"/>
          <p14:tracePt t="118308" x="1606550" y="5384800"/>
          <p14:tracePt t="118325" x="1663700" y="5384800"/>
          <p14:tracePt t="118342" x="1701800" y="5384800"/>
          <p14:tracePt t="118360" x="1733550" y="5384800"/>
          <p14:tracePt t="118362" x="1752600" y="5378450"/>
          <p14:tracePt t="118375" x="1765300" y="5372100"/>
          <p14:tracePt t="118392" x="1784350" y="5340350"/>
          <p14:tracePt t="118408" x="1797050" y="5314950"/>
          <p14:tracePt t="118425" x="1803400" y="5302250"/>
          <p14:tracePt t="118442" x="1803400" y="5283200"/>
          <p14:tracePt t="118458" x="1803400" y="5264150"/>
          <p14:tracePt t="118475" x="1803400" y="5245100"/>
          <p14:tracePt t="118492" x="1797050" y="5213350"/>
          <p14:tracePt t="118508" x="1778000" y="5181600"/>
          <p14:tracePt t="118525" x="1752600" y="5156200"/>
          <p14:tracePt t="118542" x="1733550" y="5137150"/>
          <p14:tracePt t="118558" x="1720850" y="5130800"/>
          <p14:tracePt t="118575" x="1701800" y="5124450"/>
          <p14:tracePt t="118627" x="1695450" y="5124450"/>
          <p14:tracePt t="118634" x="1689100" y="5124450"/>
          <p14:tracePt t="118643" x="1682750" y="5130800"/>
          <p14:tracePt t="118658" x="1676400" y="5143500"/>
          <p14:tracePt t="118675" x="1670050" y="5156200"/>
          <p14:tracePt t="118691" x="1663700" y="5156200"/>
          <p14:tracePt t="118709" x="1663700" y="5181600"/>
          <p14:tracePt t="118725" x="1663700" y="5200650"/>
          <p14:tracePt t="118742" x="1663700" y="5213350"/>
          <p14:tracePt t="118758" x="1663700" y="5219700"/>
          <p14:tracePt t="118775" x="1663700" y="5232400"/>
          <p14:tracePt t="118791" x="1670050" y="5245100"/>
          <p14:tracePt t="118808" x="1701800" y="5283200"/>
          <p14:tracePt t="118825" x="1752600" y="5302250"/>
          <p14:tracePt t="118842" x="1822450" y="5321300"/>
          <p14:tracePt t="118859" x="1885950" y="5334000"/>
          <p14:tracePt t="118875" x="1898650" y="5334000"/>
          <p14:tracePt t="118892" x="1905000" y="5334000"/>
          <p14:tracePt t="118925" x="1911350" y="5334000"/>
          <p14:tracePt t="118942" x="1917700" y="5334000"/>
          <p14:tracePt t="118993" x="1924050" y="5334000"/>
          <p14:tracePt t="119001" x="1930400" y="5334000"/>
          <p14:tracePt t="119009" x="1943100" y="5334000"/>
          <p14:tracePt t="119025" x="2012950" y="5334000"/>
          <p14:tracePt t="119042" x="2171700" y="5340350"/>
          <p14:tracePt t="119058" x="2362200" y="5359400"/>
          <p14:tracePt t="119076" x="2501900" y="5359400"/>
          <p14:tracePt t="119092" x="2578100" y="5359400"/>
          <p14:tracePt t="119109" x="2590800" y="5359400"/>
          <p14:tracePt t="119141" x="2597150" y="5359400"/>
          <p14:tracePt t="119158" x="2616200" y="5353050"/>
          <p14:tracePt t="119175" x="2616200" y="5314950"/>
          <p14:tracePt t="119177" x="2616200" y="5295900"/>
          <p14:tracePt t="119191" x="2616200" y="5276850"/>
          <p14:tracePt t="119208" x="2616200" y="5219700"/>
          <p14:tracePt t="119225" x="2616200" y="5187950"/>
          <p14:tracePt t="119242" x="2616200" y="5175250"/>
          <p14:tracePt t="119258" x="2616200" y="5156200"/>
          <p14:tracePt t="119291" x="2609850" y="5143500"/>
          <p14:tracePt t="119308" x="2603500" y="5143500"/>
          <p14:tracePt t="119341" x="2597150" y="5143500"/>
          <p14:tracePt t="119359" x="2571750" y="5143500"/>
          <p14:tracePt t="119363" x="2559050" y="5149850"/>
          <p14:tracePt t="119374" x="2540000" y="5162550"/>
          <p14:tracePt t="119393" x="2508250" y="5200650"/>
          <p14:tracePt t="119409" x="2495550" y="5257800"/>
          <p14:tracePt t="119425" x="2495550" y="5276850"/>
          <p14:tracePt t="119442" x="2495550" y="5308600"/>
          <p14:tracePt t="119458" x="2514600" y="5334000"/>
          <p14:tracePt t="119475" x="2552700" y="5365750"/>
          <p14:tracePt t="119491" x="2578100" y="5372100"/>
          <p14:tracePt t="119508" x="2597150" y="5372100"/>
          <p14:tracePt t="119525" x="2616200" y="5372100"/>
          <p14:tracePt t="119541" x="2635250" y="5372100"/>
          <p14:tracePt t="119558" x="2660650" y="5359400"/>
          <p14:tracePt t="119575" x="2673350" y="5327650"/>
          <p14:tracePt t="119579" x="2679700" y="5308600"/>
          <p14:tracePt t="119591" x="2679700" y="5289550"/>
          <p14:tracePt t="119609" x="2679700" y="5232400"/>
          <p14:tracePt t="119625" x="2679700" y="5219700"/>
          <p14:tracePt t="119641" x="2679700" y="5207000"/>
          <p14:tracePt t="120473" x="0" y="0"/>
        </p14:tracePtLst>
        <p14:tracePtLst>
          <p14:tracePt t="121316" x="2482850" y="4991100"/>
          <p14:tracePt t="121332" x="2476500" y="4991100"/>
          <p14:tracePt t="121347" x="2470150" y="5003800"/>
          <p14:tracePt t="121361" x="2457450" y="5016500"/>
          <p14:tracePt t="121363" x="2451100" y="5029200"/>
          <p14:tracePt t="121375" x="2451100" y="5035550"/>
          <p14:tracePt t="121391" x="2444750" y="5080000"/>
          <p14:tracePt t="121408" x="2444750" y="5130800"/>
          <p14:tracePt t="121409" x="2444750" y="5168900"/>
          <p14:tracePt t="121424" x="2444750" y="5245100"/>
          <p14:tracePt t="121441" x="2463800" y="5295900"/>
          <p14:tracePt t="121457" x="2482850" y="5327650"/>
          <p14:tracePt t="121474" x="2495550" y="5346700"/>
          <p14:tracePt t="121491" x="2501900" y="5353050"/>
          <p14:tracePt t="121507" x="2508250" y="5359400"/>
          <p14:tracePt t="121524" x="2514600" y="5359400"/>
          <p14:tracePt t="121541" x="2533650" y="5359400"/>
          <p14:tracePt t="121557" x="2552700" y="5359400"/>
          <p14:tracePt t="121574" x="2571750" y="5353050"/>
          <p14:tracePt t="121591" x="2590800" y="5321300"/>
          <p14:tracePt t="121594" x="2597150" y="5302250"/>
          <p14:tracePt t="121608" x="2603500" y="5283200"/>
          <p14:tracePt t="121625" x="2616200" y="5226050"/>
          <p14:tracePt t="121641" x="2616200" y="5200650"/>
          <p14:tracePt t="121657" x="2616200" y="5162550"/>
          <p14:tracePt t="121674" x="2616200" y="5130800"/>
          <p14:tracePt t="121691" x="2616200" y="5118100"/>
          <p14:tracePt t="121707" x="2609850" y="5105400"/>
          <p14:tracePt t="121741" x="2603500" y="5092700"/>
          <p14:tracePt t="121812" x="2597150" y="5092700"/>
          <p14:tracePt t="121823" x="2597150" y="5105400"/>
          <p14:tracePt t="121835" x="2590800" y="5162550"/>
          <p14:tracePt t="121844" x="2590800" y="5200650"/>
          <p14:tracePt t="121859" x="2590800" y="5276850"/>
          <p14:tracePt t="121874" x="2597150" y="5340350"/>
          <p14:tracePt t="121891" x="2597150" y="5346700"/>
          <p14:tracePt t="121907" x="2597150" y="5353050"/>
          <p14:tracePt t="121987" x="2603500" y="5353050"/>
          <p14:tracePt t="122001" x="2603500" y="5346700"/>
          <p14:tracePt t="122017" x="2603500" y="5340350"/>
          <p14:tracePt t="122170" x="0" y="0"/>
        </p14:tracePtLst>
        <p14:tracePtLst>
          <p14:tracePt t="122646" x="2952750" y="5384800"/>
          <p14:tracePt t="122771" x="2959100" y="5372100"/>
          <p14:tracePt t="122785" x="2990850" y="5372100"/>
          <p14:tracePt t="122799" x="3022600" y="5372100"/>
          <p14:tracePt t="122807" x="3073400" y="5372100"/>
          <p14:tracePt t="122824" x="3194050" y="5372100"/>
          <p14:tracePt t="122827" x="3257550" y="5372100"/>
          <p14:tracePt t="122841" x="3384550" y="5372100"/>
          <p14:tracePt t="122858" x="3460750" y="5372100"/>
          <p14:tracePt t="122874" x="3498850" y="5372100"/>
          <p14:tracePt t="122891" x="3517900" y="5372100"/>
          <p14:tracePt t="122907" x="3524250" y="5372100"/>
          <p14:tracePt t="122924" x="3530600" y="5372100"/>
          <p14:tracePt t="122961" x="3536950" y="5372100"/>
          <p14:tracePt t="122973" x="3543300" y="5372100"/>
          <p14:tracePt t="123125" x="3536950" y="5372100"/>
          <p14:tracePt t="123131" x="3517900" y="5372100"/>
          <p14:tracePt t="123140" x="3486150" y="5372100"/>
          <p14:tracePt t="123157" x="3441700" y="5372100"/>
          <p14:tracePt t="123173" x="3403600" y="5372100"/>
          <p14:tracePt t="123190" x="3397250" y="5372100"/>
          <p14:tracePt t="123306" x="3416300" y="5372100"/>
          <p14:tracePt t="123318" x="3441700" y="5372100"/>
          <p14:tracePt t="123324" x="3479800" y="5372100"/>
          <p14:tracePt t="123341" x="3638550" y="5372100"/>
          <p14:tracePt t="123358" x="3841750" y="5391150"/>
          <p14:tracePt t="123361" x="3956050" y="5397500"/>
          <p14:tracePt t="123374" x="4064000" y="5397500"/>
          <p14:tracePt t="123391" x="4273550" y="5397500"/>
          <p14:tracePt t="123407" x="4432300" y="5397500"/>
          <p14:tracePt t="123410" x="4483100" y="5397500"/>
          <p14:tracePt t="123423" x="4527550" y="5397500"/>
          <p14:tracePt t="123441" x="4578350" y="5397500"/>
          <p14:tracePt t="123458" x="4584700" y="5397500"/>
          <p14:tracePt t="123538" x="4559300" y="5397500"/>
          <p14:tracePt t="123547" x="4514850" y="5397500"/>
          <p14:tracePt t="123557" x="4451350" y="5397500"/>
          <p14:tracePt t="123573" x="4292600" y="5397500"/>
          <p14:tracePt t="123590" x="4127500" y="5397500"/>
          <p14:tracePt t="123607" x="4019550" y="5397500"/>
          <p14:tracePt t="123610" x="3994150" y="5397500"/>
          <p14:tracePt t="123624" x="3987800" y="5397500"/>
          <p14:tracePt t="123640" x="3975100" y="5397500"/>
          <p14:tracePt t="123748" x="3987800" y="5397500"/>
          <p14:tracePt t="123756" x="4019550" y="5397500"/>
          <p14:tracePt t="123773" x="4165600" y="5397500"/>
          <p14:tracePt t="123790" x="4394200" y="5410200"/>
          <p14:tracePt t="123793" x="4508500" y="5410200"/>
          <p14:tracePt t="123807" x="4641850" y="5429250"/>
          <p14:tracePt t="123823" x="4838700" y="5467350"/>
          <p14:tracePt t="123825" x="4883150" y="5473700"/>
          <p14:tracePt t="123841" x="4908550" y="5480050"/>
          <p14:tracePt t="123891" x="4914900" y="5480050"/>
          <p14:tracePt t="123914" x="4895850" y="5480050"/>
          <p14:tracePt t="123924" x="4864100" y="5480050"/>
          <p14:tracePt t="123932" x="4813300" y="5480050"/>
          <p14:tracePt t="123940" x="4737100" y="5480050"/>
          <p14:tracePt t="123957" x="4521200" y="5461000"/>
          <p14:tracePt t="123973" x="4311650" y="5422900"/>
          <p14:tracePt t="123990" x="4165600" y="5403850"/>
          <p14:tracePt t="124006" x="4121150" y="5397500"/>
          <p14:tracePt t="124493" x="4127500" y="5397500"/>
          <p14:tracePt t="124508" x="4184650" y="5397500"/>
          <p14:tracePt t="124524" x="4279900" y="5397500"/>
          <p14:tracePt t="124540" x="4387850" y="5397500"/>
          <p14:tracePt t="124556" x="4495800" y="5397500"/>
          <p14:tracePt t="124573" x="4597400" y="5397500"/>
          <p14:tracePt t="124590" x="4667250" y="5397500"/>
          <p14:tracePt t="124607" x="4686300" y="5397500"/>
          <p14:tracePt t="124609" x="4692650" y="5397500"/>
          <p14:tracePt t="124866" x="4673600" y="5397500"/>
          <p14:tracePt t="124880" x="4654550" y="5397500"/>
          <p14:tracePt t="124898" x="4540250" y="5397500"/>
          <p14:tracePt t="124908" x="4514850" y="5391150"/>
          <p14:tracePt t="124924" x="4476750" y="5391150"/>
          <p14:tracePt t="124940" x="4464050" y="5391150"/>
          <p14:tracePt t="124956" x="4457700" y="5391150"/>
          <p14:tracePt t="125051" x="4470400" y="5391150"/>
          <p14:tracePt t="125058" x="4502150" y="5391150"/>
          <p14:tracePt t="125073" x="4597400" y="5391150"/>
          <p14:tracePt t="125089" x="4756150" y="5397500"/>
          <p14:tracePt t="125106" x="4959350" y="5429250"/>
          <p14:tracePt t="125123" x="5226050" y="5492750"/>
          <p14:tracePt t="125140" x="5581650" y="5556250"/>
          <p14:tracePt t="125156" x="5949950" y="5607050"/>
          <p14:tracePt t="125173" x="6203950" y="5626100"/>
          <p14:tracePt t="125190" x="6343650" y="5626100"/>
          <p14:tracePt t="125206" x="6388100" y="5626100"/>
          <p14:tracePt t="125223" x="6407150" y="5626100"/>
          <p14:tracePt t="125570" x="6400800" y="5626100"/>
          <p14:tracePt t="125579" x="6375400" y="5626100"/>
          <p14:tracePt t="125590" x="6337300" y="5626100"/>
          <p14:tracePt t="125607" x="6216650" y="5600700"/>
          <p14:tracePt t="125611" x="6127750" y="5581650"/>
          <p14:tracePt t="125624" x="6032500" y="5562600"/>
          <p14:tracePt t="125640" x="5765800" y="5518150"/>
          <p14:tracePt t="125657" x="5181600" y="5397500"/>
          <p14:tracePt t="125673" x="4921250" y="5365750"/>
          <p14:tracePt t="125690" x="4743450" y="5365750"/>
          <p14:tracePt t="125707" x="4654550" y="5365750"/>
          <p14:tracePt t="125722" x="4610100" y="5365750"/>
          <p14:tracePt t="125739" x="4597400" y="5365750"/>
          <p14:tracePt t="125772" x="4591050" y="5365750"/>
          <p14:tracePt t="125924" x="4622800" y="5365750"/>
          <p14:tracePt t="125932" x="4667250" y="5365750"/>
          <p14:tracePt t="125943" x="4743450" y="5365750"/>
          <p14:tracePt t="125956" x="4940300" y="5365750"/>
          <p14:tracePt t="125972" x="5175250" y="5365750"/>
          <p14:tracePt t="125989" x="5384800" y="5365750"/>
          <p14:tracePt t="126006" x="5530850" y="5365750"/>
          <p14:tracePt t="126022" x="5575300" y="5365750"/>
          <p14:tracePt t="126025" x="5588000" y="5365750"/>
          <p14:tracePt t="126039" x="5594350" y="5365750"/>
          <p14:tracePt t="126041" x="5600700" y="5365750"/>
          <p14:tracePt t="126056" x="5607050" y="5365750"/>
          <p14:tracePt t="126073" x="5626100" y="5359400"/>
          <p14:tracePt t="126089" x="5683250" y="5359400"/>
          <p14:tracePt t="126106" x="5759450" y="5359400"/>
          <p14:tracePt t="126123" x="5822950" y="5359400"/>
          <p14:tracePt t="126139" x="5848350" y="5359400"/>
          <p14:tracePt t="126156" x="5861050" y="5359400"/>
          <p14:tracePt t="126250" x="5867400" y="5359400"/>
          <p14:tracePt t="126258" x="5873750" y="5359400"/>
          <p14:tracePt t="126273" x="5886450" y="5359400"/>
          <p14:tracePt t="126289" x="5899150" y="5359400"/>
          <p14:tracePt t="126306" x="5918200" y="5359400"/>
          <p14:tracePt t="126322" x="5956300" y="5359400"/>
          <p14:tracePt t="126339" x="6000750" y="5359400"/>
          <p14:tracePt t="126358" x="6064250" y="5359400"/>
          <p14:tracePt t="126361" x="6102350" y="5359400"/>
          <p14:tracePt t="126373" x="6134100" y="5359400"/>
          <p14:tracePt t="126389" x="6172200" y="5359400"/>
          <p14:tracePt t="126406" x="6184900" y="5359400"/>
          <p14:tracePt t="127626" x="0" y="0"/>
        </p14:tracePtLst>
        <p14:tracePtLst>
          <p14:tracePt t="128273" x="1047750" y="5365750"/>
          <p14:tracePt t="128364" x="1073150" y="5365750"/>
          <p14:tracePt t="128369" x="1123950" y="5365750"/>
          <p14:tracePt t="128376" x="1193800" y="5365750"/>
          <p14:tracePt t="128389" x="1289050" y="5365750"/>
          <p14:tracePt t="128405" x="1549400" y="5365750"/>
          <p14:tracePt t="128421" x="1854200" y="5365750"/>
          <p14:tracePt t="128438" x="2063750" y="5365750"/>
          <p14:tracePt t="128455" x="2152650" y="5365750"/>
          <p14:tracePt t="128471" x="2184400" y="5365750"/>
          <p14:tracePt t="128488" x="2190750" y="5365750"/>
          <p14:tracePt t="128570" x="2197100" y="5365750"/>
          <p14:tracePt t="128595" x="2203450" y="5365750"/>
          <p14:tracePt t="128618" x="2209800" y="5365750"/>
          <p14:tracePt t="128644" x="2216150" y="5365750"/>
          <p14:tracePt t="128652" x="2222500" y="5365750"/>
          <p14:tracePt t="128663" x="2228850" y="5365750"/>
          <p14:tracePt t="128674" x="2254250" y="5365750"/>
          <p14:tracePt t="128688" x="2286000" y="5365750"/>
          <p14:tracePt t="128705" x="2343150" y="5365750"/>
          <p14:tracePt t="128722" x="2438400" y="5365750"/>
          <p14:tracePt t="128738" x="2571750" y="5365750"/>
          <p14:tracePt t="128755" x="2705100" y="5365750"/>
          <p14:tracePt t="128772" x="2800350" y="5365750"/>
          <p14:tracePt t="128788" x="2857500" y="5365750"/>
          <p14:tracePt t="128805" x="2895600" y="5365750"/>
          <p14:tracePt t="128821" x="2927350" y="5365750"/>
          <p14:tracePt t="128838" x="2965450" y="5365750"/>
          <p14:tracePt t="128855" x="2984500" y="5365750"/>
          <p14:tracePt t="128872" x="2990850" y="5365750"/>
          <p14:tracePt t="129307" x="3003550" y="5365750"/>
          <p14:tracePt t="129320" x="3009900" y="5365750"/>
          <p14:tracePt t="129333" x="3041650" y="5365750"/>
          <p14:tracePt t="129344" x="3105150" y="5365750"/>
          <p14:tracePt t="129355" x="3149600" y="5365750"/>
          <p14:tracePt t="129372" x="3244850" y="5365750"/>
          <p14:tracePt t="129389" x="3352800" y="5365750"/>
          <p14:tracePt t="129405" x="3454400" y="5365750"/>
          <p14:tracePt t="129422" x="3543300" y="5365750"/>
          <p14:tracePt t="129438" x="3619500" y="5365750"/>
          <p14:tracePt t="129455" x="3663950" y="5365750"/>
          <p14:tracePt t="129457" x="3689350" y="5365750"/>
          <p14:tracePt t="129471" x="3714750" y="5365750"/>
          <p14:tracePt t="129489" x="3778250" y="5365750"/>
          <p14:tracePt t="129505" x="3810000" y="5365750"/>
          <p14:tracePt t="129521" x="3835400" y="5365750"/>
          <p14:tracePt t="129538" x="3860800" y="5365750"/>
          <p14:tracePt t="129555" x="3873500" y="5365750"/>
          <p14:tracePt t="129571" x="3886200" y="5365750"/>
          <p14:tracePt t="129588" x="3898900" y="5365750"/>
          <p14:tracePt t="129604" x="3911600" y="5365750"/>
          <p14:tracePt t="129622" x="3943350" y="5365750"/>
          <p14:tracePt t="129626" x="3962400" y="5365750"/>
          <p14:tracePt t="129638" x="3987800" y="5365750"/>
          <p14:tracePt t="129655" x="4025900" y="5365750"/>
          <p14:tracePt t="129659" x="4051300" y="5365750"/>
          <p14:tracePt t="129672" x="4076700" y="5365750"/>
          <p14:tracePt t="129689" x="4133850" y="5365750"/>
          <p14:tracePt t="129705" x="4152900" y="5365750"/>
          <p14:tracePt t="129721" x="4165600" y="5365750"/>
          <p14:tracePt t="129738" x="4178300" y="5365750"/>
          <p14:tracePt t="129754" x="4197350" y="5365750"/>
          <p14:tracePt t="129771" x="4210050" y="5365750"/>
          <p14:tracePt t="129788" x="4222750" y="5365750"/>
          <p14:tracePt t="129805" x="4229100" y="5365750"/>
          <p14:tracePt t="129844" x="4235450" y="5365750"/>
          <p14:tracePt t="129854" x="4241800" y="5365750"/>
          <p14:tracePt t="129871" x="4248150" y="5365750"/>
          <p14:tracePt t="129889" x="4254500" y="5365750"/>
          <p14:tracePt t="129907" x="4260850" y="5365750"/>
          <p14:tracePt t="129929" x="4267200" y="5365750"/>
          <p14:tracePt t="129938" x="4279900" y="5365750"/>
          <p14:tracePt t="129954" x="4305300" y="5365750"/>
          <p14:tracePt t="129971" x="4343400" y="5365750"/>
          <p14:tracePt t="129988" x="4400550" y="5365750"/>
          <p14:tracePt t="130004" x="4451350" y="5365750"/>
          <p14:tracePt t="130021" x="4514850" y="5365750"/>
          <p14:tracePt t="130038" x="4578350" y="5365750"/>
          <p14:tracePt t="130054" x="4635500" y="5365750"/>
          <p14:tracePt t="130057" x="4654550" y="5365750"/>
          <p14:tracePt t="130071" x="4667250" y="5365750"/>
          <p14:tracePt t="130087" x="4686300" y="5365750"/>
          <p14:tracePt t="130089" x="4692650" y="5365750"/>
          <p14:tracePt t="130104" x="4705350" y="5365750"/>
          <p14:tracePt t="130187" x="4711700" y="5365750"/>
          <p14:tracePt t="130209" x="4718050" y="5365750"/>
          <p14:tracePt t="130251" x="4724400" y="5365750"/>
          <p14:tracePt t="130267" x="4730750" y="5365750"/>
          <p14:tracePt t="130299" x="4737100" y="5365750"/>
          <p14:tracePt t="130319" x="4743450" y="5365750"/>
          <p14:tracePt t="130330" x="4749800" y="5365750"/>
          <p14:tracePt t="130339" x="4762500" y="5365750"/>
          <p14:tracePt t="130355" x="4781550" y="5365750"/>
          <p14:tracePt t="130371" x="4813300" y="5365750"/>
          <p14:tracePt t="130389" x="4870450" y="5365750"/>
          <p14:tracePt t="130405" x="4933950" y="5365750"/>
          <p14:tracePt t="130421" x="5022850" y="5365750"/>
          <p14:tracePt t="130438" x="5105400" y="5365750"/>
          <p14:tracePt t="130455" x="5181600" y="5365750"/>
          <p14:tracePt t="130457" x="5219700" y="5365750"/>
          <p14:tracePt t="130471" x="5251450" y="5365750"/>
          <p14:tracePt t="130488" x="5327650" y="5365750"/>
          <p14:tracePt t="130491" x="5359400" y="5365750"/>
          <p14:tracePt t="130504" x="5397500" y="5365750"/>
          <p14:tracePt t="130521" x="5422900" y="5365750"/>
          <p14:tracePt t="130538" x="5441950" y="5365750"/>
          <p14:tracePt t="130571" x="5448300" y="5365750"/>
          <p14:tracePt t="130588" x="5454650" y="5365750"/>
          <p14:tracePt t="130604" x="5461000" y="5365750"/>
          <p14:tracePt t="130633" x="5467350" y="5365750"/>
          <p14:tracePt t="130642" x="5473700" y="5365750"/>
          <p14:tracePt t="130755" x="5480050" y="5365750"/>
          <p14:tracePt t="130761" x="5486400" y="5365750"/>
          <p14:tracePt t="130785" x="5492750" y="5365750"/>
          <p14:tracePt t="130794" x="5499100" y="5365750"/>
          <p14:tracePt t="130804" x="5505450" y="5365750"/>
          <p14:tracePt t="130821" x="5524500" y="5365750"/>
          <p14:tracePt t="130837" x="5549900" y="5365750"/>
          <p14:tracePt t="130854" x="5588000" y="5365750"/>
          <p14:tracePt t="130871" x="5676900" y="5365750"/>
          <p14:tracePt t="130873" x="5727700" y="5365750"/>
          <p14:tracePt t="130889" x="5842000" y="5365750"/>
          <p14:tracePt t="130904" x="5962650" y="5365750"/>
          <p14:tracePt t="130921" x="6070600" y="5365750"/>
          <p14:tracePt t="130938" x="6134100" y="5365750"/>
          <p14:tracePt t="130954" x="6197600" y="5365750"/>
          <p14:tracePt t="130971" x="6267450" y="5365750"/>
          <p14:tracePt t="130988" x="6318250" y="5365750"/>
          <p14:tracePt t="131004" x="6362700" y="5365750"/>
          <p14:tracePt t="131021" x="6388100" y="5365750"/>
          <p14:tracePt t="131037" x="6394450" y="5365750"/>
          <p14:tracePt t="131313" x="0" y="0"/>
        </p14:tracePtLst>
        <p14:tracePtLst>
          <p14:tracePt t="133594" x="1276350" y="4470400"/>
          <p14:tracePt t="133633" x="1270000" y="4470400"/>
          <p14:tracePt t="133650" x="1270000" y="4489450"/>
          <p14:tracePt t="133658" x="1270000" y="4514850"/>
          <p14:tracePt t="133670" x="1270000" y="4540250"/>
          <p14:tracePt t="133687" x="1289050" y="4616450"/>
          <p14:tracePt t="133703" x="1301750" y="4660900"/>
          <p14:tracePt t="133706" x="1333500" y="4679950"/>
          <p14:tracePt t="133720" x="1384300" y="4718050"/>
          <p14:tracePt t="133737" x="1466850" y="4749800"/>
          <p14:tracePt t="133753" x="1574800" y="4762500"/>
          <p14:tracePt t="133770" x="1695450" y="4781550"/>
          <p14:tracePt t="133786" x="1790700" y="4781550"/>
          <p14:tracePt t="133803" x="1879600" y="4781550"/>
          <p14:tracePt t="133820" x="1943100" y="4762500"/>
          <p14:tracePt t="133836" x="1968500" y="4724400"/>
          <p14:tracePt t="133853" x="1974850" y="4692650"/>
          <p14:tracePt t="133870" x="1974850" y="4673600"/>
          <p14:tracePt t="133887" x="1974850" y="4654550"/>
          <p14:tracePt t="133903" x="1974850" y="4635500"/>
          <p14:tracePt t="133906" x="1974850" y="4616450"/>
          <p14:tracePt t="133920" x="1974850" y="4610100"/>
          <p14:tracePt t="133936" x="1949450" y="4584700"/>
          <p14:tracePt t="133954" x="1930400" y="4572000"/>
          <p14:tracePt t="133970" x="1911350" y="4552950"/>
          <p14:tracePt t="133986" x="1905000" y="4552950"/>
          <p14:tracePt t="134105" x="0" y="0"/>
        </p14:tracePtLst>
        <p14:tracePtLst>
          <p14:tracePt t="134666" x="1689100" y="5842000"/>
          <p14:tracePt t="134697" x="1689100" y="5848350"/>
          <p14:tracePt t="134714" x="1695450" y="5854700"/>
          <p14:tracePt t="134723" x="1714500" y="5854700"/>
          <p14:tracePt t="134738" x="1797050" y="5854700"/>
          <p14:tracePt t="134753" x="1968500" y="5854700"/>
          <p14:tracePt t="134769" x="2209800" y="5854700"/>
          <p14:tracePt t="134786" x="2597150" y="5854700"/>
          <p14:tracePt t="134803" x="2889250" y="5854700"/>
          <p14:tracePt t="134819" x="3035300" y="5854700"/>
          <p14:tracePt t="134836" x="3067050" y="5854700"/>
          <p14:tracePt t="134853" x="3073400" y="5854700"/>
          <p14:tracePt t="134994" x="3073400" y="5861050"/>
          <p14:tracePt t="135005" x="3060700" y="5867400"/>
          <p14:tracePt t="135014" x="3041650" y="5867400"/>
          <p14:tracePt t="135023" x="3009900" y="5867400"/>
          <p14:tracePt t="135036" x="2914650" y="5867400"/>
          <p14:tracePt t="135053" x="2832100" y="5867400"/>
          <p14:tracePt t="135069" x="2787650" y="5867400"/>
          <p14:tracePt t="135073" x="2781300" y="5867400"/>
          <p14:tracePt t="135086" x="2774950" y="5867400"/>
          <p14:tracePt t="135161" x="2774950" y="5873750"/>
          <p14:tracePt t="135170" x="2800350" y="5880100"/>
          <p14:tracePt t="135180" x="2844800" y="5886450"/>
          <p14:tracePt t="135190" x="2914650" y="5899150"/>
          <p14:tracePt t="135203" x="3092450" y="5924550"/>
          <p14:tracePt t="135219" x="3295650" y="5969000"/>
          <p14:tracePt t="135236" x="3448050" y="5988050"/>
          <p14:tracePt t="135253" x="3479800" y="5988050"/>
          <p14:tracePt t="135269" x="3492500" y="5988050"/>
          <p14:tracePt t="135337" x="3479800" y="5988050"/>
          <p14:tracePt t="135345" x="3448050" y="5988050"/>
          <p14:tracePt t="135353" x="3409950" y="5988050"/>
          <p14:tracePt t="135369" x="3327400" y="5988050"/>
          <p14:tracePt t="135386" x="3276600" y="5981700"/>
          <p14:tracePt t="135403" x="3263900" y="5981700"/>
          <p14:tracePt t="135472" x="3282950" y="5981700"/>
          <p14:tracePt t="135482" x="3302000" y="5981700"/>
          <p14:tracePt t="135489" x="3333750" y="5981700"/>
          <p14:tracePt t="135502" x="3359150" y="5981700"/>
          <p14:tracePt t="135519" x="3422650" y="5988050"/>
          <p14:tracePt t="135522" x="3441700" y="5988050"/>
          <p14:tracePt t="135536" x="3473450" y="5988050"/>
          <p14:tracePt t="135552" x="3492500" y="5988050"/>
          <p14:tracePt t="136330" x="0" y="0"/>
        </p14:tracePtLst>
        <p14:tracePtLst>
          <p14:tracePt t="136894" x="4673600" y="5759450"/>
          <p14:tracePt t="136930" x="4679950" y="5759450"/>
          <p14:tracePt t="136940" x="4686300" y="5778500"/>
          <p14:tracePt t="136955" x="4699000" y="5835650"/>
          <p14:tracePt t="136969" x="4724400" y="5892800"/>
          <p14:tracePt t="136986" x="4730750" y="5930900"/>
          <p14:tracePt t="137002" x="4743450" y="5949950"/>
          <p14:tracePt t="137020" x="4749800" y="5956300"/>
          <p14:tracePt t="137065" x="4756150" y="5956300"/>
          <p14:tracePt t="137089" x="4768850" y="5949950"/>
          <p14:tracePt t="137098" x="4781550" y="5924550"/>
          <p14:tracePt t="137108" x="4794250" y="5892800"/>
          <p14:tracePt t="137119" x="4806950" y="5854700"/>
          <p14:tracePt t="137135" x="4832350" y="5772150"/>
          <p14:tracePt t="137139" x="4838700" y="5753100"/>
          <p14:tracePt t="137153" x="4851400" y="5727700"/>
          <p14:tracePt t="137169" x="4857750" y="5721350"/>
          <p14:tracePt t="137250" x="4857750" y="5734050"/>
          <p14:tracePt t="137258" x="4857750" y="5753100"/>
          <p14:tracePt t="137268" x="4864100" y="5784850"/>
          <p14:tracePt t="137285" x="4870450" y="5816600"/>
          <p14:tracePt t="137302" x="4870450" y="5842000"/>
          <p14:tracePt t="137319" x="4870450" y="5848350"/>
          <p14:tracePt t="137335" x="4876800" y="5854700"/>
          <p14:tracePt t="137641" x="0" y="0"/>
        </p14:tracePtLst>
        <p14:tracePtLst>
          <p14:tracePt t="139222" x="5588000" y="5676900"/>
          <p14:tracePt t="139242" x="5575300" y="5676900"/>
          <p14:tracePt t="139258" x="5575300" y="5689600"/>
          <p14:tracePt t="139269" x="5575300" y="5708650"/>
          <p14:tracePt t="139284" x="5575300" y="5759450"/>
          <p14:tracePt t="139301" x="5575300" y="5816600"/>
          <p14:tracePt t="139318" x="5581650" y="5873750"/>
          <p14:tracePt t="139334" x="5594350" y="5905500"/>
          <p14:tracePt t="139351" x="5613400" y="5924550"/>
          <p14:tracePt t="139352" x="5619750" y="5930900"/>
          <p14:tracePt t="139394" x="5626100" y="5930900"/>
          <p14:tracePt t="139409" x="5632450" y="5930900"/>
          <p14:tracePt t="139418" x="5638800" y="5930900"/>
          <p14:tracePt t="139426" x="5651500" y="5924550"/>
          <p14:tracePt t="139435" x="5657850" y="5905500"/>
          <p14:tracePt t="139452" x="5664200" y="5886450"/>
          <p14:tracePt t="139468" x="5676900" y="5854700"/>
          <p14:tracePt t="139755" x="5676900" y="5861050"/>
          <p14:tracePt t="139875" x="5676900" y="5854700"/>
          <p14:tracePt t="140002" x="0" y="0"/>
        </p14:tracePtLst>
        <p14:tracePtLst>
          <p14:tracePt t="140354" x="5899150" y="5943600"/>
          <p14:tracePt t="140465" x="0" y="0"/>
        </p14:tracePtLst>
        <p14:tracePtLst>
          <p14:tracePt t="140915" x="6388100" y="5588000"/>
          <p14:tracePt t="140930" x="6381750" y="5594350"/>
          <p14:tracePt t="140939" x="6375400" y="5613400"/>
          <p14:tracePt t="140952" x="6369050" y="5645150"/>
          <p14:tracePt t="140968" x="6356350" y="5727700"/>
          <p14:tracePt t="140970" x="6343650" y="5772150"/>
          <p14:tracePt t="140985" x="6343650" y="5848350"/>
          <p14:tracePt t="141002" x="6350000" y="5930900"/>
          <p14:tracePt t="141018" x="6356350" y="5969000"/>
          <p14:tracePt t="141034" x="6362700" y="5988050"/>
          <p14:tracePt t="141051" x="6381750" y="6007100"/>
          <p14:tracePt t="141067" x="6394450" y="6013450"/>
          <p14:tracePt t="141084" x="6407150" y="6019800"/>
          <p14:tracePt t="141101" x="6438900" y="6032500"/>
          <p14:tracePt t="141117" x="6489700" y="6032500"/>
          <p14:tracePt t="141134" x="6578600" y="6019800"/>
          <p14:tracePt t="141137" x="6623050" y="6013450"/>
          <p14:tracePt t="141151" x="6667500" y="6007100"/>
          <p14:tracePt t="141167" x="6718300" y="5975350"/>
          <p14:tracePt t="141169" x="6737350" y="5962650"/>
          <p14:tracePt t="141186" x="6762750" y="5924550"/>
          <p14:tracePt t="141201" x="6775450" y="5892800"/>
          <p14:tracePt t="141217" x="6781800" y="5867400"/>
          <p14:tracePt t="141235" x="6781800" y="5835650"/>
          <p14:tracePt t="141251" x="6781800" y="5822950"/>
          <p14:tracePt t="141268" x="6781800" y="5816600"/>
          <p14:tracePt t="141345" x="6775450" y="5829300"/>
          <p14:tracePt t="141354" x="6769100" y="5854700"/>
          <p14:tracePt t="141367" x="6769100" y="5873750"/>
          <p14:tracePt t="141385" x="6769100" y="5937250"/>
          <p14:tracePt t="141400" x="6769100" y="5962650"/>
          <p14:tracePt t="141489" x="6769100" y="5956300"/>
          <p14:tracePt t="141498" x="6775450" y="5949950"/>
          <p14:tracePt t="141505" x="6775450" y="5937250"/>
          <p14:tracePt t="141517" x="6775450" y="5918200"/>
          <p14:tracePt t="141534" x="6775450" y="5899150"/>
          <p14:tracePt t="141551" x="6775450" y="5886450"/>
          <p14:tracePt t="141567" x="6775450" y="5880100"/>
          <p14:tracePt t="141721" x="6775450" y="5886450"/>
          <p14:tracePt t="141730" x="6781800" y="5899150"/>
          <p14:tracePt t="141739" x="6788150" y="5911850"/>
          <p14:tracePt t="141751" x="6794500" y="5924550"/>
          <p14:tracePt t="141767" x="6794500" y="5930900"/>
          <p14:tracePt t="141784" x="6794500" y="5937250"/>
          <p14:tracePt t="142009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内部类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  <p:sp>
        <p:nvSpPr>
          <p:cNvPr id="5" name="矩形 4"/>
          <p:cNvSpPr/>
          <p:nvPr/>
        </p:nvSpPr>
        <p:spPr>
          <a:xfrm>
            <a:off x="104865" y="1255223"/>
            <a:ext cx="51773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class Wrapper{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private int x=0;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private static int z = 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内部静态类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static class A{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int y=0;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可以定义静态成员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,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不能访问外部类的实例成员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，可访问外部类静态成员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z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static int q=0;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int g() {  return ++q + ++y + ++z;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内部实例类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不能定义静态成员，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内部实例类可访问外部类的静态成员如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，实例成员如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x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class B{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int y=0;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public int g( ) 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    x++; y++;z++;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    return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x+y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public int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getX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(){return x;}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135562" y="1398656"/>
            <a:ext cx="70564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public static void main(String[] args){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Wrapper w = new Wrapper(); 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w.x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创建内部静态类实例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a = new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 	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=0,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b = new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	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=0,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a.g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a,b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的实例成员彼此无关，因此执行完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a.g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后，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1,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a,b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共享静态成员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，所以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1;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创建内部实例类实例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不能用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new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Wrapper.B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必须通过外部类对象去实例化内部类对象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Wrapper.B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c = </a:t>
            </a:r>
            <a:r>
              <a:rPr lang="en-US" altLang="zh-CN" sz="14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w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.new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B();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类型声明还是外部类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内部类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1 ,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c.gextX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 = 1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在外部类体外面，不能通过内部类对象访问外部类成员，只能在内部类里面访问，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编译器在这里只能看到内部类成员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        System.out.println(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a.z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错误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        System.out.println(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错误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不能通过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直接访问外部类的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，可通过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c.gextX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System.out.println(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c.getX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());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 sz="1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7745" y="6415701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一个内部类被编译成名为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OuterClassName$InnerClassName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A126D4-33C1-47B0-87A9-B8F4640E4B96}"/>
              </a:ext>
            </a:extLst>
          </p:cNvPr>
          <p:cNvSpPr/>
          <p:nvPr/>
        </p:nvSpPr>
        <p:spPr>
          <a:xfrm>
            <a:off x="288887" y="2157755"/>
            <a:ext cx="4656168" cy="15095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5C3E3-DA07-4FEB-8168-06A84C7A45CB}"/>
              </a:ext>
            </a:extLst>
          </p:cNvPr>
          <p:cNvSpPr/>
          <p:nvPr/>
        </p:nvSpPr>
        <p:spPr>
          <a:xfrm>
            <a:off x="288887" y="4043059"/>
            <a:ext cx="4656168" cy="17546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B9CC775-DD45-4436-8645-860C4927B01F}"/>
              </a:ext>
            </a:extLst>
          </p:cNvPr>
          <p:cNvSpPr txBox="1"/>
          <p:nvPr/>
        </p:nvSpPr>
        <p:spPr>
          <a:xfrm>
            <a:off x="183784" y="6087315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内部类可以被成员访问控制符修饰（私有、缺省、包含、公有的），访问控制规则和类成员访问控制一样</a:t>
            </a:r>
          </a:p>
        </p:txBody>
      </p:sp>
    </p:spTree>
    <p:extLst>
      <p:ext uri="{BB962C8B-B14F-4D97-AF65-F5344CB8AC3E}">
        <p14:creationId xmlns:p14="http://schemas.microsoft.com/office/powerpoint/2010/main" val="1040234446"/>
      </p:ext>
    </p:extLst>
  </p:cSld>
  <p:clrMapOvr>
    <a:masterClrMapping/>
  </p:clrMapOvr>
  <p:transition advTm="165513">
    <p:push/>
  </p:transition>
  <p:extLst>
    <p:ext uri="{3A86A75C-4F4B-4683-9AE1-C65F6400EC91}">
      <p14:laserTraceLst xmlns:p14="http://schemas.microsoft.com/office/powerpoint/2010/main">
        <p14:tracePtLst>
          <p14:tracePt t="1598" x="869950" y="1422400"/>
          <p14:tracePt t="1695" x="908050" y="1428750"/>
          <p14:tracePt t="1704" x="952500" y="1441450"/>
          <p14:tracePt t="1712" x="1009650" y="1447800"/>
          <p14:tracePt t="1724" x="1085850" y="1466850"/>
          <p14:tracePt t="1741" x="1301750" y="1511300"/>
          <p14:tracePt t="1757" x="1524000" y="1530350"/>
          <p14:tracePt t="1759" x="1644650" y="1549400"/>
          <p14:tracePt t="1774" x="1841500" y="1555750"/>
          <p14:tracePt t="1791" x="1949450" y="1555750"/>
          <p14:tracePt t="1807" x="1981200" y="1555750"/>
          <p14:tracePt t="1824" x="1993900" y="1555750"/>
          <p14:tracePt t="1890" x="1987550" y="1555750"/>
          <p14:tracePt t="1900" x="1949450" y="1555750"/>
          <p14:tracePt t="1913" x="1841500" y="1549400"/>
          <p14:tracePt t="1925" x="1746250" y="1543050"/>
          <p14:tracePt t="1941" x="1530350" y="1517650"/>
          <p14:tracePt t="1958" x="1155700" y="1447800"/>
          <p14:tracePt t="1974" x="971550" y="1409700"/>
          <p14:tracePt t="1990" x="882650" y="1397000"/>
          <p14:tracePt t="2007" x="863600" y="1390650"/>
          <p14:tracePt t="2024" x="857250" y="1390650"/>
          <p14:tracePt t="2118" x="882650" y="1390650"/>
          <p14:tracePt t="2127" x="927100" y="1390650"/>
          <p14:tracePt t="2134" x="977900" y="1390650"/>
          <p14:tracePt t="2144" x="1054100" y="1390650"/>
          <p14:tracePt t="2157" x="1123950" y="1390650"/>
          <p14:tracePt t="2174" x="1346200" y="1390650"/>
          <p14:tracePt t="2190" x="1441450" y="1390650"/>
          <p14:tracePt t="2207" x="1479550" y="1390650"/>
          <p14:tracePt t="2271" x="1473200" y="1390650"/>
          <p14:tracePt t="2281" x="1441450" y="1390650"/>
          <p14:tracePt t="2290" x="1397000" y="1390650"/>
          <p14:tracePt t="2307" x="1289050" y="1390650"/>
          <p14:tracePt t="2324" x="1206500" y="1390650"/>
          <p14:tracePt t="2341" x="1130300" y="1390650"/>
          <p14:tracePt t="2344" x="1117600" y="1390650"/>
          <p14:tracePt t="2359" x="1111250" y="1390650"/>
          <p14:tracePt t="2415" x="1143000" y="1390650"/>
          <p14:tracePt t="2423" x="1200150" y="1390650"/>
          <p14:tracePt t="2431" x="1276350" y="1390650"/>
          <p14:tracePt t="2440" x="1358900" y="1390650"/>
          <p14:tracePt t="2457" x="1593850" y="1390650"/>
          <p14:tracePt t="2474" x="1898650" y="1397000"/>
          <p14:tracePt t="2490" x="2089150" y="1403350"/>
          <p14:tracePt t="2507" x="2184400" y="1403350"/>
          <p14:tracePt t="2524" x="2209800" y="1403350"/>
          <p14:tracePt t="2540" x="2216150" y="1403350"/>
          <p14:tracePt t="2614" x="2184400" y="1403350"/>
          <p14:tracePt t="2623" x="2114550" y="1403350"/>
          <p14:tracePt t="2630" x="2019300" y="1403350"/>
          <p14:tracePt t="2640" x="1892300" y="1403350"/>
          <p14:tracePt t="2657" x="1562100" y="1403350"/>
          <p14:tracePt t="2674" x="1320800" y="1403350"/>
          <p14:tracePt t="2690" x="1168400" y="1403350"/>
          <p14:tracePt t="2707" x="1143000" y="1403350"/>
          <p14:tracePt t="2723" x="1136650" y="1403350"/>
          <p14:tracePt t="2774" x="1149350" y="1403350"/>
          <p14:tracePt t="2782" x="1181100" y="1403350"/>
          <p14:tracePt t="2791" x="1244600" y="1403350"/>
          <p14:tracePt t="2807" x="1416050" y="1403350"/>
          <p14:tracePt t="2824" x="1644650" y="1403350"/>
          <p14:tracePt t="2840" x="1854200" y="1403350"/>
          <p14:tracePt t="2857" x="1974850" y="1403350"/>
          <p14:tracePt t="2874" x="1993900" y="1403350"/>
          <p14:tracePt t="2890" x="2000250" y="1403350"/>
          <p14:tracePt t="2927" x="1987550" y="1403350"/>
          <p14:tracePt t="2940" x="1962150" y="1403350"/>
          <p14:tracePt t="2957" x="1860550" y="1403350"/>
          <p14:tracePt t="2974" x="1638300" y="1403350"/>
          <p14:tracePt t="2990" x="1517650" y="1403350"/>
          <p14:tracePt t="3007" x="1485900" y="1403350"/>
          <p14:tracePt t="3024" x="1479550" y="1403350"/>
          <p14:tracePt t="3087" x="1492250" y="1403350"/>
          <p14:tracePt t="3094" x="1511300" y="1403350"/>
          <p14:tracePt t="3107" x="1543050" y="1403350"/>
          <p14:tracePt t="3124" x="1631950" y="1403350"/>
          <p14:tracePt t="3140" x="1695450" y="1409700"/>
          <p14:tracePt t="3157" x="1708150" y="1409700"/>
          <p14:tracePt t="3464" x="1701800" y="1409700"/>
          <p14:tracePt t="3480" x="1606550" y="1409700"/>
          <p14:tracePt t="3493" x="1524000" y="1409700"/>
          <p14:tracePt t="3507" x="1276350" y="1409700"/>
          <p14:tracePt t="3523" x="927100" y="1409700"/>
          <p14:tracePt t="3540" x="679450" y="1409700"/>
          <p14:tracePt t="3543" x="596900" y="1409700"/>
          <p14:tracePt t="3557" x="546100" y="1409700"/>
          <p14:tracePt t="3559" x="520700" y="1409700"/>
          <p14:tracePt t="3573" x="508000" y="1409700"/>
          <p14:tracePt t="3680" x="527050" y="1409700"/>
          <p14:tracePt t="3689" x="565150" y="1409700"/>
          <p14:tracePt t="3698" x="628650" y="1409700"/>
          <p14:tracePt t="3709" x="723900" y="1409700"/>
          <p14:tracePt t="3723" x="977900" y="1422400"/>
          <p14:tracePt t="3740" x="1187450" y="1441450"/>
          <p14:tracePt t="3757" x="1295400" y="1454150"/>
          <p14:tracePt t="3773" x="1314450" y="1460500"/>
          <p14:tracePt t="3775" x="1320800" y="1460500"/>
          <p14:tracePt t="4336" x="0" y="0"/>
        </p14:tracePtLst>
        <p14:tracePtLst>
          <p14:tracePt t="5287" x="266700" y="1358900"/>
          <p14:tracePt t="5392" x="266700" y="1365250"/>
          <p14:tracePt t="5400" x="273050" y="1371600"/>
          <p14:tracePt t="5412" x="285750" y="1377950"/>
          <p14:tracePt t="5423" x="368300" y="1409700"/>
          <p14:tracePt t="5440" x="520700" y="1435100"/>
          <p14:tracePt t="5456" x="698500" y="1460500"/>
          <p14:tracePt t="5473" x="869950" y="1466850"/>
          <p14:tracePt t="5489" x="1009650" y="1466850"/>
          <p14:tracePt t="5506" x="1092200" y="1466850"/>
          <p14:tracePt t="5523" x="1123950" y="1466850"/>
          <p14:tracePt t="5539" x="1143000" y="1466850"/>
          <p14:tracePt t="5556" x="1155700" y="1466850"/>
          <p14:tracePt t="5573" x="1174750" y="1460500"/>
          <p14:tracePt t="5589" x="1187450" y="1447800"/>
          <p14:tracePt t="5606" x="1206500" y="1435100"/>
          <p14:tracePt t="5623" x="1219200" y="1428750"/>
          <p14:tracePt t="5640" x="1225550" y="1422400"/>
          <p14:tracePt t="5673" x="1231900" y="1409700"/>
          <p14:tracePt t="5706" x="1231900" y="1397000"/>
          <p14:tracePt t="5723" x="1231900" y="1390650"/>
          <p14:tracePt t="5740" x="1187450" y="1365250"/>
          <p14:tracePt t="5756" x="1130300" y="1346200"/>
          <p14:tracePt t="5772" x="1041400" y="1327150"/>
          <p14:tracePt t="5774" x="971550" y="1308100"/>
          <p14:tracePt t="5789" x="908050" y="1301750"/>
          <p14:tracePt t="5806" x="755650" y="1295400"/>
          <p14:tracePt t="5822" x="660400" y="1295400"/>
          <p14:tracePt t="5839" x="584200" y="1295400"/>
          <p14:tracePt t="5856" x="514350" y="1308100"/>
          <p14:tracePt t="5873" x="457200" y="1320800"/>
          <p14:tracePt t="5889" x="412750" y="1327150"/>
          <p14:tracePt t="5906" x="368300" y="1339850"/>
          <p14:tracePt t="5922" x="342900" y="1346200"/>
          <p14:tracePt t="5940" x="323850" y="1352550"/>
          <p14:tracePt t="5943" x="317500" y="1358900"/>
          <p14:tracePt t="5972" x="311150" y="1365250"/>
          <p14:tracePt t="6006" x="311150" y="1377950"/>
          <p14:tracePt t="6022" x="311150" y="1384300"/>
          <p14:tracePt t="6039" x="311150" y="1397000"/>
          <p14:tracePt t="6056" x="311150" y="1422400"/>
          <p14:tracePt t="6072" x="323850" y="1435100"/>
          <p14:tracePt t="6089" x="368300" y="1454150"/>
          <p14:tracePt t="6106" x="450850" y="1479550"/>
          <p14:tracePt t="6123" x="577850" y="1504950"/>
          <p14:tracePt t="6139" x="717550" y="1517650"/>
          <p14:tracePt t="6156" x="831850" y="1517650"/>
          <p14:tracePt t="6173" x="908050" y="1517650"/>
          <p14:tracePt t="6175" x="946150" y="1517650"/>
          <p14:tracePt t="6189" x="965200" y="1511300"/>
          <p14:tracePt t="6191" x="971550" y="1504950"/>
          <p14:tracePt t="6206" x="996950" y="1492250"/>
          <p14:tracePt t="6222" x="1009650" y="1479550"/>
          <p14:tracePt t="6239" x="1016000" y="1473200"/>
          <p14:tracePt t="6256" x="1022350" y="1460500"/>
          <p14:tracePt t="6272" x="1022350" y="1454150"/>
          <p14:tracePt t="6289" x="1022350" y="1447800"/>
          <p14:tracePt t="6305" x="1022350" y="1441450"/>
          <p14:tracePt t="6322" x="1009650" y="1435100"/>
          <p14:tracePt t="6339" x="977900" y="1422400"/>
          <p14:tracePt t="6356" x="908050" y="1403350"/>
          <p14:tracePt t="6373" x="806450" y="1384300"/>
          <p14:tracePt t="6389" x="679450" y="1384300"/>
          <p14:tracePt t="6390" x="603250" y="1384300"/>
          <p14:tracePt t="6406" x="469900" y="1384300"/>
          <p14:tracePt t="6423" x="381000" y="1384300"/>
          <p14:tracePt t="6440" x="330200" y="1384300"/>
          <p14:tracePt t="6456" x="330200" y="1390650"/>
          <p14:tracePt t="6527" x="323850" y="1397000"/>
          <p14:tracePt t="6551" x="330200" y="1409700"/>
          <p14:tracePt t="6559" x="336550" y="1422400"/>
          <p14:tracePt t="6566" x="349250" y="1435100"/>
          <p14:tracePt t="6576" x="368300" y="1435100"/>
          <p14:tracePt t="6589" x="393700" y="1447800"/>
          <p14:tracePt t="6606" x="444500" y="1454150"/>
          <p14:tracePt t="6622" x="476250" y="1454150"/>
          <p14:tracePt t="6639" x="482600" y="1454150"/>
          <p14:tracePt t="6672" x="488950" y="1454150"/>
          <p14:tracePt t="6775" x="495300" y="1454150"/>
          <p14:tracePt t="6791" x="501650" y="1441450"/>
          <p14:tracePt t="6798" x="514350" y="1441450"/>
          <p14:tracePt t="6807" x="539750" y="1435100"/>
          <p14:tracePt t="6822" x="590550" y="1422400"/>
          <p14:tracePt t="6839" x="666750" y="1422400"/>
          <p14:tracePt t="6855" x="749300" y="1422400"/>
          <p14:tracePt t="6872" x="806450" y="1422400"/>
          <p14:tracePt t="6889" x="838200" y="1422400"/>
          <p14:tracePt t="6906" x="857250" y="1422400"/>
          <p14:tracePt t="6923" x="863600" y="1422400"/>
          <p14:tracePt t="6943" x="869950" y="1422400"/>
          <p14:tracePt t="6955" x="876300" y="1416050"/>
          <p14:tracePt t="7006" x="876300" y="1409700"/>
          <p14:tracePt t="7030" x="876300" y="1397000"/>
          <p14:tracePt t="7038" x="863600" y="1384300"/>
          <p14:tracePt t="7048" x="850900" y="1371600"/>
          <p14:tracePt t="7055" x="831850" y="1365250"/>
          <p14:tracePt t="7072" x="774700" y="1333500"/>
          <p14:tracePt t="7089" x="711200" y="1314450"/>
          <p14:tracePt t="7105" x="685800" y="1314450"/>
          <p14:tracePt t="7122" x="660400" y="1314450"/>
          <p14:tracePt t="7139" x="641350" y="1314450"/>
          <p14:tracePt t="7156" x="609600" y="1314450"/>
          <p14:tracePt t="7172" x="603250" y="1327150"/>
          <p14:tracePt t="7189" x="596900" y="1333500"/>
          <p14:tracePt t="7205" x="596900" y="1339850"/>
          <p14:tracePt t="7222" x="603250" y="1358900"/>
          <p14:tracePt t="7239" x="622300" y="1377950"/>
          <p14:tracePt t="7256" x="666750" y="1390650"/>
          <p14:tracePt t="7272" x="704850" y="1390650"/>
          <p14:tracePt t="7289" x="781050" y="1390650"/>
          <p14:tracePt t="7305" x="844550" y="1390650"/>
          <p14:tracePt t="7322" x="869950" y="1390650"/>
          <p14:tracePt t="7339" x="882650" y="1390650"/>
          <p14:tracePt t="7847" x="876300" y="1390650"/>
          <p14:tracePt t="7864" x="863600" y="1390650"/>
          <p14:tracePt t="7871" x="857250" y="1384300"/>
          <p14:tracePt t="7887" x="850900" y="1377950"/>
          <p14:tracePt t="7999" x="844550" y="1377950"/>
          <p14:tracePt t="8007" x="844550" y="1384300"/>
          <p14:tracePt t="8015" x="844550" y="1397000"/>
          <p14:tracePt t="8023" x="844550" y="1416050"/>
          <p14:tracePt t="8038" x="844550" y="1447800"/>
          <p14:tracePt t="8055" x="844550" y="1454150"/>
          <p14:tracePt t="8072" x="844550" y="1460500"/>
          <p14:tracePt t="8176" x="844550" y="1454150"/>
          <p14:tracePt t="8183" x="844550" y="1447800"/>
          <p14:tracePt t="8191" x="844550" y="1441450"/>
          <p14:tracePt t="8205" x="844550" y="1428750"/>
          <p14:tracePt t="8631" x="0" y="0"/>
        </p14:tracePtLst>
        <p14:tracePtLst>
          <p14:tracePt t="10169" x="939800" y="1339850"/>
          <p14:tracePt t="10208" x="939800" y="1352550"/>
          <p14:tracePt t="10221" x="939800" y="1365250"/>
          <p14:tracePt t="10234" x="939800" y="1422400"/>
          <p14:tracePt t="10246" x="952500" y="1441450"/>
          <p14:tracePt t="10250" x="958850" y="1460500"/>
          <p14:tracePt t="10258" x="971550" y="1479550"/>
          <p14:tracePt t="10271" x="996950" y="1498600"/>
          <p14:tracePt t="10288" x="1028700" y="1504950"/>
          <p14:tracePt t="10304" x="1047750" y="1504950"/>
          <p14:tracePt t="10321" x="1066800" y="1504950"/>
          <p14:tracePt t="10338" x="1073150" y="1498600"/>
          <p14:tracePt t="10354" x="1085850" y="1485900"/>
          <p14:tracePt t="10371" x="1085850" y="1473200"/>
          <p14:tracePt t="10388" x="1085850" y="1466850"/>
          <p14:tracePt t="10408" x="1085850" y="1460500"/>
          <p14:tracePt t="10431" x="1079500" y="1454150"/>
          <p14:tracePt t="10479" x="1079500" y="1447800"/>
          <p14:tracePt t="10591" x="0" y="0"/>
        </p14:tracePtLst>
        <p14:tracePtLst>
          <p14:tracePt t="11170" x="330200" y="1651000"/>
          <p14:tracePt t="11241" x="330200" y="1657350"/>
          <p14:tracePt t="11252" x="336550" y="1657350"/>
          <p14:tracePt t="11264" x="355600" y="1657350"/>
          <p14:tracePt t="11276" x="374650" y="1657350"/>
          <p14:tracePt t="11287" x="419100" y="1657350"/>
          <p14:tracePt t="11304" x="469900" y="1657350"/>
          <p14:tracePt t="11321" x="539750" y="1657350"/>
          <p14:tracePt t="11338" x="641350" y="1663700"/>
          <p14:tracePt t="11354" x="717550" y="1663700"/>
          <p14:tracePt t="11371" x="768350" y="1663700"/>
          <p14:tracePt t="11388" x="793750" y="1663700"/>
          <p14:tracePt t="11405" x="800100" y="1663700"/>
          <p14:tracePt t="11409" x="806450" y="1663700"/>
          <p14:tracePt t="11560" x="800100" y="1663700"/>
          <p14:tracePt t="11567" x="781050" y="1663700"/>
          <p14:tracePt t="11574" x="755650" y="1663700"/>
          <p14:tracePt t="11587" x="730250" y="1663700"/>
          <p14:tracePt t="11604" x="685800" y="1663700"/>
          <p14:tracePt t="11621" x="647700" y="1663700"/>
          <p14:tracePt t="11623" x="628650" y="1663700"/>
          <p14:tracePt t="11637" x="615950" y="1663700"/>
          <p14:tracePt t="11654" x="603250" y="1663700"/>
          <p14:tracePt t="11671" x="596900" y="1663700"/>
          <p14:tracePt t="11786" x="603250" y="1663700"/>
          <p14:tracePt t="11797" x="635000" y="1663700"/>
          <p14:tracePt t="11809" x="762000" y="1663700"/>
          <p14:tracePt t="11821" x="844550" y="1663700"/>
          <p14:tracePt t="11837" x="1035050" y="1663700"/>
          <p14:tracePt t="11839" x="1117600" y="1663700"/>
          <p14:tracePt t="11854" x="1289050" y="1663700"/>
          <p14:tracePt t="11870" x="1403350" y="1663700"/>
          <p14:tracePt t="11887" x="1473200" y="1663700"/>
          <p14:tracePt t="11904" x="1511300" y="1663700"/>
          <p14:tracePt t="11920" x="1543050" y="1663700"/>
          <p14:tracePt t="11938" x="1555750" y="1663700"/>
          <p14:tracePt t="11955" x="1562100" y="1663700"/>
          <p14:tracePt t="11971" x="1581150" y="1663700"/>
          <p14:tracePt t="11988" x="1587500" y="1663700"/>
          <p14:tracePt t="12004" x="1593850" y="1663700"/>
          <p14:tracePt t="12021" x="1600200" y="1663700"/>
          <p14:tracePt t="12037" x="1612900" y="1663700"/>
          <p14:tracePt t="12054" x="1625600" y="1663700"/>
          <p14:tracePt t="12070" x="1651000" y="1663700"/>
          <p14:tracePt t="12087" x="1682750" y="1663700"/>
          <p14:tracePt t="12104" x="1701800" y="1663700"/>
          <p14:tracePt t="12121" x="1720850" y="1663700"/>
          <p14:tracePt t="12624" x="0" y="0"/>
        </p14:tracePtLst>
        <p14:tracePtLst>
          <p14:tracePt t="13074" x="1263650" y="1581150"/>
          <p14:tracePt t="13087" x="1250950" y="1581150"/>
          <p14:tracePt t="13103" x="1219200" y="1587500"/>
          <p14:tracePt t="13120" x="1206500" y="1600200"/>
          <p14:tracePt t="13137" x="1200150" y="1606550"/>
          <p14:tracePt t="13171" x="1193800" y="1606550"/>
          <p14:tracePt t="13191" x="1187450" y="1612900"/>
          <p14:tracePt t="13231" x="1187450" y="1619250"/>
          <p14:tracePt t="13240" x="1187450" y="1625600"/>
          <p14:tracePt t="13248" x="1193800" y="1631950"/>
          <p14:tracePt t="13254" x="1200150" y="1644650"/>
          <p14:tracePt t="13270" x="1231900" y="1651000"/>
          <p14:tracePt t="13287" x="1289050" y="1663700"/>
          <p14:tracePt t="13303" x="1339850" y="1670050"/>
          <p14:tracePt t="13320" x="1371600" y="1670050"/>
          <p14:tracePt t="13337" x="1390650" y="1670050"/>
          <p14:tracePt t="13353" x="1397000" y="1670050"/>
          <p14:tracePt t="13370" x="1403350" y="1670050"/>
          <p14:tracePt t="13404" x="1409700" y="1670050"/>
          <p14:tracePt t="13420" x="1409700" y="1663700"/>
          <p14:tracePt t="13439" x="1409700" y="1657350"/>
          <p14:tracePt t="13463" x="1409700" y="1644650"/>
          <p14:tracePt t="13814" x="0" y="0"/>
        </p14:tracePtLst>
        <p14:tracePtLst>
          <p14:tracePt t="14367" x="431800" y="1866900"/>
          <p14:tracePt t="14424" x="450850" y="1866900"/>
          <p14:tracePt t="14431" x="482600" y="1854200"/>
          <p14:tracePt t="14439" x="527050" y="1854200"/>
          <p14:tracePt t="14454" x="590550" y="1854200"/>
          <p14:tracePt t="14470" x="882650" y="1854200"/>
          <p14:tracePt t="14486" x="1098550" y="1854200"/>
          <p14:tracePt t="14503" x="1250950" y="1854200"/>
          <p14:tracePt t="14520" x="1352550" y="1854200"/>
          <p14:tracePt t="14536" x="1390650" y="1854200"/>
          <p14:tracePt t="14553" x="1397000" y="1854200"/>
          <p14:tracePt t="14570" x="1416050" y="1854200"/>
          <p14:tracePt t="14603" x="1428750" y="1854200"/>
          <p14:tracePt t="14620" x="1441450" y="1854200"/>
          <p14:tracePt t="14636" x="1447800" y="1854200"/>
          <p14:tracePt t="14653" x="1454150" y="1854200"/>
          <p14:tracePt t="14785" x="1460500" y="1854200"/>
          <p14:tracePt t="14803" x="1466850" y="1854200"/>
          <p14:tracePt t="14812" x="1473200" y="1854200"/>
          <p14:tracePt t="14820" x="1479550" y="1854200"/>
          <p14:tracePt t="14836" x="1492250" y="1854200"/>
          <p14:tracePt t="14853" x="1517650" y="1854200"/>
          <p14:tracePt t="14855" x="1536700" y="1854200"/>
          <p14:tracePt t="14870" x="1568450" y="1854200"/>
          <p14:tracePt t="14886" x="1600200" y="1854200"/>
          <p14:tracePt t="14903" x="1612900" y="1854200"/>
          <p14:tracePt t="14921" x="1625600" y="1854200"/>
          <p14:tracePt t="14936" x="1638300" y="1854200"/>
          <p14:tracePt t="14953" x="1657350" y="1854200"/>
          <p14:tracePt t="14970" x="1676400" y="1854200"/>
          <p14:tracePt t="14987" x="1708150" y="1854200"/>
          <p14:tracePt t="15003" x="1746250" y="1854200"/>
          <p14:tracePt t="15020" x="1778000" y="1854200"/>
          <p14:tracePt t="15036" x="1784350" y="1854200"/>
          <p14:tracePt t="15053" x="1790700" y="1854200"/>
          <p14:tracePt t="15321" x="1771650" y="1854200"/>
          <p14:tracePt t="15328" x="1746250" y="1854200"/>
          <p14:tracePt t="15328" x="0" y="0"/>
        </p14:tracePtLst>
        <p14:tracePtLst>
          <p14:tracePt t="15728" x="558800" y="1828800"/>
          <p14:tracePt t="15791" x="577850" y="1828800"/>
          <p14:tracePt t="15798" x="609600" y="1828800"/>
          <p14:tracePt t="15807" x="654050" y="1828800"/>
          <p14:tracePt t="15819" x="717550" y="1828800"/>
          <p14:tracePt t="15836" x="844550" y="1828800"/>
          <p14:tracePt t="15852" x="971550" y="1828800"/>
          <p14:tracePt t="15855" x="1022350" y="1828800"/>
          <p14:tracePt t="15869" x="1060450" y="1828800"/>
          <p14:tracePt t="15886" x="1098550" y="1828800"/>
          <p14:tracePt t="16561" x="1104900" y="1828800"/>
          <p14:tracePt t="16576" x="1117600" y="1828800"/>
          <p14:tracePt t="16589" x="1136650" y="1828800"/>
          <p14:tracePt t="16602" x="1174750" y="1828800"/>
          <p14:tracePt t="16619" x="1231900" y="1828800"/>
          <p14:tracePt t="16636" x="1320800" y="1828800"/>
          <p14:tracePt t="16636" x="0" y="0"/>
        </p14:tracePtLst>
        <p14:tracePtLst>
          <p14:tracePt t="16881" x="1600200" y="1828800"/>
          <p14:tracePt t="16904" x="1606550" y="1828800"/>
          <p14:tracePt t="16913" x="1612900" y="1828800"/>
          <p14:tracePt t="16920" x="1619250" y="1828800"/>
          <p14:tracePt t="16935" x="1663700" y="1828800"/>
          <p14:tracePt t="16952" x="1714500" y="1828800"/>
          <p14:tracePt t="16969" x="1816100" y="1828800"/>
          <p14:tracePt t="16985" x="1917700" y="1828800"/>
          <p14:tracePt t="17002" x="1974850" y="1828800"/>
          <p14:tracePt t="17019" x="2006600" y="1828800"/>
          <p14:tracePt t="17319" x="0" y="0"/>
        </p14:tracePtLst>
        <p14:tracePtLst>
          <p14:tracePt t="19745" x="298450" y="2139950"/>
          <p14:tracePt t="19815" x="298450" y="2146300"/>
          <p14:tracePt t="19834" x="298450" y="2159000"/>
          <p14:tracePt t="19844" x="298450" y="2190750"/>
          <p14:tracePt t="19851" x="298450" y="2222500"/>
          <p14:tracePt t="19868" x="298450" y="2330450"/>
          <p14:tracePt t="19885" x="298450" y="2482850"/>
          <p14:tracePt t="19902" x="298450" y="2730500"/>
          <p14:tracePt t="19918" x="298450" y="2914650"/>
          <p14:tracePt t="19936" x="298450" y="3060700"/>
          <p14:tracePt t="19952" x="317500" y="3168650"/>
          <p14:tracePt t="19968" x="330200" y="3257550"/>
          <p14:tracePt t="19984" x="342900" y="3346450"/>
          <p14:tracePt t="20001" x="355600" y="3416300"/>
          <p14:tracePt t="20019" x="355600" y="3441700"/>
          <p14:tracePt t="20035" x="355600" y="3473450"/>
          <p14:tracePt t="20051" x="368300" y="3511550"/>
          <p14:tracePt t="20068" x="374650" y="3530600"/>
          <p14:tracePt t="20084" x="374650" y="3543300"/>
          <p14:tracePt t="20101" x="387350" y="3581400"/>
          <p14:tracePt t="20103" x="387350" y="3587750"/>
          <p14:tracePt t="20118" x="393700" y="3625850"/>
          <p14:tracePt t="20134" x="400050" y="3663950"/>
          <p14:tracePt t="20151" x="400050" y="3676650"/>
          <p14:tracePt t="20168" x="406400" y="3702050"/>
          <p14:tracePt t="20184" x="406400" y="3708400"/>
          <p14:tracePt t="20202" x="406400" y="3721100"/>
          <p14:tracePt t="20218" x="406400" y="3727450"/>
          <p14:tracePt t="20235" x="406400" y="3733800"/>
          <p14:tracePt t="20367" x="412750" y="3733800"/>
          <p14:tracePt t="20377" x="425450" y="3733800"/>
          <p14:tracePt t="20384" x="438150" y="3733800"/>
          <p14:tracePt t="20401" x="495300" y="3733800"/>
          <p14:tracePt t="20418" x="590550" y="3733800"/>
          <p14:tracePt t="20434" x="762000" y="3733800"/>
          <p14:tracePt t="20452" x="977900" y="3733800"/>
          <p14:tracePt t="20468" x="1320800" y="3733800"/>
          <p14:tracePt t="20471" x="1517650" y="3733800"/>
          <p14:tracePt t="20484" x="1708150" y="3733800"/>
          <p14:tracePt t="20486" x="1905000" y="3733800"/>
          <p14:tracePt t="20501" x="2076450" y="3733800"/>
          <p14:tracePt t="20520" x="2514600" y="3733800"/>
          <p14:tracePt t="20534" x="2762250" y="3733800"/>
          <p14:tracePt t="20551" x="2990850" y="3733800"/>
          <p14:tracePt t="20568" x="3213100" y="3733800"/>
          <p14:tracePt t="20584" x="3429000" y="3733800"/>
          <p14:tracePt t="20601" x="3613150" y="3733800"/>
          <p14:tracePt t="20618" x="3771900" y="3733800"/>
          <p14:tracePt t="20634" x="3905250" y="3733800"/>
          <p14:tracePt t="20651" x="4013200" y="3733800"/>
          <p14:tracePt t="20668" x="4121150" y="3733800"/>
          <p14:tracePt t="20684" x="4197350" y="3733800"/>
          <p14:tracePt t="20702" x="4235450" y="3733800"/>
          <p14:tracePt t="20718" x="4241800" y="3733800"/>
          <p14:tracePt t="20734" x="4248150" y="3733800"/>
          <p14:tracePt t="20752" x="4254500" y="3733800"/>
          <p14:tracePt t="20769" x="4260850" y="3727450"/>
          <p14:tracePt t="20785" x="4267200" y="3721100"/>
          <p14:tracePt t="20801" x="4273550" y="3683000"/>
          <p14:tracePt t="20818" x="4292600" y="3638550"/>
          <p14:tracePt t="20834" x="4311650" y="3600450"/>
          <p14:tracePt t="20851" x="4330700" y="3536950"/>
          <p14:tracePt t="20867" x="4368800" y="3454400"/>
          <p14:tracePt t="20884" x="4419600" y="3352800"/>
          <p14:tracePt t="20887" x="4432300" y="3295650"/>
          <p14:tracePt t="20901" x="4457700" y="3238500"/>
          <p14:tracePt t="20917" x="4495800" y="3130550"/>
          <p14:tracePt t="20919" x="4521200" y="3079750"/>
          <p14:tracePt t="20934" x="4552950" y="2978150"/>
          <p14:tracePt t="20951" x="4559300" y="2882900"/>
          <p14:tracePt t="20967" x="4572000" y="2774950"/>
          <p14:tracePt t="20984" x="4578350" y="2698750"/>
          <p14:tracePt t="21001" x="4578350" y="2622550"/>
          <p14:tracePt t="21017" x="4578350" y="2552700"/>
          <p14:tracePt t="21035" x="4591050" y="2476500"/>
          <p14:tracePt t="21051" x="4603750" y="2425700"/>
          <p14:tracePt t="21068" x="4610100" y="2393950"/>
          <p14:tracePt t="21084" x="4616450" y="2374900"/>
          <p14:tracePt t="21101" x="4616450" y="2368550"/>
          <p14:tracePt t="21118" x="4622800" y="2343150"/>
          <p14:tracePt t="21134" x="4622800" y="2324100"/>
          <p14:tracePt t="21151" x="4641850" y="2298700"/>
          <p14:tracePt t="21167" x="4654550" y="2266950"/>
          <p14:tracePt t="21184" x="4667250" y="2254250"/>
          <p14:tracePt t="21201" x="4667250" y="2247900"/>
          <p14:tracePt t="21218" x="4667250" y="2241550"/>
          <p14:tracePt t="21234" x="4679950" y="2228850"/>
          <p14:tracePt t="21255" x="4679950" y="2222500"/>
          <p14:tracePt t="21268" x="4692650" y="2209800"/>
          <p14:tracePt t="21285" x="4705350" y="2203450"/>
          <p14:tracePt t="21301" x="4718050" y="2197100"/>
          <p14:tracePt t="21302" x="4724400" y="2190750"/>
          <p14:tracePt t="21376" x="4737100" y="2190750"/>
          <p14:tracePt t="21384" x="4749800" y="2197100"/>
          <p14:tracePt t="21401" x="4762500" y="2216150"/>
          <p14:tracePt t="21418" x="4781550" y="2228850"/>
          <p14:tracePt t="21434" x="4794250" y="2260600"/>
          <p14:tracePt t="21451" x="4794250" y="2292350"/>
          <p14:tracePt t="21455" x="4800600" y="2330450"/>
          <p14:tracePt t="21467" x="4806950" y="2368550"/>
          <p14:tracePt t="21484" x="4806950" y="2444750"/>
          <p14:tracePt t="21486" x="4806950" y="2495550"/>
          <p14:tracePt t="21501" x="4806950" y="2559050"/>
          <p14:tracePt t="21518" x="4800600" y="2774950"/>
          <p14:tracePt t="21534" x="4800600" y="2889250"/>
          <p14:tracePt t="21550" x="4800600" y="3009900"/>
          <p14:tracePt t="21567" x="4800600" y="3105150"/>
          <p14:tracePt t="21584" x="4800600" y="3187700"/>
          <p14:tracePt t="21600" x="4800600" y="3257550"/>
          <p14:tracePt t="21617" x="4800600" y="3308350"/>
          <p14:tracePt t="21634" x="4800600" y="3340100"/>
          <p14:tracePt t="21651" x="4800600" y="3352800"/>
          <p14:tracePt t="21667" x="4800600" y="3365500"/>
          <p14:tracePt t="21684" x="4800600" y="3384550"/>
          <p14:tracePt t="21688" x="4800600" y="3390900"/>
          <p14:tracePt t="21702" x="4800600" y="3403600"/>
          <p14:tracePt t="21718" x="4800600" y="3416300"/>
          <p14:tracePt t="21734" x="4800600" y="3441700"/>
          <p14:tracePt t="21738" x="4800600" y="3448050"/>
          <p14:tracePt t="21750" x="4800600" y="3473450"/>
          <p14:tracePt t="21768" x="4800600" y="3511550"/>
          <p14:tracePt t="21784" x="4800600" y="3543300"/>
          <p14:tracePt t="21800" x="4800600" y="3581400"/>
          <p14:tracePt t="21818" x="4800600" y="3625850"/>
          <p14:tracePt t="21834" x="4806950" y="3657600"/>
          <p14:tracePt t="21850" x="4806950" y="3670300"/>
          <p14:tracePt t="21937" x="4806950" y="3676650"/>
          <p14:tracePt t="21944" x="4806950" y="3683000"/>
          <p14:tracePt t="21953" x="4806950" y="3689350"/>
          <p14:tracePt t="21968" x="4749800" y="3695700"/>
          <p14:tracePt t="21985" x="4610100" y="3695700"/>
          <p14:tracePt t="22001" x="4400550" y="3695700"/>
          <p14:tracePt t="22019" x="4102100" y="3695700"/>
          <p14:tracePt t="22034" x="3752850" y="3695700"/>
          <p14:tracePt t="22050" x="3365500" y="3695700"/>
          <p14:tracePt t="22067" x="3035300" y="3695700"/>
          <p14:tracePt t="22084" x="2692400" y="3695700"/>
          <p14:tracePt t="22101" x="2444750" y="3695700"/>
          <p14:tracePt t="22117" x="2216150" y="3689350"/>
          <p14:tracePt t="22118" x="2133600" y="3670300"/>
          <p14:tracePt t="22134" x="1987550" y="3644900"/>
          <p14:tracePt t="22150" x="1892300" y="3619500"/>
          <p14:tracePt t="22167" x="1822450" y="3606800"/>
          <p14:tracePt t="22184" x="1790700" y="3606800"/>
          <p14:tracePt t="22201" x="1778000" y="3606800"/>
          <p14:tracePt t="22217" x="1771650" y="3606800"/>
          <p14:tracePt t="22343" x="0" y="0"/>
        </p14:tracePtLst>
        <p14:tracePtLst>
          <p14:tracePt t="25176" x="1352550" y="2159000"/>
          <p14:tracePt t="25183" x="1346200" y="2159000"/>
          <p14:tracePt t="25208" x="1346200" y="2165350"/>
          <p14:tracePt t="25247" x="1346200" y="2171700"/>
          <p14:tracePt t="25254" x="1346200" y="2178050"/>
          <p14:tracePt t="25266" x="1346200" y="2184400"/>
          <p14:tracePt t="25282" x="1346200" y="2197100"/>
          <p14:tracePt t="25299" x="1346200" y="2216150"/>
          <p14:tracePt t="25316" x="1346200" y="2228850"/>
          <p14:tracePt t="25333" x="1346200" y="2241550"/>
          <p14:tracePt t="25349" x="1346200" y="2260600"/>
          <p14:tracePt t="25351" x="1346200" y="2266950"/>
          <p14:tracePt t="25366" x="1352550" y="2286000"/>
          <p14:tracePt t="25382" x="1352550" y="2292350"/>
          <p14:tracePt t="25399" x="1352550" y="2298700"/>
          <p14:tracePt t="25575" x="0" y="0"/>
        </p14:tracePtLst>
        <p14:tracePtLst>
          <p14:tracePt t="26169" x="406400" y="3416300"/>
          <p14:tracePt t="26175" x="412750" y="3422650"/>
          <p14:tracePt t="26183" x="419100" y="3429000"/>
          <p14:tracePt t="26199" x="419100" y="3435350"/>
          <p14:tracePt t="26216" x="419100" y="3448050"/>
          <p14:tracePt t="26233" x="425450" y="3454400"/>
          <p14:tracePt t="26351" x="0" y="0"/>
        </p14:tracePtLst>
        <p14:tracePtLst>
          <p14:tracePt t="27050" x="1136650" y="2203450"/>
          <p14:tracePt t="27055" x="1123950" y="2203450"/>
          <p14:tracePt t="27065" x="1117600" y="2209800"/>
          <p14:tracePt t="27083" x="1098550" y="2222500"/>
          <p14:tracePt t="27099" x="1054100" y="2247900"/>
          <p14:tracePt t="27115" x="1003300" y="2273300"/>
          <p14:tracePt t="27132" x="927100" y="2324100"/>
          <p14:tracePt t="27149" x="863600" y="2387600"/>
          <p14:tracePt t="27151" x="825500" y="2419350"/>
          <p14:tracePt t="27165" x="793750" y="2457450"/>
          <p14:tracePt t="27182" x="711200" y="2603500"/>
          <p14:tracePt t="27198" x="647700" y="2711450"/>
          <p14:tracePt t="27215" x="596900" y="2832100"/>
          <p14:tracePt t="27232" x="546100" y="2990850"/>
          <p14:tracePt t="27249" x="514350" y="3130550"/>
          <p14:tracePt t="27266" x="508000" y="3238500"/>
          <p14:tracePt t="27282" x="508000" y="3327400"/>
          <p14:tracePt t="27298" x="520700" y="3384550"/>
          <p14:tracePt t="27315" x="546100" y="3435350"/>
          <p14:tracePt t="27332" x="590550" y="3492500"/>
          <p14:tracePt t="27349" x="654050" y="3549650"/>
          <p14:tracePt t="27351" x="711200" y="3581400"/>
          <p14:tracePt t="27365" x="781050" y="3625850"/>
          <p14:tracePt t="27382" x="1066800" y="3740150"/>
          <p14:tracePt t="27398" x="1301750" y="3771900"/>
          <p14:tracePt t="27415" x="1492250" y="3778250"/>
          <p14:tracePt t="27432" x="1625600" y="3778250"/>
          <p14:tracePt t="27449" x="1657350" y="3759200"/>
          <p14:tracePt t="27466" x="1689100" y="3714750"/>
          <p14:tracePt t="27482" x="1695450" y="3625850"/>
          <p14:tracePt t="27499" x="1708150" y="3511550"/>
          <p14:tracePt t="27516" x="1720850" y="3390900"/>
          <p14:tracePt t="27532" x="1720850" y="3302000"/>
          <p14:tracePt t="27549" x="1714500" y="3206750"/>
          <p14:tracePt t="27566" x="1708150" y="3149600"/>
          <p14:tracePt t="27567" x="1701800" y="3111500"/>
          <p14:tracePt t="27582" x="1682750" y="3079750"/>
          <p14:tracePt t="27599" x="1663700" y="3048000"/>
          <p14:tracePt t="27615" x="1651000" y="3028950"/>
          <p14:tracePt t="27719" x="0" y="0"/>
        </p14:tracePtLst>
        <p14:tracePtLst>
          <p14:tracePt t="28235" x="838200" y="1200150"/>
          <p14:tracePt t="28244" x="831850" y="1200150"/>
          <p14:tracePt t="28256" x="825500" y="1257300"/>
          <p14:tracePt t="28269" x="812800" y="1301750"/>
          <p14:tracePt t="28274" x="806450" y="1358900"/>
          <p14:tracePt t="28286" x="800100" y="1479550"/>
          <p14:tracePt t="28298" x="800100" y="1543050"/>
          <p14:tracePt t="28315" x="825500" y="1644650"/>
          <p14:tracePt t="28332" x="850900" y="1695450"/>
          <p14:tracePt t="28348" x="863600" y="1714500"/>
          <p14:tracePt t="28365" x="869950" y="1714500"/>
          <p14:tracePt t="28382" x="908050" y="1689100"/>
          <p14:tracePt t="28398" x="952500" y="1612900"/>
          <p14:tracePt t="28415" x="990600" y="1543050"/>
          <p14:tracePt t="28431" x="1003300" y="1479550"/>
          <p14:tracePt t="28448" x="1003300" y="1435100"/>
          <p14:tracePt t="28465" x="1003300" y="1397000"/>
          <p14:tracePt t="28482" x="1003300" y="1384300"/>
          <p14:tracePt t="28499" x="1003300" y="1371600"/>
          <p14:tracePt t="29065" x="0" y="0"/>
        </p14:tracePtLst>
        <p14:tracePtLst>
          <p14:tracePt t="33499" x="577850" y="2533650"/>
          <p14:tracePt t="33580" x="596900" y="2533650"/>
          <p14:tracePt t="33595" x="666750" y="2533650"/>
          <p14:tracePt t="33612" x="787400" y="2533650"/>
          <p14:tracePt t="33616" x="863600" y="2533650"/>
          <p14:tracePt t="33628" x="946150" y="2533650"/>
          <p14:tracePt t="33635" x="1016000" y="2533650"/>
          <p14:tracePt t="33647" x="1136650" y="2533650"/>
          <p14:tracePt t="33663" x="1200150" y="2533650"/>
          <p14:tracePt t="33680" x="1225550" y="2533650"/>
          <p14:tracePt t="33697" x="1231900" y="2533650"/>
          <p14:tracePt t="33840" x="1231900" y="2540000"/>
          <p14:tracePt t="33850" x="1225550" y="2546350"/>
          <p14:tracePt t="33863" x="1174750" y="2552700"/>
          <p14:tracePt t="33880" x="1092200" y="2565400"/>
          <p14:tracePt t="33897" x="1003300" y="2578100"/>
          <p14:tracePt t="33913" x="914400" y="2597150"/>
          <p14:tracePt t="33930" x="831850" y="2609850"/>
          <p14:tracePt t="33946" x="781050" y="2616200"/>
          <p14:tracePt t="33963" x="762000" y="2628900"/>
          <p14:tracePt t="34176" x="781050" y="2628900"/>
          <p14:tracePt t="34184" x="806450" y="2628900"/>
          <p14:tracePt t="34197" x="825500" y="2628900"/>
          <p14:tracePt t="34213" x="876300" y="2628900"/>
          <p14:tracePt t="34230" x="946150" y="2628900"/>
          <p14:tracePt t="34248" x="965200" y="2628900"/>
          <p14:tracePt t="34264" x="984250" y="2628900"/>
          <p14:tracePt t="34350" x="971550" y="2628900"/>
          <p14:tracePt t="34359" x="946150" y="2628900"/>
          <p14:tracePt t="34367" x="914400" y="2628900"/>
          <p14:tracePt t="34379" x="869950" y="2628900"/>
          <p14:tracePt t="34396" x="793750" y="2628900"/>
          <p14:tracePt t="34413" x="755650" y="2628900"/>
          <p14:tracePt t="34414" x="749300" y="2628900"/>
          <p14:tracePt t="34429" x="742950" y="2628900"/>
          <p14:tracePt t="34584" x="762000" y="2628900"/>
          <p14:tracePt t="34592" x="793750" y="2628900"/>
          <p14:tracePt t="34601" x="819150" y="2622550"/>
          <p14:tracePt t="34613" x="844550" y="2622550"/>
          <p14:tracePt t="34630" x="965200" y="2603500"/>
          <p14:tracePt t="34646" x="984250" y="2597150"/>
          <p14:tracePt t="34663" x="990600" y="2590800"/>
          <p14:tracePt t="34734" x="990600" y="2584450"/>
          <p14:tracePt t="34743" x="984250" y="2584450"/>
          <p14:tracePt t="34751" x="971550" y="2584450"/>
          <p14:tracePt t="34763" x="927100" y="2578100"/>
          <p14:tracePt t="34780" x="838200" y="2565400"/>
          <p14:tracePt t="34797" x="762000" y="2565400"/>
          <p14:tracePt t="34800" x="730250" y="2565400"/>
          <p14:tracePt t="34813" x="698500" y="2565400"/>
          <p14:tracePt t="34830" x="660400" y="2565400"/>
          <p14:tracePt t="34846" x="654050" y="2565400"/>
          <p14:tracePt t="34954" x="666750" y="2565400"/>
          <p14:tracePt t="34964" x="692150" y="2565400"/>
          <p14:tracePt t="34979" x="774700" y="2565400"/>
          <p14:tracePt t="34997" x="850900" y="2565400"/>
          <p14:tracePt t="34999" x="876300" y="2565400"/>
          <p14:tracePt t="35014" x="895350" y="2565400"/>
          <p14:tracePt t="35030" x="908050" y="2565400"/>
          <p14:tracePt t="35118" x="895350" y="2565400"/>
          <p14:tracePt t="35127" x="869950" y="2565400"/>
          <p14:tracePt t="35135" x="844550" y="2565400"/>
          <p14:tracePt t="35146" x="812800" y="2559050"/>
          <p14:tracePt t="35163" x="774700" y="2546350"/>
          <p14:tracePt t="35179" x="762000" y="2546350"/>
          <p14:tracePt t="35196" x="755650" y="2546350"/>
          <p14:tracePt t="35286" x="768350" y="2546350"/>
          <p14:tracePt t="35296" x="793750" y="2546350"/>
          <p14:tracePt t="35303" x="825500" y="2546350"/>
          <p14:tracePt t="35313" x="863600" y="2546350"/>
          <p14:tracePt t="35329" x="952500" y="2546350"/>
          <p14:tracePt t="35346" x="1047750" y="2546350"/>
          <p14:tracePt t="35363" x="1104900" y="2546350"/>
          <p14:tracePt t="35379" x="1123950" y="2546350"/>
          <p14:tracePt t="35396" x="1130300" y="2546350"/>
          <p14:tracePt t="35618" x="1104900" y="2546350"/>
          <p14:tracePt t="35635" x="965200" y="2546350"/>
          <p14:tracePt t="35646" x="787400" y="2546350"/>
          <p14:tracePt t="35662" x="609600" y="2546350"/>
          <p14:tracePt t="35679" x="501650" y="2546350"/>
          <p14:tracePt t="35696" x="482600" y="2546350"/>
          <p14:tracePt t="35712" x="476250" y="2546350"/>
          <p14:tracePt t="35807" x="482600" y="2546350"/>
          <p14:tracePt t="35817" x="514350" y="2546350"/>
          <p14:tracePt t="35831" x="622300" y="2546350"/>
          <p14:tracePt t="35847" x="774700" y="2546350"/>
          <p14:tracePt t="35863" x="908050" y="2546350"/>
          <p14:tracePt t="35880" x="984250" y="2546350"/>
          <p14:tracePt t="35896" x="1009650" y="2546350"/>
          <p14:tracePt t="36007" x="996950" y="2546350"/>
          <p14:tracePt t="36017" x="965200" y="2540000"/>
          <p14:tracePt t="36030" x="939800" y="2533650"/>
          <p14:tracePt t="36048" x="889000" y="2527300"/>
          <p14:tracePt t="36063" x="876300" y="2527300"/>
          <p14:tracePt t="36183" x="901700" y="2527300"/>
          <p14:tracePt t="36191" x="933450" y="2527300"/>
          <p14:tracePt t="36200" x="958850" y="2527300"/>
          <p14:tracePt t="36212" x="990600" y="2527300"/>
          <p14:tracePt t="36229" x="1047750" y="2527300"/>
          <p14:tracePt t="36247" x="1073150" y="2527300"/>
          <p14:tracePt t="36335" x="1066800" y="2527300"/>
          <p14:tracePt t="36346" x="1041400" y="2527300"/>
          <p14:tracePt t="36353" x="1028700" y="2527300"/>
          <p14:tracePt t="36362" x="1016000" y="2527300"/>
          <p14:tracePt t="36379" x="1003300" y="2527300"/>
          <p14:tracePt t="36396" x="996950" y="2527300"/>
          <p14:tracePt t="36507" x="1003300" y="2527300"/>
          <p14:tracePt t="36897" x="1009650" y="2527300"/>
          <p14:tracePt t="36914" x="1016000" y="2527300"/>
          <p14:tracePt t="36930" x="1054100" y="2527300"/>
          <p14:tracePt t="36945" x="1092200" y="2527300"/>
          <p14:tracePt t="36962" x="1123950" y="2527300"/>
          <p14:tracePt t="36979" x="1162050" y="2527300"/>
          <p14:tracePt t="36995" x="1187450" y="2527300"/>
          <p14:tracePt t="37012" x="1206500" y="2527300"/>
          <p14:tracePt t="37029" x="1212850" y="2527300"/>
          <p14:tracePt t="38399" x="0" y="0"/>
        </p14:tracePtLst>
        <p14:tracePtLst>
          <p14:tracePt t="39401" x="501650" y="3168650"/>
          <p14:tracePt t="39464" x="514350" y="3168650"/>
          <p14:tracePt t="39473" x="527050" y="3168650"/>
          <p14:tracePt t="39483" x="552450" y="3168650"/>
          <p14:tracePt t="39495" x="615950" y="3168650"/>
          <p14:tracePt t="39511" x="704850" y="3168650"/>
          <p14:tracePt t="39528" x="838200" y="3168650"/>
          <p14:tracePt t="39545" x="996950" y="3168650"/>
          <p14:tracePt t="39561" x="1187450" y="3168650"/>
          <p14:tracePt t="39579" x="1365250" y="3168650"/>
          <p14:tracePt t="39595" x="1492250" y="3168650"/>
          <p14:tracePt t="39611" x="1568450" y="3168650"/>
          <p14:tracePt t="39628" x="1593850" y="3168650"/>
          <p14:tracePt t="39835" x="1568450" y="3168650"/>
          <p14:tracePt t="39852" x="1492250" y="3168650"/>
          <p14:tracePt t="39867" x="1390650" y="3168650"/>
          <p14:tracePt t="39878" x="1282700" y="3168650"/>
          <p14:tracePt t="39895" x="1187450" y="3168650"/>
          <p14:tracePt t="39911" x="1143000" y="3168650"/>
          <p14:tracePt t="39928" x="1054100" y="3168650"/>
          <p14:tracePt t="39945" x="1035050" y="3168650"/>
          <p14:tracePt t="39961" x="1022350" y="3168650"/>
          <p14:tracePt t="40079" x="1035050" y="3168650"/>
          <p14:tracePt t="40087" x="1054100" y="3162300"/>
          <p14:tracePt t="40098" x="1092200" y="3162300"/>
          <p14:tracePt t="40111" x="1219200" y="3162300"/>
          <p14:tracePt t="40128" x="1352550" y="3162300"/>
          <p14:tracePt t="40144" x="1460500" y="3162300"/>
          <p14:tracePt t="40161" x="1517650" y="3162300"/>
          <p14:tracePt t="40177" x="1530350" y="3162300"/>
          <p14:tracePt t="40194" x="1536700" y="3162300"/>
          <p14:tracePt t="40265" x="1511300" y="3168650"/>
          <p14:tracePt t="40271" x="1479550" y="3168650"/>
          <p14:tracePt t="40279" x="1416050" y="3168650"/>
          <p14:tracePt t="40295" x="1263650" y="3168650"/>
          <p14:tracePt t="40311" x="1117600" y="3168650"/>
          <p14:tracePt t="40327" x="1009650" y="3168650"/>
          <p14:tracePt t="40345" x="971550" y="3168650"/>
          <p14:tracePt t="40361" x="958850" y="3168650"/>
          <p14:tracePt t="40462" x="965200" y="3168650"/>
          <p14:tracePt t="40471" x="1003300" y="3168650"/>
          <p14:tracePt t="40478" x="1047750" y="3168650"/>
          <p14:tracePt t="40494" x="1174750" y="3168650"/>
          <p14:tracePt t="40511" x="1339850" y="3168650"/>
          <p14:tracePt t="40527" x="1479550" y="3168650"/>
          <p14:tracePt t="40544" x="1555750" y="3168650"/>
          <p14:tracePt t="40561" x="1581150" y="3168650"/>
          <p14:tracePt t="40647" x="1562100" y="3168650"/>
          <p14:tracePt t="40655" x="1530350" y="3168650"/>
          <p14:tracePt t="40663" x="1485900" y="3168650"/>
          <p14:tracePt t="40678" x="1390650" y="3168650"/>
          <p14:tracePt t="40694" x="1314450" y="3168650"/>
          <p14:tracePt t="40711" x="1282700" y="3168650"/>
          <p14:tracePt t="40727" x="1276350" y="3168650"/>
          <p14:tracePt t="40839" x="1295400" y="3168650"/>
          <p14:tracePt t="40847" x="1301750" y="3168650"/>
          <p14:tracePt t="40861" x="1308100" y="3168650"/>
          <p14:tracePt t="40878" x="1314450" y="3168650"/>
          <p14:tracePt t="40991" x="1308100" y="3168650"/>
          <p14:tracePt t="41001" x="1295400" y="3168650"/>
          <p14:tracePt t="41011" x="1276350" y="3168650"/>
          <p14:tracePt t="41027" x="1219200" y="3168650"/>
          <p14:tracePt t="41044" x="1143000" y="3168650"/>
          <p14:tracePt t="41046" x="1104900" y="3168650"/>
          <p14:tracePt t="41061" x="1066800" y="3168650"/>
          <p14:tracePt t="41078" x="1016000" y="3168650"/>
          <p14:tracePt t="41080" x="996950" y="3168650"/>
          <p14:tracePt t="41094" x="965200" y="3168650"/>
          <p14:tracePt t="41110" x="939800" y="3168650"/>
          <p14:tracePt t="41128" x="863600" y="3168650"/>
          <p14:tracePt t="41144" x="806450" y="3162300"/>
          <p14:tracePt t="41161" x="762000" y="3155950"/>
          <p14:tracePt t="41177" x="749300" y="3149600"/>
          <p14:tracePt t="41194" x="742950" y="3149600"/>
          <p14:tracePt t="41334" x="749300" y="3149600"/>
          <p14:tracePt t="41344" x="768350" y="3149600"/>
          <p14:tracePt t="41350" x="787400" y="3149600"/>
          <p14:tracePt t="41360" x="812800" y="3149600"/>
          <p14:tracePt t="41377" x="876300" y="3149600"/>
          <p14:tracePt t="41394" x="965200" y="3149600"/>
          <p14:tracePt t="41410" x="1028700" y="3149600"/>
          <p14:tracePt t="41427" x="1079500" y="3149600"/>
          <p14:tracePt t="41444" x="1098550" y="3149600"/>
          <p14:tracePt t="41460" x="1111250" y="3149600"/>
          <p14:tracePt t="41688" x="1117600" y="3149600"/>
          <p14:tracePt t="41698" x="1123950" y="3149600"/>
          <p14:tracePt t="41712" x="1136650" y="3149600"/>
          <p14:tracePt t="41727" x="1149350" y="3149600"/>
          <p14:tracePt t="41744" x="1174750" y="3149600"/>
          <p14:tracePt t="41760" x="1206500" y="3149600"/>
          <p14:tracePt t="41777" x="1219200" y="3149600"/>
          <p14:tracePt t="41795" x="1250950" y="3155950"/>
          <p14:tracePt t="41811" x="1270000" y="3155950"/>
          <p14:tracePt t="41814" x="1282700" y="3155950"/>
          <p14:tracePt t="41827" x="1295400" y="3155950"/>
          <p14:tracePt t="41844" x="1314450" y="3155950"/>
          <p14:tracePt t="41860" x="1327150" y="3155950"/>
          <p14:tracePt t="41864" x="1339850" y="3155950"/>
          <p14:tracePt t="41894" x="1346200" y="3155950"/>
          <p14:tracePt t="41910" x="1352550" y="3155950"/>
          <p14:tracePt t="41927" x="1358900" y="3155950"/>
          <p14:tracePt t="43455" x="0" y="0"/>
        </p14:tracePtLst>
        <p14:tracePtLst>
          <p14:tracePt t="44151" x="787400" y="1987550"/>
          <p14:tracePt t="44191" x="787400" y="2000250"/>
          <p14:tracePt t="44198" x="793750" y="2006600"/>
          <p14:tracePt t="44210" x="806450" y="2012950"/>
          <p14:tracePt t="44226" x="882650" y="2057400"/>
          <p14:tracePt t="44243" x="1003300" y="2082800"/>
          <p14:tracePt t="44260" x="1130300" y="2095500"/>
          <p14:tracePt t="44276" x="1238250" y="2095500"/>
          <p14:tracePt t="44279" x="1270000" y="2095500"/>
          <p14:tracePt t="44293" x="1295400" y="2095500"/>
          <p14:tracePt t="44296" x="1308100" y="2095500"/>
          <p14:tracePt t="44311" x="1333500" y="2095500"/>
          <p14:tracePt t="44326" x="1339850" y="2095500"/>
          <p14:tracePt t="44367" x="1346200" y="2095500"/>
          <p14:tracePt t="44704" x="0" y="0"/>
        </p14:tracePtLst>
        <p14:tracePtLst>
          <p14:tracePt t="45767" x="952500" y="2774950"/>
          <p14:tracePt t="45785" x="958850" y="2774950"/>
          <p14:tracePt t="45791" x="977900" y="2774950"/>
          <p14:tracePt t="45798" x="1009650" y="2774950"/>
          <p14:tracePt t="45809" x="1060450" y="2774950"/>
          <p14:tracePt t="45826" x="1200150" y="2774950"/>
          <p14:tracePt t="45843" x="1377950" y="2774950"/>
          <p14:tracePt t="45859" x="1555750" y="2774950"/>
          <p14:tracePt t="45876" x="1682750" y="2774950"/>
          <p14:tracePt t="45892" x="1746250" y="2774950"/>
          <p14:tracePt t="45909" x="1758950" y="2774950"/>
          <p14:tracePt t="46087" x="0" y="0"/>
        </p14:tracePtLst>
        <p14:tracePtLst>
          <p14:tracePt t="46739" x="1060450" y="3117850"/>
          <p14:tracePt t="46793" x="1073150" y="3117850"/>
          <p14:tracePt t="46804" x="1111250" y="3117850"/>
          <p14:tracePt t="46817" x="1231900" y="3117850"/>
          <p14:tracePt t="46825" x="1301750" y="3117850"/>
          <p14:tracePt t="46843" x="1428750" y="3117850"/>
          <p14:tracePt t="46858" x="1498600" y="3117850"/>
          <p14:tracePt t="46876" x="1524000" y="3117850"/>
          <p14:tracePt t="46892" x="1530350" y="3117850"/>
          <p14:tracePt t="47144" x="0" y="0"/>
        </p14:tracePtLst>
        <p14:tracePtLst>
          <p14:tracePt t="48595" x="768350" y="2355850"/>
          <p14:tracePt t="48608" x="723900" y="2362200"/>
          <p14:tracePt t="48625" x="666750" y="2393950"/>
          <p14:tracePt t="48641" x="590550" y="2457450"/>
          <p14:tracePt t="48659" x="520700" y="2533650"/>
          <p14:tracePt t="48675" x="457200" y="2628900"/>
          <p14:tracePt t="48691" x="419100" y="2717800"/>
          <p14:tracePt t="48708" x="400050" y="2813050"/>
          <p14:tracePt t="48725" x="400050" y="2876550"/>
          <p14:tracePt t="48727" x="400050" y="2921000"/>
          <p14:tracePt t="48742" x="400050" y="2997200"/>
          <p14:tracePt t="48758" x="412750" y="3086100"/>
          <p14:tracePt t="48775" x="457200" y="3175000"/>
          <p14:tracePt t="48791" x="508000" y="3270250"/>
          <p14:tracePt t="48808" x="571500" y="3359150"/>
          <p14:tracePt t="48825" x="647700" y="3435350"/>
          <p14:tracePt t="48841" x="749300" y="3511550"/>
          <p14:tracePt t="48858" x="882650" y="3568700"/>
          <p14:tracePt t="48875" x="1066800" y="3613150"/>
          <p14:tracePt t="48891" x="1276350" y="3644900"/>
          <p14:tracePt t="48908" x="1479550" y="3676650"/>
          <p14:tracePt t="48911" x="1543050" y="3676650"/>
          <p14:tracePt t="48924" x="1593850" y="3676650"/>
          <p14:tracePt t="48926" x="1638300" y="3670300"/>
          <p14:tracePt t="48942" x="1663700" y="3663950"/>
          <p14:tracePt t="48958" x="1695450" y="3619500"/>
          <p14:tracePt t="48974" x="1714500" y="3549650"/>
          <p14:tracePt t="48991" x="1727200" y="3448050"/>
          <p14:tracePt t="49008" x="1746250" y="3321050"/>
          <p14:tracePt t="49025" x="1746250" y="3200400"/>
          <p14:tracePt t="49041" x="1720850" y="3060700"/>
          <p14:tracePt t="49058" x="1663700" y="2946400"/>
          <p14:tracePt t="49074" x="1612900" y="2863850"/>
          <p14:tracePt t="49092" x="1562100" y="2800350"/>
          <p14:tracePt t="49108" x="1511300" y="2749550"/>
          <p14:tracePt t="49110" x="1473200" y="2724150"/>
          <p14:tracePt t="49125" x="1435100" y="2705100"/>
          <p14:tracePt t="49142" x="1371600" y="2673350"/>
          <p14:tracePt t="49159" x="1289050" y="2647950"/>
          <p14:tracePt t="49175" x="1238250" y="2641600"/>
          <p14:tracePt t="49191" x="1162050" y="2628900"/>
          <p14:tracePt t="49208" x="1104900" y="2628900"/>
          <p14:tracePt t="49224" x="1041400" y="2628900"/>
          <p14:tracePt t="49241" x="958850" y="2628900"/>
          <p14:tracePt t="49258" x="869950" y="2628900"/>
          <p14:tracePt t="49274" x="800100" y="2647950"/>
          <p14:tracePt t="49291" x="742950" y="2679700"/>
          <p14:tracePt t="49308" x="698500" y="2717800"/>
          <p14:tracePt t="49310" x="685800" y="2743200"/>
          <p14:tracePt t="49324" x="666750" y="2768600"/>
          <p14:tracePt t="49341" x="654050" y="2832100"/>
          <p14:tracePt t="49358" x="647700" y="2901950"/>
          <p14:tracePt t="49375" x="647700" y="2952750"/>
          <p14:tracePt t="49391" x="666750" y="3016250"/>
          <p14:tracePt t="49408" x="704850" y="3073400"/>
          <p14:tracePt t="49424" x="787400" y="3143250"/>
          <p14:tracePt t="49441" x="914400" y="3194050"/>
          <p14:tracePt t="49458" x="1073150" y="3238500"/>
          <p14:tracePt t="49474" x="1257300" y="3251200"/>
          <p14:tracePt t="49491" x="1403350" y="3251200"/>
          <p14:tracePt t="49508" x="1498600" y="3213100"/>
          <p14:tracePt t="49524" x="1543050" y="3162300"/>
          <p14:tracePt t="49541" x="1555750" y="3105150"/>
          <p14:tracePt t="49542" x="1555750" y="3079750"/>
          <p14:tracePt t="49558" x="1555750" y="3028950"/>
          <p14:tracePt t="49574" x="1555750" y="2959100"/>
          <p14:tracePt t="49592" x="1543050" y="2882900"/>
          <p14:tracePt t="49608" x="1498600" y="2794000"/>
          <p14:tracePt t="49624" x="1409700" y="2705100"/>
          <p14:tracePt t="49642" x="1270000" y="2603500"/>
          <p14:tracePt t="49658" x="1117600" y="2527300"/>
          <p14:tracePt t="49674" x="939800" y="2463800"/>
          <p14:tracePt t="49691" x="831850" y="2444750"/>
          <p14:tracePt t="49708" x="781050" y="2432050"/>
          <p14:tracePt t="49724" x="749300" y="2432050"/>
          <p14:tracePt t="49727" x="736600" y="2432050"/>
          <p14:tracePt t="49741" x="717550" y="2438400"/>
          <p14:tracePt t="49758" x="660400" y="2520950"/>
          <p14:tracePt t="49774" x="615950" y="2635250"/>
          <p14:tracePt t="49791" x="584200" y="2755900"/>
          <p14:tracePt t="49808" x="584200" y="2863850"/>
          <p14:tracePt t="49824" x="596900" y="2971800"/>
          <p14:tracePt t="49842" x="635000" y="3048000"/>
          <p14:tracePt t="49858" x="704850" y="3117850"/>
          <p14:tracePt t="49875" x="819150" y="3162300"/>
          <p14:tracePt t="49891" x="946150" y="3187700"/>
          <p14:tracePt t="49910" x="1073150" y="3187700"/>
          <p14:tracePt t="49912" x="1143000" y="3181350"/>
          <p14:tracePt t="49925" x="1187450" y="3155950"/>
          <p14:tracePt t="49942" x="1257300" y="3105150"/>
          <p14:tracePt t="49958" x="1301750" y="3022600"/>
          <p14:tracePt t="49975" x="1308100" y="2984500"/>
          <p14:tracePt t="49991" x="1308100" y="2927350"/>
          <p14:tracePt t="50008" x="1308100" y="2851150"/>
          <p14:tracePt t="50024" x="1276350" y="2762250"/>
          <p14:tracePt t="50041" x="1212850" y="2673350"/>
          <p14:tracePt t="50058" x="1085850" y="2597150"/>
          <p14:tracePt t="50074" x="952500" y="2540000"/>
          <p14:tracePt t="50092" x="857250" y="2533650"/>
          <p14:tracePt t="50108" x="768350" y="2540000"/>
          <p14:tracePt t="50112" x="730250" y="2571750"/>
          <p14:tracePt t="50125" x="679450" y="2603500"/>
          <p14:tracePt t="50143" x="635000" y="2698750"/>
          <p14:tracePt t="50158" x="603250" y="2870200"/>
          <p14:tracePt t="50174" x="603250" y="2965450"/>
          <p14:tracePt t="50191" x="622300" y="3048000"/>
          <p14:tracePt t="50208" x="685800" y="3124200"/>
          <p14:tracePt t="50224" x="800100" y="3200400"/>
          <p14:tracePt t="50241" x="965200" y="3244850"/>
          <p14:tracePt t="50257" x="1123950" y="3251200"/>
          <p14:tracePt t="50274" x="1282700" y="3238500"/>
          <p14:tracePt t="50291" x="1377950" y="3175000"/>
          <p14:tracePt t="50307" x="1428750" y="3073400"/>
          <p14:tracePt t="50324" x="1441450" y="2965450"/>
          <p14:tracePt t="50342" x="1441450" y="2857500"/>
          <p14:tracePt t="50345" x="1435100" y="2813050"/>
          <p14:tracePt t="50359" x="1416050" y="2768600"/>
          <p14:tracePt t="50375" x="1365250" y="2686050"/>
          <p14:tracePt t="50391" x="1314450" y="2647950"/>
          <p14:tracePt t="50409" x="1250950" y="2628900"/>
          <p14:tracePt t="50424" x="1219200" y="2628900"/>
          <p14:tracePt t="50441" x="1168400" y="2647950"/>
          <p14:tracePt t="50458" x="1130300" y="2711450"/>
          <p14:tracePt t="50474" x="1117600" y="2800350"/>
          <p14:tracePt t="50490" x="1117600" y="2857500"/>
          <p14:tracePt t="50507" x="1123950" y="2895600"/>
          <p14:tracePt t="50524" x="1136650" y="2914650"/>
          <p14:tracePt t="50541" x="1174750" y="2933700"/>
          <p14:tracePt t="50557" x="1200150" y="2940050"/>
          <p14:tracePt t="50558" x="1219200" y="2940050"/>
          <p14:tracePt t="50574" x="1238250" y="2940050"/>
          <p14:tracePt t="50591" x="1263650" y="2927350"/>
          <p14:tracePt t="50607" x="1270000" y="2901950"/>
          <p14:tracePt t="50624" x="1270000" y="2876550"/>
          <p14:tracePt t="50641" x="1270000" y="2857500"/>
          <p14:tracePt t="50991" x="0" y="0"/>
        </p14:tracePtLst>
        <p14:tracePtLst>
          <p14:tracePt t="51352" x="946150" y="2921000"/>
          <p14:tracePt t="51431" x="952500" y="2921000"/>
          <p14:tracePt t="51442" x="984250" y="2921000"/>
          <p14:tracePt t="51457" x="1098550" y="2921000"/>
          <p14:tracePt t="51474" x="1282700" y="2921000"/>
          <p14:tracePt t="51491" x="1447800" y="2921000"/>
          <p14:tracePt t="51507" x="1555750" y="2921000"/>
          <p14:tracePt t="51511" x="1587500" y="2921000"/>
          <p14:tracePt t="51524" x="1600200" y="2921000"/>
          <p14:tracePt t="51541" x="1606550" y="2921000"/>
          <p14:tracePt t="51623" x="1606550" y="2927350"/>
          <p14:tracePt t="51631" x="1587500" y="2933700"/>
          <p14:tracePt t="51641" x="1562100" y="2933700"/>
          <p14:tracePt t="51658" x="1473200" y="2952750"/>
          <p14:tracePt t="51674" x="1352550" y="2952750"/>
          <p14:tracePt t="51690" x="1225550" y="2952750"/>
          <p14:tracePt t="51708" x="1143000" y="2952750"/>
          <p14:tracePt t="51724" x="1117600" y="2952750"/>
          <p14:tracePt t="51855" x="1149350" y="2952750"/>
          <p14:tracePt t="51864" x="1206500" y="2952750"/>
          <p14:tracePt t="51874" x="1270000" y="2952750"/>
          <p14:tracePt t="51891" x="1460500" y="2952750"/>
          <p14:tracePt t="51908" x="1676400" y="2952750"/>
          <p14:tracePt t="51924" x="1860550" y="2959100"/>
          <p14:tracePt t="51942" x="1930400" y="2971800"/>
          <p14:tracePt t="51945" x="1936750" y="2971800"/>
          <p14:tracePt t="52024" x="1905000" y="2971800"/>
          <p14:tracePt t="52034" x="1860550" y="2971800"/>
          <p14:tracePt t="52041" x="1809750" y="2971800"/>
          <p14:tracePt t="52057" x="1708150" y="2971800"/>
          <p14:tracePt t="52074" x="1638300" y="2971800"/>
          <p14:tracePt t="52090" x="1619250" y="2971800"/>
          <p14:tracePt t="52108" x="1612900" y="2971800"/>
          <p14:tracePt t="52168" x="1625600" y="2971800"/>
          <p14:tracePt t="52177" x="1657350" y="2971800"/>
          <p14:tracePt t="52192" x="1739900" y="2971800"/>
          <p14:tracePt t="52207" x="1847850" y="2971800"/>
          <p14:tracePt t="52224" x="1936750" y="2971800"/>
          <p14:tracePt t="52240" x="1968500" y="2971800"/>
          <p14:tracePt t="52257" x="1981200" y="2971800"/>
          <p14:tracePt t="52327" x="1974850" y="2971800"/>
          <p14:tracePt t="52334" x="1968500" y="2971800"/>
          <p14:tracePt t="52343" x="1955800" y="2971800"/>
          <p14:tracePt t="52357" x="1943100" y="2971800"/>
          <p14:tracePt t="52374" x="1917700" y="2971800"/>
          <p14:tracePt t="52390" x="1911350" y="2971800"/>
          <p14:tracePt t="52472" x="1917700" y="2971800"/>
          <p14:tracePt t="52479" x="1943100" y="2971800"/>
          <p14:tracePt t="52490" x="1962150" y="2971800"/>
          <p14:tracePt t="52507" x="2006600" y="2971800"/>
          <p14:tracePt t="52523" x="2019300" y="2971800"/>
          <p14:tracePt t="52540" x="2025650" y="2971800"/>
          <p14:tracePt t="52703" x="0" y="0"/>
        </p14:tracePtLst>
        <p14:tracePtLst>
          <p14:tracePt t="53301" x="1282700" y="1492250"/>
          <p14:tracePt t="53314" x="1276350" y="1524000"/>
          <p14:tracePt t="53323" x="1270000" y="1549400"/>
          <p14:tracePt t="53340" x="1257300" y="1619250"/>
          <p14:tracePt t="53357" x="1244600" y="1695450"/>
          <p14:tracePt t="53361" x="1244600" y="1720850"/>
          <p14:tracePt t="53375" x="1244600" y="1758950"/>
          <p14:tracePt t="53391" x="1244600" y="1771650"/>
          <p14:tracePt t="53480" x="1244600" y="1765300"/>
          <p14:tracePt t="53487" x="1250950" y="1752600"/>
          <p14:tracePt t="53496" x="1250950" y="1746250"/>
          <p14:tracePt t="53506" x="1250950" y="1720850"/>
          <p14:tracePt t="53523" x="1250950" y="1670050"/>
          <p14:tracePt t="53540" x="1250950" y="1638300"/>
          <p14:tracePt t="53556" x="1250950" y="1612900"/>
          <p14:tracePt t="53573" x="1250950" y="1606550"/>
          <p14:tracePt t="53590" x="1250950" y="1600200"/>
          <p14:tracePt t="53624" x="1244600" y="1600200"/>
          <p14:tracePt t="53631" x="1238250" y="1612900"/>
          <p14:tracePt t="53640" x="1231900" y="1631950"/>
          <p14:tracePt t="53656" x="1225550" y="1657350"/>
          <p14:tracePt t="53673" x="1225550" y="1689100"/>
          <p14:tracePt t="53690" x="1225550" y="1714500"/>
          <p14:tracePt t="53707" x="1225550" y="1720850"/>
          <p14:tracePt t="53785" x="1225550" y="1714500"/>
          <p14:tracePt t="53791" x="1225550" y="1689100"/>
          <p14:tracePt t="53806" x="1225550" y="1625600"/>
          <p14:tracePt t="53823" x="1231900" y="1568450"/>
          <p14:tracePt t="53839" x="1231900" y="1543050"/>
          <p14:tracePt t="53857" x="1231900" y="1530350"/>
          <p14:tracePt t="53913" x="1231900" y="1543050"/>
          <p14:tracePt t="53919" x="1231900" y="1568450"/>
          <p14:tracePt t="53927" x="1231900" y="1606550"/>
          <p14:tracePt t="53940" x="1231900" y="1644650"/>
          <p14:tracePt t="53956" x="1231900" y="1695450"/>
          <p14:tracePt t="53973" x="1231900" y="1733550"/>
          <p14:tracePt t="53989" x="1231900" y="1739900"/>
          <p14:tracePt t="54063" x="1238250" y="1733550"/>
          <p14:tracePt t="54071" x="1238250" y="1727200"/>
          <p14:tracePt t="54080" x="1244600" y="1701800"/>
          <p14:tracePt t="54090" x="1250950" y="1676400"/>
          <p14:tracePt t="54107" x="1257300" y="1644650"/>
          <p14:tracePt t="54124" x="1263650" y="1600200"/>
          <p14:tracePt t="54140" x="1270000" y="1587500"/>
          <p14:tracePt t="54143" x="1270000" y="1581150"/>
          <p14:tracePt t="54209" x="1270000" y="1593850"/>
          <p14:tracePt t="54215" x="1270000" y="1612900"/>
          <p14:tracePt t="54223" x="1270000" y="1638300"/>
          <p14:tracePt t="54239" x="1270000" y="1657350"/>
          <p14:tracePt t="54256" x="1270000" y="1670050"/>
          <p14:tracePt t="54351" x="1270000" y="1651000"/>
          <p14:tracePt t="54361" x="1270000" y="1644650"/>
          <p14:tracePt t="54373" x="1270000" y="1631950"/>
          <p14:tracePt t="54390" x="1270000" y="1625600"/>
          <p14:tracePt t="54407" x="1270000" y="1619250"/>
          <p14:tracePt t="54447" x="1270000" y="1625600"/>
          <p14:tracePt t="54455" x="1270000" y="1644650"/>
          <p14:tracePt t="54463" x="1270000" y="1651000"/>
          <p14:tracePt t="54473" x="1270000" y="1657350"/>
          <p14:tracePt t="54583" x="1270000" y="1651000"/>
          <p14:tracePt t="54594" x="1270000" y="1638300"/>
          <p14:tracePt t="54608" x="1270000" y="1631950"/>
          <p14:tracePt t="54703" x="1270000" y="1638300"/>
          <p14:tracePt t="54712" x="1270000" y="1644650"/>
          <p14:tracePt t="54807" x="1270000" y="1638300"/>
          <p14:tracePt t="54824" x="1270000" y="1625600"/>
          <p14:tracePt t="54921" x="1270000" y="1631950"/>
          <p14:tracePt t="54928" x="1270000" y="1638300"/>
          <p14:tracePt t="54940" x="1270000" y="1651000"/>
          <p14:tracePt t="54956" x="1270000" y="1663700"/>
          <p14:tracePt t="54972" x="1270000" y="1676400"/>
          <p14:tracePt t="55081" x="1263650" y="1676400"/>
          <p14:tracePt t="55097" x="1263650" y="1670050"/>
          <p14:tracePt t="55103" x="1257300" y="1644650"/>
          <p14:tracePt t="55113" x="1250950" y="1638300"/>
          <p14:tracePt t="55123" x="1250950" y="1631950"/>
          <p14:tracePt t="55140" x="1250950" y="1625600"/>
          <p14:tracePt t="56231" x="0" y="0"/>
        </p14:tracePtLst>
        <p14:tracePtLst>
          <p14:tracePt t="57004" x="3321050" y="3022600"/>
          <p14:tracePt t="57017" x="3384550" y="3022600"/>
          <p14:tracePt t="57026" x="3429000" y="3022600"/>
          <p14:tracePt t="57038" x="3492500" y="3022600"/>
          <p14:tracePt t="57055" x="3568700" y="3022600"/>
          <p14:tracePt t="57072" x="3676650" y="3016250"/>
          <p14:tracePt t="57089" x="3797300" y="3009900"/>
          <p14:tracePt t="57105" x="3924300" y="3009900"/>
          <p14:tracePt t="57122" x="4038600" y="3009900"/>
          <p14:tracePt t="57139" x="4127500" y="3009900"/>
          <p14:tracePt t="57155" x="4165600" y="3009900"/>
          <p14:tracePt t="57172" x="4178300" y="3009900"/>
          <p14:tracePt t="57188" x="4191000" y="3009900"/>
          <p14:tracePt t="57222" x="4197350" y="3009900"/>
          <p14:tracePt t="57441" x="0" y="0"/>
        </p14:tracePtLst>
        <p14:tracePtLst>
          <p14:tracePt t="58059" x="1162050" y="1568450"/>
          <p14:tracePt t="58072" x="1162050" y="1581150"/>
          <p14:tracePt t="58081" x="1162050" y="1587500"/>
          <p14:tracePt t="58088" x="1162050" y="1593850"/>
          <p14:tracePt t="58105" x="1162050" y="1606550"/>
          <p14:tracePt t="58122" x="1162050" y="1644650"/>
          <p14:tracePt t="58138" x="1187450" y="1676400"/>
          <p14:tracePt t="58155" x="1225550" y="1727200"/>
          <p14:tracePt t="58172" x="1282700" y="1771650"/>
          <p14:tracePt t="58175" x="1314450" y="1790700"/>
          <p14:tracePt t="58188" x="1352550" y="1803400"/>
          <p14:tracePt t="58205" x="1403350" y="1822450"/>
          <p14:tracePt t="58206" x="1409700" y="1822450"/>
          <p14:tracePt t="58222" x="1428750" y="1822450"/>
          <p14:tracePt t="58238" x="1435100" y="1822450"/>
          <p14:tracePt t="58255" x="1454150" y="1822450"/>
          <p14:tracePt t="58271" x="1460500" y="1822450"/>
          <p14:tracePt t="58288" x="1466850" y="1822450"/>
          <p14:tracePt t="58305" x="1485900" y="1822450"/>
          <p14:tracePt t="58321" x="1511300" y="1828800"/>
          <p14:tracePt t="58338" x="1543050" y="1847850"/>
          <p14:tracePt t="58354" x="1600200" y="1879600"/>
          <p14:tracePt t="58371" x="1663700" y="1911350"/>
          <p14:tracePt t="58388" x="1708150" y="1930400"/>
          <p14:tracePt t="58391" x="1720850" y="1936750"/>
          <p14:tracePt t="58406" x="1733550" y="1943100"/>
          <p14:tracePt t="58408" x="1746250" y="1949450"/>
          <p14:tracePt t="58478" x="1752600" y="1949450"/>
          <p14:tracePt t="58511" x="1752600" y="1943100"/>
          <p14:tracePt t="58519" x="1752600" y="1930400"/>
          <p14:tracePt t="58534" x="1752600" y="1917700"/>
          <p14:tracePt t="58551" x="1752600" y="1911350"/>
          <p14:tracePt t="58567" x="1752600" y="1905000"/>
          <p14:tracePt t="58577" x="1752600" y="1898650"/>
          <p14:tracePt t="59016" x="0" y="0"/>
        </p14:tracePtLst>
        <p14:tracePtLst>
          <p14:tracePt t="60897" x="565150" y="3384550"/>
          <p14:tracePt t="60910" x="571500" y="3384550"/>
          <p14:tracePt t="60922" x="590550" y="3390900"/>
          <p14:tracePt t="60929" x="603250" y="3390900"/>
          <p14:tracePt t="60937" x="615950" y="3390900"/>
          <p14:tracePt t="60954" x="673100" y="3390900"/>
          <p14:tracePt t="60971" x="730250" y="3390900"/>
          <p14:tracePt t="60987" x="806450" y="3390900"/>
          <p14:tracePt t="61004" x="850900" y="3390900"/>
          <p14:tracePt t="61021" x="876300" y="3390900"/>
          <p14:tracePt t="61023" x="882650" y="3390900"/>
          <p14:tracePt t="61037" x="889000" y="3390900"/>
          <p14:tracePt t="61070" x="895350" y="3390900"/>
          <p14:tracePt t="61087" x="901700" y="3390900"/>
          <p14:tracePt t="61102" x="908050" y="3390900"/>
          <p14:tracePt t="61119" x="914400" y="3390900"/>
          <p14:tracePt t="61142" x="927100" y="3390900"/>
          <p14:tracePt t="61150" x="927100" y="3384550"/>
          <p14:tracePt t="61167" x="939800" y="3378200"/>
          <p14:tracePt t="61183" x="952500" y="3371850"/>
          <p14:tracePt t="61412" x="958850" y="3365500"/>
          <p14:tracePt t="61428" x="958850" y="3352800"/>
          <p14:tracePt t="61438" x="952500" y="3340100"/>
          <p14:tracePt t="61454" x="933450" y="3327400"/>
          <p14:tracePt t="61470" x="927100" y="3308350"/>
          <p14:tracePt t="61487" x="920750" y="3302000"/>
          <p14:tracePt t="61504" x="914400" y="3302000"/>
          <p14:tracePt t="61537" x="908050" y="3302000"/>
          <p14:tracePt t="61576" x="895350" y="3302000"/>
          <p14:tracePt t="61595" x="889000" y="3295650"/>
          <p14:tracePt t="61610" x="876300" y="3289300"/>
          <p14:tracePt t="61625" x="863600" y="3289300"/>
          <p14:tracePt t="61632" x="857250" y="3289300"/>
          <p14:tracePt t="61641" x="844550" y="3289300"/>
          <p14:tracePt t="61654" x="825500" y="3289300"/>
          <p14:tracePt t="61671" x="806450" y="3289300"/>
          <p14:tracePt t="61687" x="774700" y="3289300"/>
          <p14:tracePt t="61703" x="762000" y="3302000"/>
          <p14:tracePt t="61721" x="755650" y="3308350"/>
          <p14:tracePt t="61737" x="742950" y="3321050"/>
          <p14:tracePt t="61753" x="742950" y="3333750"/>
          <p14:tracePt t="61770" x="742950" y="3346450"/>
          <p14:tracePt t="61787" x="742950" y="3359150"/>
          <p14:tracePt t="61804" x="742950" y="3371850"/>
          <p14:tracePt t="61820" x="742950" y="3384550"/>
          <p14:tracePt t="61837" x="755650" y="3390900"/>
          <p14:tracePt t="61870" x="762000" y="3390900"/>
          <p14:tracePt t="61887" x="768350" y="3390900"/>
          <p14:tracePt t="61905" x="774700" y="3390900"/>
          <p14:tracePt t="61926" x="781050" y="3390900"/>
          <p14:tracePt t="61937" x="787400" y="3390900"/>
          <p14:tracePt t="62175" x="0" y="0"/>
        </p14:tracePtLst>
        <p14:tracePtLst>
          <p14:tracePt t="63216" x="1892300" y="3295650"/>
          <p14:tracePt t="63281" x="1892300" y="3302000"/>
          <p14:tracePt t="63291" x="1892300" y="3308350"/>
          <p14:tracePt t="63303" x="1898650" y="3346450"/>
          <p14:tracePt t="63320" x="1905000" y="3359150"/>
          <p14:tracePt t="63353" x="1905000" y="3365500"/>
          <p14:tracePt t="63512" x="1911350" y="3365500"/>
          <p14:tracePt t="63527" x="1911350" y="3359150"/>
          <p14:tracePt t="63535" x="1911350" y="3352800"/>
          <p14:tracePt t="63543" x="1911350" y="3340100"/>
          <p14:tracePt t="63558" x="1911350" y="3327400"/>
          <p14:tracePt t="63570" x="1911350" y="3321050"/>
          <p14:tracePt t="63586" x="1911350" y="3314700"/>
          <p14:tracePt t="63687" x="1911350" y="3321050"/>
          <p14:tracePt t="63695" x="1911350" y="3340100"/>
          <p14:tracePt t="63703" x="1911350" y="3346450"/>
          <p14:tracePt t="63720" x="1911350" y="3371850"/>
          <p14:tracePt t="63737" x="1911350" y="3390900"/>
          <p14:tracePt t="63754" x="1911350" y="3403600"/>
          <p14:tracePt t="63770" x="1911350" y="3409950"/>
          <p14:tracePt t="63786" x="1911350" y="3416300"/>
          <p14:tracePt t="64175" x="0" y="0"/>
        </p14:tracePtLst>
        <p14:tracePtLst>
          <p14:tracePt t="65136" x="2393950" y="3244850"/>
          <p14:tracePt t="65194" x="2393950" y="3257550"/>
          <p14:tracePt t="65204" x="2393950" y="3276600"/>
          <p14:tracePt t="65219" x="2400300" y="3327400"/>
          <p14:tracePt t="65236" x="2413000" y="3397250"/>
          <p14:tracePt t="65240" x="2425700" y="3422650"/>
          <p14:tracePt t="65254" x="2432050" y="3454400"/>
          <p14:tracePt t="65269" x="2438400" y="3473450"/>
          <p14:tracePt t="65273" x="2438400" y="3479800"/>
          <p14:tracePt t="65287" x="2438400" y="3486150"/>
          <p14:tracePt t="65518" x="0" y="0"/>
        </p14:tracePtLst>
        <p14:tracePtLst>
          <p14:tracePt t="66136" x="1041400" y="2432050"/>
          <p14:tracePt t="66191" x="1041400" y="2444750"/>
          <p14:tracePt t="66201" x="1041400" y="2470150"/>
          <p14:tracePt t="66210" x="1041400" y="2508250"/>
          <p14:tracePt t="66220" x="1041400" y="2540000"/>
          <p14:tracePt t="66236" x="1066800" y="2654300"/>
          <p14:tracePt t="66253" x="1079500" y="2711450"/>
          <p14:tracePt t="66255" x="1085850" y="2736850"/>
          <p14:tracePt t="66269" x="1085850" y="2743200"/>
          <p14:tracePt t="66286" x="1092200" y="2781300"/>
          <p14:tracePt t="66344" x="1098550" y="2787650"/>
          <p14:tracePt t="66367" x="1104900" y="2768600"/>
          <p14:tracePt t="66376" x="1104900" y="2755900"/>
          <p14:tracePt t="66385" x="1104900" y="2730500"/>
          <p14:tracePt t="66402" x="1111250" y="2686050"/>
          <p14:tracePt t="66419" x="1111250" y="2641600"/>
          <p14:tracePt t="66436" x="1111250" y="2597150"/>
          <p14:tracePt t="66453" x="1111250" y="2565400"/>
          <p14:tracePt t="66455" x="1111250" y="2559050"/>
          <p14:tracePt t="66469" x="1111250" y="2552700"/>
          <p14:tracePt t="66485" x="1111250" y="2546350"/>
          <p14:tracePt t="66598" x="1117600" y="2565400"/>
          <p14:tracePt t="66607" x="1117600" y="2578100"/>
          <p14:tracePt t="66607" x="0" y="0"/>
        </p14:tracePtLst>
        <p14:tracePtLst>
          <p14:tracePt t="66999" x="1276350" y="3067050"/>
          <p14:tracePt t="67103" x="1276350" y="3054350"/>
          <p14:tracePt t="67112" x="1270000" y="3028950"/>
          <p14:tracePt t="67121" x="1257300" y="3016250"/>
          <p14:tracePt t="67135" x="1238250" y="2965450"/>
          <p14:tracePt t="67152" x="1219200" y="2901950"/>
          <p14:tracePt t="67169" x="1193800" y="2838450"/>
          <p14:tracePt t="67186" x="1162050" y="2774950"/>
          <p14:tracePt t="67202" x="1149350" y="2743200"/>
          <p14:tracePt t="67219" x="1143000" y="2705100"/>
          <p14:tracePt t="67235" x="1130300" y="2673350"/>
          <p14:tracePt t="67252" x="1117600" y="2647950"/>
          <p14:tracePt t="67269" x="1111250" y="2603500"/>
          <p14:tracePt t="67271" x="1104900" y="2584450"/>
          <p14:tracePt t="67286" x="1098550" y="2565400"/>
          <p14:tracePt t="67288" x="1098550" y="2559050"/>
          <p14:tracePt t="67302" x="1085850" y="2520950"/>
          <p14:tracePt t="67318" x="1085850" y="2508250"/>
          <p14:tracePt t="67335" x="1079500" y="2489200"/>
          <p14:tracePt t="67352" x="1073150" y="2489200"/>
          <p14:tracePt t="67409" x="1073150" y="2482850"/>
          <p14:tracePt t="67415" x="1073150" y="2476500"/>
          <p14:tracePt t="67552" x="1073150" y="2482850"/>
          <p14:tracePt t="67558" x="1073150" y="2508250"/>
          <p14:tracePt t="67568" x="1073150" y="2540000"/>
          <p14:tracePt t="67585" x="1073150" y="2622550"/>
          <p14:tracePt t="67602" x="1079500" y="2724150"/>
          <p14:tracePt t="67618" x="1085850" y="2787650"/>
          <p14:tracePt t="67635" x="1111250" y="2857500"/>
          <p14:tracePt t="67651" x="1123950" y="2908300"/>
          <p14:tracePt t="67668" x="1136650" y="2940050"/>
          <p14:tracePt t="67685" x="1143000" y="2971800"/>
          <p14:tracePt t="67687" x="1149350" y="2978150"/>
          <p14:tracePt t="67704" x="1155700" y="2997200"/>
          <p14:tracePt t="67719" x="1162050" y="3016250"/>
          <p14:tracePt t="67735" x="1168400" y="3022600"/>
          <p14:tracePt t="67912" x="0" y="0"/>
        </p14:tracePtLst>
        <p14:tracePtLst>
          <p14:tracePt t="69135" x="2933700" y="3302000"/>
          <p14:tracePt t="69199" x="2933700" y="3308350"/>
          <p14:tracePt t="69207" x="2933700" y="3314700"/>
          <p14:tracePt t="69218" x="2933700" y="3327400"/>
          <p14:tracePt t="69235" x="2933700" y="3340100"/>
          <p14:tracePt t="69251" x="2933700" y="3346450"/>
          <p14:tracePt t="69268" x="2933700" y="3352800"/>
          <p14:tracePt t="69296" x="2933700" y="3359150"/>
          <p14:tracePt t="69383" x="2946400" y="3359150"/>
          <p14:tracePt t="69399" x="2952750" y="3346450"/>
          <p14:tracePt t="69407" x="2952750" y="3340100"/>
          <p14:tracePt t="69418" x="2952750" y="3321050"/>
          <p14:tracePt t="69434" x="2959100" y="3314700"/>
          <p14:tracePt t="69451" x="2959100" y="3308350"/>
          <p14:tracePt t="69504" x="2965450" y="3302000"/>
          <p14:tracePt t="69518" x="2971800" y="3308350"/>
          <p14:tracePt t="69527" x="2978150" y="3321050"/>
          <p14:tracePt t="69535" x="2990850" y="3333750"/>
          <p14:tracePt t="69551" x="2990850" y="3359150"/>
          <p14:tracePt t="69568" x="2997200" y="3378200"/>
          <p14:tracePt t="69584" x="2997200" y="3390900"/>
          <p14:tracePt t="69662" x="3003550" y="3390900"/>
          <p14:tracePt t="69672" x="3009900" y="3390900"/>
          <p14:tracePt t="69689" x="3009900" y="3384550"/>
          <p14:tracePt t="69694" x="3016250" y="3378200"/>
          <p14:tracePt t="69704" x="3022600" y="3365500"/>
          <p14:tracePt t="69718" x="3028950" y="3352800"/>
          <p14:tracePt t="69743" x="3035300" y="3340100"/>
          <p14:tracePt t="69806" x="3041650" y="3340100"/>
          <p14:tracePt t="69823" x="3048000" y="3352800"/>
          <p14:tracePt t="69831" x="3054350" y="3365500"/>
          <p14:tracePt t="69855" x="3060700" y="3378200"/>
          <p14:tracePt t="69886" x="3060700" y="3384550"/>
          <p14:tracePt t="70022" x="0" y="0"/>
        </p14:tracePtLst>
        <p14:tracePtLst>
          <p14:tracePt t="70802" x="1657350" y="1847850"/>
          <p14:tracePt t="70839" x="1657350" y="1860550"/>
          <p14:tracePt t="70848" x="1657350" y="1879600"/>
          <p14:tracePt t="70856" x="1657350" y="1885950"/>
          <p14:tracePt t="70867" x="1657350" y="1898650"/>
          <p14:tracePt t="70983" x="1657350" y="1885950"/>
          <p14:tracePt t="70991" x="1657350" y="1873250"/>
          <p14:tracePt t="71000" x="1657350" y="1854200"/>
          <p14:tracePt t="71017" x="1657350" y="1828800"/>
          <p14:tracePt t="71034" x="1657350" y="1809750"/>
          <p14:tracePt t="71050" x="1657350" y="1797050"/>
          <p14:tracePt t="71143" x="1657350" y="1803400"/>
          <p14:tracePt t="71150" x="1657350" y="1822450"/>
          <p14:tracePt t="71158" x="1657350" y="1835150"/>
          <p14:tracePt t="71167" x="1657350" y="1841500"/>
          <p14:tracePt t="71184" x="1657350" y="1860550"/>
          <p14:tracePt t="71201" x="1657350" y="1866900"/>
          <p14:tracePt t="71319" x="1657350" y="1860550"/>
          <p14:tracePt t="71327" x="1657350" y="1854200"/>
          <p14:tracePt t="71335" x="1657350" y="1835150"/>
          <p14:tracePt t="71350" x="1657350" y="1828800"/>
          <p14:tracePt t="71367" x="1657350" y="1809750"/>
          <p14:tracePt t="71447" x="1657350" y="1822450"/>
          <p14:tracePt t="71455" x="1657350" y="1835150"/>
          <p14:tracePt t="71467" x="1657350" y="1854200"/>
          <p14:tracePt t="71484" x="1657350" y="1873250"/>
          <p14:tracePt t="71487" x="1657350" y="1879600"/>
          <p14:tracePt t="71584" x="1663700" y="1879600"/>
          <p14:tracePt t="71594" x="1663700" y="1873250"/>
          <p14:tracePt t="71606" x="1663700" y="1847850"/>
          <p14:tracePt t="71617" x="1663700" y="1835150"/>
          <p14:tracePt t="71634" x="1663700" y="1809750"/>
          <p14:tracePt t="71736" x="1663700" y="1816100"/>
          <p14:tracePt t="71744" x="1663700" y="1835150"/>
          <p14:tracePt t="71753" x="1663700" y="1860550"/>
          <p14:tracePt t="71767" x="1663700" y="1885950"/>
          <p14:tracePt t="71784" x="1663700" y="1892300"/>
          <p14:tracePt t="71895" x="1663700" y="1885950"/>
          <p14:tracePt t="71905" x="1663700" y="1873250"/>
          <p14:tracePt t="71917" x="1663700" y="1866900"/>
          <p14:tracePt t="71934" x="1670050" y="1860550"/>
          <p14:tracePt t="72031" x="1670050" y="1873250"/>
          <p14:tracePt t="72039" x="1670050" y="1885950"/>
          <p14:tracePt t="72050" x="1670050" y="1892300"/>
          <p14:tracePt t="72067" x="1670050" y="1898650"/>
          <p14:tracePt t="72190" x="1670050" y="1892300"/>
          <p14:tracePt t="72199" x="1670050" y="1879600"/>
          <p14:tracePt t="72206" x="1670050" y="1860550"/>
          <p14:tracePt t="72217" x="1670050" y="1854200"/>
          <p14:tracePt t="72234" x="1670050" y="1822450"/>
          <p14:tracePt t="72251" x="1670050" y="1809750"/>
          <p14:tracePt t="72267" x="1670050" y="1803400"/>
          <p14:tracePt t="72344" x="1670050" y="1822450"/>
          <p14:tracePt t="72350" x="1670050" y="1835150"/>
          <p14:tracePt t="72359" x="1670050" y="1854200"/>
          <p14:tracePt t="72367" x="1670050" y="1866900"/>
          <p14:tracePt t="72383" x="1670050" y="1879600"/>
          <p14:tracePt t="72400" x="1670050" y="1885950"/>
          <p14:tracePt t="72489" x="1676400" y="1885950"/>
          <p14:tracePt t="72503" x="1676400" y="1879600"/>
          <p14:tracePt t="72511" x="1676400" y="1873250"/>
          <p14:tracePt t="72519" x="1676400" y="1866900"/>
          <p14:tracePt t="72534" x="1676400" y="1860550"/>
          <p14:tracePt t="72574" x="1676400" y="1854200"/>
          <p14:tracePt t="72672" x="1676400" y="1860550"/>
          <p14:tracePt t="72678" x="1676400" y="1873250"/>
          <p14:tracePt t="72687" x="1676400" y="1879600"/>
          <p14:tracePt t="72700" x="1676400" y="1885950"/>
          <p14:tracePt t="72717" x="1676400" y="1892300"/>
          <p14:tracePt t="72784" x="1676400" y="1885950"/>
          <p14:tracePt t="72791" x="1676400" y="1873250"/>
          <p14:tracePt t="72800" x="1676400" y="1847850"/>
          <p14:tracePt t="72817" x="1676400" y="1809750"/>
          <p14:tracePt t="72833" x="1676400" y="1790700"/>
          <p14:tracePt t="72850" x="1676400" y="1784350"/>
          <p14:tracePt t="72919" x="1676400" y="1797050"/>
          <p14:tracePt t="72927" x="1676400" y="1809750"/>
          <p14:tracePt t="72936" x="1676400" y="1816100"/>
          <p14:tracePt t="72950" x="1676400" y="1828800"/>
          <p14:tracePt t="72967" x="1676400" y="1835150"/>
          <p14:tracePt t="73000" x="1676400" y="1841500"/>
          <p14:tracePt t="73006" x="1676400" y="1847850"/>
          <p14:tracePt t="73023" x="1682750" y="1854200"/>
          <p14:tracePt t="73103" x="1689100" y="1854200"/>
          <p14:tracePt t="73111" x="1689100" y="1847850"/>
          <p14:tracePt t="73119" x="1689100" y="1841500"/>
          <p14:tracePt t="73133" x="1689100" y="1835150"/>
          <p14:tracePt t="73150" x="1689100" y="1828800"/>
          <p14:tracePt t="73223" x="1689100" y="1841500"/>
          <p14:tracePt t="73231" x="1689100" y="1860550"/>
          <p14:tracePt t="73238" x="1689100" y="1879600"/>
          <p14:tracePt t="73255" x="1689100" y="1892300"/>
          <p14:tracePt t="73266" x="1689100" y="1898650"/>
          <p14:tracePt t="73368" x="1689100" y="1892300"/>
          <p14:tracePt t="73380" x="1689100" y="1885950"/>
          <p14:tracePt t="73393" x="1689100" y="1879600"/>
          <p14:tracePt t="73405" x="1689100" y="1873250"/>
          <p14:tracePt t="73610" x="1689100" y="1866900"/>
          <p14:tracePt t="73626" x="1689100" y="1854200"/>
          <p14:tracePt t="73641" x="1689100" y="1847850"/>
          <p14:tracePt t="73650" x="1689100" y="1841500"/>
          <p14:tracePt t="74232" x="0" y="0"/>
        </p14:tracePtLst>
        <p14:tracePtLst>
          <p14:tracePt t="76272" x="3175000" y="3333750"/>
          <p14:tracePt t="76464" x="3181350" y="3333750"/>
          <p14:tracePt t="76480" x="3187700" y="3333750"/>
          <p14:tracePt t="76488" x="3194050" y="3340100"/>
          <p14:tracePt t="76500" x="3200400" y="3340100"/>
          <p14:tracePt t="76516" x="3219450" y="3340100"/>
          <p14:tracePt t="76533" x="3225800" y="3340100"/>
          <p14:tracePt t="76759" x="0" y="0"/>
        </p14:tracePtLst>
        <p14:tracePtLst>
          <p14:tracePt t="78772" x="704850" y="2997200"/>
          <p14:tracePt t="78896" x="711200" y="3003550"/>
          <p14:tracePt t="78918" x="717550" y="3016250"/>
          <p14:tracePt t="78931" x="736600" y="3022600"/>
          <p14:tracePt t="78948" x="800100" y="3048000"/>
          <p14:tracePt t="78953" x="863600" y="3067050"/>
          <p14:tracePt t="78965" x="952500" y="3079750"/>
          <p14:tracePt t="78981" x="1301750" y="3149600"/>
          <p14:tracePt t="78999" x="2159000" y="3282950"/>
          <p14:tracePt t="79015" x="2679700" y="3302000"/>
          <p14:tracePt t="79032" x="3022600" y="3302000"/>
          <p14:tracePt t="79048" x="3162300" y="3302000"/>
          <p14:tracePt t="79064" x="3181350" y="3302000"/>
          <p14:tracePt t="79081" x="3194050" y="3302000"/>
          <p14:tracePt t="79152" x="3200400" y="3302000"/>
          <p14:tracePt t="79160" x="3206750" y="3302000"/>
          <p14:tracePt t="79175" x="3206750" y="3295650"/>
          <p14:tracePt t="79187" x="3206750" y="3289300"/>
          <p14:tracePt t="79198" x="3206750" y="3276600"/>
          <p14:tracePt t="79214" x="3206750" y="3257550"/>
          <p14:tracePt t="79231" x="3206750" y="3238500"/>
          <p14:tracePt t="79248" x="3194050" y="3181350"/>
          <p14:tracePt t="79264" x="3175000" y="3111500"/>
          <p14:tracePt t="79281" x="3143250" y="3009900"/>
          <p14:tracePt t="79298" x="3105150" y="2914650"/>
          <p14:tracePt t="79314" x="3048000" y="2819400"/>
          <p14:tracePt t="79331" x="3016250" y="2755900"/>
          <p14:tracePt t="79348" x="2984500" y="2711450"/>
          <p14:tracePt t="79364" x="2971800" y="2686050"/>
          <p14:tracePt t="79367" x="2965450" y="2673350"/>
          <p14:tracePt t="79398" x="2959100" y="2647950"/>
          <p14:tracePt t="79655" x="0" y="0"/>
        </p14:tracePtLst>
        <p14:tracePtLst>
          <p14:tracePt t="82414" x="431800" y="4159250"/>
          <p14:tracePt t="82447" x="425450" y="4159250"/>
          <p14:tracePt t="82478" x="425450" y="4165600"/>
          <p14:tracePt t="82487" x="425450" y="4171950"/>
          <p14:tracePt t="82497" x="425450" y="4178300"/>
          <p14:tracePt t="82514" x="425450" y="4216400"/>
          <p14:tracePt t="82530" x="425450" y="4254500"/>
          <p14:tracePt t="82547" x="425450" y="4311650"/>
          <p14:tracePt t="82563" x="425450" y="4394200"/>
          <p14:tracePt t="82580" x="425450" y="4546600"/>
          <p14:tracePt t="82596" x="400050" y="4724400"/>
          <p14:tracePt t="82614" x="400050" y="4895850"/>
          <p14:tracePt t="82615" x="400050" y="4978400"/>
          <p14:tracePt t="82630" x="400050" y="5149850"/>
          <p14:tracePt t="82646" x="400050" y="5295900"/>
          <p14:tracePt t="82663" x="400050" y="5410200"/>
          <p14:tracePt t="82680" x="400050" y="5499100"/>
          <p14:tracePt t="82696" x="400050" y="5562600"/>
          <p14:tracePt t="82713" x="400050" y="5607050"/>
          <p14:tracePt t="82730" x="400050" y="5638800"/>
          <p14:tracePt t="82746" x="400050" y="5657850"/>
          <p14:tracePt t="82763" x="400050" y="5670550"/>
          <p14:tracePt t="82783" x="400050" y="5676900"/>
          <p14:tracePt t="83488" x="400050" y="5683250"/>
          <p14:tracePt t="83507" x="457200" y="5683250"/>
          <p14:tracePt t="83522" x="596900" y="5683250"/>
          <p14:tracePt t="83533" x="698500" y="5683250"/>
          <p14:tracePt t="83547" x="1003300" y="5683250"/>
          <p14:tracePt t="83563" x="1282700" y="5683250"/>
          <p14:tracePt t="83580" x="1485900" y="5683250"/>
          <p14:tracePt t="83596" x="1562100" y="5683250"/>
          <p14:tracePt t="83600" x="1568450" y="5683250"/>
          <p14:tracePt t="83613" x="1574800" y="5683250"/>
          <p14:tracePt t="83629" x="1581150" y="5683250"/>
          <p14:tracePt t="83923" x="1587500" y="5683250"/>
          <p14:tracePt t="83929" x="1587500" y="5676900"/>
          <p14:tracePt t="83929" x="0" y="0"/>
        </p14:tracePtLst>
        <p14:tracePtLst>
          <p14:tracePt t="88216" x="685800" y="3784600"/>
          <p14:tracePt t="88304" x="704850" y="3784600"/>
          <p14:tracePt t="88314" x="730250" y="3784600"/>
          <p14:tracePt t="88328" x="800100" y="3784600"/>
          <p14:tracePt t="88345" x="908050" y="3784600"/>
          <p14:tracePt t="88362" x="1016000" y="3784600"/>
          <p14:tracePt t="88379" x="1092200" y="3784600"/>
          <p14:tracePt t="88395" x="1136650" y="3784600"/>
          <p14:tracePt t="88411" x="1174750" y="3784600"/>
          <p14:tracePt t="88428" x="1187450" y="3784600"/>
          <p14:tracePt t="88445" x="1193800" y="3784600"/>
          <p14:tracePt t="88446" x="1200150" y="3784600"/>
          <p14:tracePt t="88461" x="1212850" y="3784600"/>
          <p14:tracePt t="88478" x="1238250" y="3784600"/>
          <p14:tracePt t="88494" x="1250950" y="3784600"/>
          <p14:tracePt t="88511" x="1263650" y="3784600"/>
          <p14:tracePt t="88529" x="1270000" y="3784600"/>
          <p14:tracePt t="88696" x="1257300" y="3784600"/>
          <p14:tracePt t="88705" x="1231900" y="3784600"/>
          <p14:tracePt t="88716" x="1200150" y="3784600"/>
          <p14:tracePt t="88728" x="1136650" y="3784600"/>
          <p14:tracePt t="88744" x="1079500" y="3784600"/>
          <p14:tracePt t="88761" x="1035050" y="3784600"/>
          <p14:tracePt t="88778" x="1022350" y="3784600"/>
          <p14:tracePt t="88904" x="1028700" y="3784600"/>
          <p14:tracePt t="88910" x="1060450" y="3784600"/>
          <p14:tracePt t="88920" x="1085850" y="3784600"/>
          <p14:tracePt t="88928" x="1104900" y="3784600"/>
          <p14:tracePt t="88944" x="1130300" y="3784600"/>
          <p14:tracePt t="88961" x="1136650" y="3784600"/>
          <p14:tracePt t="89111" x="0" y="0"/>
        </p14:tracePtLst>
        <p14:tracePtLst>
          <p14:tracePt t="91648" x="901700" y="3740150"/>
          <p14:tracePt t="91656" x="895350" y="3746500"/>
          <p14:tracePt t="91695" x="895350" y="3752850"/>
          <p14:tracePt t="91721" x="895350" y="3759200"/>
          <p14:tracePt t="91728" x="901700" y="3765550"/>
          <p14:tracePt t="91744" x="914400" y="3771900"/>
          <p14:tracePt t="91760" x="939800" y="3784600"/>
          <p14:tracePt t="91777" x="971550" y="3790950"/>
          <p14:tracePt t="91794" x="1054100" y="3810000"/>
          <p14:tracePt t="91811" x="1149350" y="3822700"/>
          <p14:tracePt t="91827" x="1219200" y="3822700"/>
          <p14:tracePt t="91831" x="1238250" y="3822700"/>
          <p14:tracePt t="91843" x="1257300" y="3822700"/>
          <p14:tracePt t="91861" x="1295400" y="3816350"/>
          <p14:tracePt t="91878" x="1301750" y="3810000"/>
          <p14:tracePt t="91894" x="1314450" y="3790950"/>
          <p14:tracePt t="91914" x="1314450" y="3784600"/>
          <p14:tracePt t="92023" x="1314450" y="3778250"/>
          <p14:tracePt t="92031" x="0" y="0"/>
        </p14:tracePtLst>
        <p14:tracePtLst>
          <p14:tracePt t="92479" x="857250" y="4318000"/>
          <p14:tracePt t="92491" x="844550" y="4343400"/>
          <p14:tracePt t="92505" x="819150" y="4432300"/>
          <p14:tracePt t="92519" x="806450" y="4565650"/>
          <p14:tracePt t="92527" x="806450" y="4635500"/>
          <p14:tracePt t="92543" x="806450" y="4775200"/>
          <p14:tracePt t="92560" x="806450" y="4914900"/>
          <p14:tracePt t="92577" x="819150" y="5054600"/>
          <p14:tracePt t="92593" x="838200" y="5162550"/>
          <p14:tracePt t="92610" x="869950" y="5232400"/>
          <p14:tracePt t="92626" x="889000" y="5270500"/>
          <p14:tracePt t="92643" x="914400" y="5289550"/>
          <p14:tracePt t="92660" x="927100" y="5295900"/>
          <p14:tracePt t="92677" x="971550" y="5295900"/>
          <p14:tracePt t="92680" x="1009650" y="5295900"/>
          <p14:tracePt t="92693" x="1073150" y="5289550"/>
          <p14:tracePt t="92710" x="1320800" y="5264150"/>
          <p14:tracePt t="92726" x="1536700" y="5264150"/>
          <p14:tracePt t="92743" x="1752600" y="5257800"/>
          <p14:tracePt t="92760" x="1866900" y="5238750"/>
          <p14:tracePt t="92776" x="1930400" y="5219700"/>
          <p14:tracePt t="92793" x="1949450" y="5213350"/>
          <p14:tracePt t="92810" x="1987550" y="5194300"/>
          <p14:tracePt t="92827" x="2019300" y="5175250"/>
          <p14:tracePt t="92843" x="2051050" y="5137150"/>
          <p14:tracePt t="92860" x="2070100" y="5092700"/>
          <p14:tracePt t="92863" x="2076450" y="5073650"/>
          <p14:tracePt t="92876" x="2076450" y="5054600"/>
          <p14:tracePt t="92893" x="2076450" y="4991100"/>
          <p14:tracePt t="92910" x="2057400" y="4864100"/>
          <p14:tracePt t="92926" x="2032000" y="4813300"/>
          <p14:tracePt t="92943" x="1981200" y="4749800"/>
          <p14:tracePt t="92960" x="1917700" y="4699000"/>
          <p14:tracePt t="92976" x="1803400" y="4641850"/>
          <p14:tracePt t="92993" x="1657350" y="4578350"/>
          <p14:tracePt t="93010" x="1504950" y="4546600"/>
          <p14:tracePt t="93026" x="1371600" y="4514850"/>
          <p14:tracePt t="93043" x="1263650" y="4502150"/>
          <p14:tracePt t="93060" x="1174750" y="4483100"/>
          <p14:tracePt t="93077" x="1123950" y="4483100"/>
          <p14:tracePt t="93080" x="1098550" y="4483100"/>
          <p14:tracePt t="93093" x="1073150" y="4483100"/>
          <p14:tracePt t="93110" x="977900" y="4502150"/>
          <p14:tracePt t="93127" x="908050" y="4540250"/>
          <p14:tracePt t="93143" x="838200" y="4597400"/>
          <p14:tracePt t="93160" x="774700" y="4667250"/>
          <p14:tracePt t="93176" x="704850" y="4743450"/>
          <p14:tracePt t="93193" x="628650" y="4845050"/>
          <p14:tracePt t="93209" x="603250" y="4902200"/>
          <p14:tracePt t="93226" x="584200" y="4953000"/>
          <p14:tracePt t="93243" x="571500" y="4991100"/>
          <p14:tracePt t="93259" x="565150" y="5022850"/>
          <p14:tracePt t="93276" x="565150" y="5067300"/>
          <p14:tracePt t="93280" x="565150" y="5080000"/>
          <p14:tracePt t="93293" x="565150" y="5105400"/>
          <p14:tracePt t="93310" x="584200" y="5187950"/>
          <p14:tracePt t="93326" x="609600" y="5232400"/>
          <p14:tracePt t="93343" x="654050" y="5289550"/>
          <p14:tracePt t="93360" x="717550" y="5340350"/>
          <p14:tracePt t="93376" x="800100" y="5403850"/>
          <p14:tracePt t="93393" x="908050" y="5448300"/>
          <p14:tracePt t="93410" x="1022350" y="5499100"/>
          <p14:tracePt t="93426" x="1162050" y="5524500"/>
          <p14:tracePt t="93443" x="1276350" y="5524500"/>
          <p14:tracePt t="93459" x="1397000" y="5518150"/>
          <p14:tracePt t="93476" x="1485900" y="5499100"/>
          <p14:tracePt t="93493" x="1555750" y="5473700"/>
          <p14:tracePt t="93495" x="1587500" y="5454650"/>
          <p14:tracePt t="93510" x="1619250" y="5391150"/>
          <p14:tracePt t="93526" x="1644650" y="5314950"/>
          <p14:tracePt t="93543" x="1651000" y="5245100"/>
          <p14:tracePt t="93559" x="1651000" y="5181600"/>
          <p14:tracePt t="93576" x="1651000" y="5105400"/>
          <p14:tracePt t="93595" x="1638300" y="5035550"/>
          <p14:tracePt t="93609" x="1612900" y="4978400"/>
          <p14:tracePt t="93626" x="1562100" y="4902200"/>
          <p14:tracePt t="93643" x="1492250" y="4838700"/>
          <p14:tracePt t="93659" x="1397000" y="4768850"/>
          <p14:tracePt t="93676" x="1295400" y="4724400"/>
          <p14:tracePt t="93693" x="1200150" y="4679950"/>
          <p14:tracePt t="93694" x="1155700" y="4660900"/>
          <p14:tracePt t="93710" x="1098550" y="4648200"/>
          <p14:tracePt t="93726" x="1060450" y="4635500"/>
          <p14:tracePt t="93743" x="1041400" y="4635500"/>
          <p14:tracePt t="93759" x="1003300" y="4635500"/>
          <p14:tracePt t="93776" x="965200" y="4660900"/>
          <p14:tracePt t="93793" x="927100" y="4692650"/>
          <p14:tracePt t="93809" x="895350" y="4749800"/>
          <p14:tracePt t="93826" x="857250" y="4832350"/>
          <p14:tracePt t="93843" x="825500" y="4933950"/>
          <p14:tracePt t="93859" x="819150" y="5022850"/>
          <p14:tracePt t="93876" x="819150" y="5137150"/>
          <p14:tracePt t="93880" x="825500" y="5194300"/>
          <p14:tracePt t="93893" x="838200" y="5238750"/>
          <p14:tracePt t="93909" x="889000" y="5334000"/>
          <p14:tracePt t="93926" x="984250" y="5441950"/>
          <p14:tracePt t="93942" x="1060450" y="5492750"/>
          <p14:tracePt t="93959" x="1136650" y="5524500"/>
          <p14:tracePt t="93976" x="1225550" y="5537200"/>
          <p14:tracePt t="93993" x="1320800" y="5537200"/>
          <p14:tracePt t="94009" x="1435100" y="5492750"/>
          <p14:tracePt t="94026" x="1549400" y="5429250"/>
          <p14:tracePt t="94043" x="1651000" y="5353050"/>
          <p14:tracePt t="94060" x="1708150" y="5283200"/>
          <p14:tracePt t="94064" x="1727200" y="5245100"/>
          <p14:tracePt t="94077" x="1733550" y="5207000"/>
          <p14:tracePt t="94095" x="1739900" y="5175250"/>
          <p14:tracePt t="94111" x="1739900" y="5092700"/>
          <p14:tracePt t="94127" x="1720850" y="5022850"/>
          <p14:tracePt t="94143" x="1670050" y="4927600"/>
          <p14:tracePt t="94159" x="1619250" y="4851400"/>
          <p14:tracePt t="94176" x="1562100" y="4787900"/>
          <p14:tracePt t="94193" x="1498600" y="4743450"/>
          <p14:tracePt t="94209" x="1403350" y="4705350"/>
          <p14:tracePt t="94226" x="1314450" y="4673600"/>
          <p14:tracePt t="94242" x="1231900" y="4660900"/>
          <p14:tracePt t="94259" x="1187450" y="4660900"/>
          <p14:tracePt t="94276" x="1143000" y="4660900"/>
          <p14:tracePt t="94279" x="1130300" y="4660900"/>
          <p14:tracePt t="94293" x="1104900" y="4660900"/>
          <p14:tracePt t="94309" x="1066800" y="4692650"/>
          <p14:tracePt t="94327" x="1003300" y="4781550"/>
          <p14:tracePt t="94343" x="939800" y="4889500"/>
          <p14:tracePt t="94360" x="889000" y="5010150"/>
          <p14:tracePt t="94376" x="863600" y="5143500"/>
          <p14:tracePt t="94393" x="857250" y="5251450"/>
          <p14:tracePt t="94410" x="869950" y="5346700"/>
          <p14:tracePt t="94426" x="895350" y="5422900"/>
          <p14:tracePt t="94443" x="952500" y="5480050"/>
          <p14:tracePt t="94459" x="1028700" y="5524500"/>
          <p14:tracePt t="94476" x="1149350" y="5556250"/>
          <p14:tracePt t="94493" x="1276350" y="5562600"/>
          <p14:tracePt t="94495" x="1365250" y="5562600"/>
          <p14:tracePt t="94509" x="1530350" y="5549900"/>
          <p14:tracePt t="94526" x="1676400" y="5518150"/>
          <p14:tracePt t="94542" x="1758950" y="5467350"/>
          <p14:tracePt t="94560" x="1809750" y="5410200"/>
          <p14:tracePt t="94576" x="1822450" y="5327650"/>
          <p14:tracePt t="94593" x="1828800" y="5245100"/>
          <p14:tracePt t="94609" x="1841500" y="5162550"/>
          <p14:tracePt t="94626" x="1828800" y="5067300"/>
          <p14:tracePt t="94642" x="1790700" y="4972050"/>
          <p14:tracePt t="94660" x="1733550" y="4876800"/>
          <p14:tracePt t="94676" x="1657350" y="4794250"/>
          <p14:tracePt t="94679" x="1606550" y="4749800"/>
          <p14:tracePt t="94692" x="1562100" y="4718050"/>
          <p14:tracePt t="94709" x="1466850" y="4667250"/>
          <p14:tracePt t="94711" x="1428750" y="4648200"/>
          <p14:tracePt t="94726" x="1371600" y="4629150"/>
          <p14:tracePt t="94742" x="1352550" y="4629150"/>
          <p14:tracePt t="94759" x="1346200" y="4629150"/>
          <p14:tracePt t="94776" x="1327150" y="4641850"/>
          <p14:tracePt t="94792" x="1289050" y="4679950"/>
          <p14:tracePt t="94809" x="1257300" y="4756150"/>
          <p14:tracePt t="94826" x="1244600" y="4845050"/>
          <p14:tracePt t="94842" x="1244600" y="4902200"/>
          <p14:tracePt t="94859" x="1250950" y="4984750"/>
          <p14:tracePt t="94876" x="1289050" y="5048250"/>
          <p14:tracePt t="94879" x="1314450" y="5086350"/>
          <p14:tracePt t="94892" x="1333500" y="5099050"/>
          <p14:tracePt t="94909" x="1397000" y="5137150"/>
          <p14:tracePt t="94913" x="1435100" y="5149850"/>
          <p14:tracePt t="94926" x="1485900" y="5156200"/>
          <p14:tracePt t="94942" x="1530350" y="5156200"/>
          <p14:tracePt t="94959" x="1581150" y="5137150"/>
          <p14:tracePt t="94976" x="1625600" y="5092700"/>
          <p14:tracePt t="94992" x="1663700" y="5010150"/>
          <p14:tracePt t="95009" x="1676400" y="4921250"/>
          <p14:tracePt t="95026" x="1676400" y="4832350"/>
          <p14:tracePt t="95042" x="1663700" y="4743450"/>
          <p14:tracePt t="95059" x="1631950" y="4660900"/>
          <p14:tracePt t="95076" x="1593850" y="4591050"/>
          <p14:tracePt t="95094" x="1543050" y="4521200"/>
          <p14:tracePt t="95096" x="1517650" y="4495800"/>
          <p14:tracePt t="95110" x="1479550" y="4470400"/>
          <p14:tracePt t="95127" x="1339850" y="4413250"/>
          <p14:tracePt t="95142" x="1257300" y="4394200"/>
          <p14:tracePt t="95159" x="1219200" y="4394200"/>
          <p14:tracePt t="95176" x="1168400" y="4394200"/>
          <p14:tracePt t="95192" x="1136650" y="4425950"/>
          <p14:tracePt t="95209" x="1085850" y="4521200"/>
          <p14:tracePt t="95226" x="1028700" y="4654550"/>
          <p14:tracePt t="95242" x="977900" y="4826000"/>
          <p14:tracePt t="95259" x="952500" y="4991100"/>
          <p14:tracePt t="95275" x="946150" y="5118100"/>
          <p14:tracePt t="95292" x="946150" y="5226050"/>
          <p14:tracePt t="95309" x="952500" y="5295900"/>
          <p14:tracePt t="95311" x="965200" y="5321300"/>
          <p14:tracePt t="95326" x="971550" y="5334000"/>
          <p14:tracePt t="95342" x="996950" y="5365750"/>
          <p14:tracePt t="95359" x="1016000" y="5365750"/>
          <p14:tracePt t="95376" x="1066800" y="5365750"/>
          <p14:tracePt t="95392" x="1143000" y="5346700"/>
          <p14:tracePt t="95409" x="1250950" y="5289550"/>
          <p14:tracePt t="95425" x="1365250" y="5226050"/>
          <p14:tracePt t="95442" x="1447800" y="5137150"/>
          <p14:tracePt t="95459" x="1492250" y="5048250"/>
          <p14:tracePt t="95475" x="1517650" y="4953000"/>
          <p14:tracePt t="95492" x="1524000" y="4902200"/>
          <p14:tracePt t="95509" x="1524000" y="4870450"/>
          <p14:tracePt t="95511" x="1524000" y="4851400"/>
          <p14:tracePt t="95526" x="1524000" y="4826000"/>
          <p14:tracePt t="95542" x="1517650" y="4806950"/>
          <p14:tracePt t="95567" x="1511300" y="4794250"/>
          <p14:tracePt t="95575" x="1504950" y="4787900"/>
          <p14:tracePt t="95593" x="1498600" y="4787900"/>
          <p14:tracePt t="95609" x="1466850" y="4781550"/>
          <p14:tracePt t="95625" x="1447800" y="4775200"/>
          <p14:tracePt t="95642" x="1428750" y="4768850"/>
          <p14:tracePt t="95659" x="1416050" y="4768850"/>
          <p14:tracePt t="95676" x="1397000" y="4756150"/>
          <p14:tracePt t="95950" x="0" y="0"/>
        </p14:tracePtLst>
        <p14:tracePtLst>
          <p14:tracePt t="99045" x="1111250" y="4457700"/>
          <p14:tracePt t="99048" x="1085850" y="4457700"/>
          <p14:tracePt t="99058" x="1060450" y="4457700"/>
          <p14:tracePt t="99074" x="1009650" y="4457700"/>
          <p14:tracePt t="99093" x="908050" y="4457700"/>
          <p14:tracePt t="99095" x="863600" y="4457700"/>
          <p14:tracePt t="99108" x="819150" y="4464050"/>
          <p14:tracePt t="99125" x="755650" y="4476750"/>
          <p14:tracePt t="99127" x="730250" y="4483100"/>
          <p14:tracePt t="99141" x="717550" y="4489450"/>
          <p14:tracePt t="99158" x="673100" y="4521200"/>
          <p14:tracePt t="99174" x="654050" y="4552950"/>
          <p14:tracePt t="99191" x="641350" y="4591050"/>
          <p14:tracePt t="99207" x="622300" y="4641850"/>
          <p14:tracePt t="99224" x="596900" y="4711700"/>
          <p14:tracePt t="99241" x="596900" y="4787900"/>
          <p14:tracePt t="99257" x="596900" y="4883150"/>
          <p14:tracePt t="99274" x="622300" y="5016500"/>
          <p14:tracePt t="99291" x="685800" y="5137150"/>
          <p14:tracePt t="99307" x="755650" y="5264150"/>
          <p14:tracePt t="99324" x="838200" y="5365750"/>
          <p14:tracePt t="99341" x="927100" y="5441950"/>
          <p14:tracePt t="99344" x="965200" y="5473700"/>
          <p14:tracePt t="99358" x="1060450" y="5518150"/>
          <p14:tracePt t="99374" x="1168400" y="5549900"/>
          <p14:tracePt t="99391" x="1308100" y="5568950"/>
          <p14:tracePt t="99408" x="1428750" y="5568950"/>
          <p14:tracePt t="99424" x="1568450" y="5556250"/>
          <p14:tracePt t="99441" x="1676400" y="5524500"/>
          <p14:tracePt t="99457" x="1758950" y="5480050"/>
          <p14:tracePt t="99474" x="1809750" y="5403850"/>
          <p14:tracePt t="99491" x="1828800" y="5308600"/>
          <p14:tracePt t="99507" x="1835150" y="5226050"/>
          <p14:tracePt t="99524" x="1828800" y="5137150"/>
          <p14:tracePt t="99541" x="1797050" y="5048250"/>
          <p14:tracePt t="99558" x="1720850" y="4895850"/>
          <p14:tracePt t="99574" x="1631950" y="4800600"/>
          <p14:tracePt t="99591" x="1498600" y="4699000"/>
          <p14:tracePt t="99608" x="1352550" y="4610100"/>
          <p14:tracePt t="99625" x="1250950" y="4565650"/>
          <p14:tracePt t="99641" x="1200150" y="4533900"/>
          <p14:tracePt t="99658" x="1187450" y="4533900"/>
          <p14:tracePt t="99695" x="1181100" y="4533900"/>
          <p14:tracePt t="99711" x="1168400" y="4533900"/>
          <p14:tracePt t="99724" x="1162050" y="4533900"/>
          <p14:tracePt t="99741" x="1155700" y="4540250"/>
          <p14:tracePt t="99757" x="1143000" y="4546600"/>
          <p14:tracePt t="99774" x="1136650" y="4546600"/>
          <p14:tracePt t="99791" x="1104900" y="4559300"/>
          <p14:tracePt t="99807" x="1060450" y="4559300"/>
          <p14:tracePt t="99824" x="958850" y="4565650"/>
          <p14:tracePt t="99841" x="831850" y="4591050"/>
          <p14:tracePt t="99858" x="698500" y="4622800"/>
          <p14:tracePt t="99874" x="577850" y="4673600"/>
          <p14:tracePt t="99891" x="514350" y="4711700"/>
          <p14:tracePt t="99909" x="476250" y="4737100"/>
          <p14:tracePt t="99924" x="457200" y="4762500"/>
          <p14:tracePt t="99941" x="444500" y="4787900"/>
          <p14:tracePt t="99958" x="444500" y="4838700"/>
          <p14:tracePt t="99974" x="450850" y="4895850"/>
          <p14:tracePt t="99990" x="488950" y="4946650"/>
          <p14:tracePt t="100008" x="533400" y="4984750"/>
          <p14:tracePt t="100024" x="641350" y="5048250"/>
          <p14:tracePt t="100041" x="774700" y="5105400"/>
          <p14:tracePt t="100057" x="914400" y="5156200"/>
          <p14:tracePt t="100074" x="1035050" y="5175250"/>
          <p14:tracePt t="100091" x="1123950" y="5181600"/>
          <p14:tracePt t="100108" x="1219200" y="5181600"/>
          <p14:tracePt t="100124" x="1320800" y="5149850"/>
          <p14:tracePt t="100128" x="1377950" y="5124450"/>
          <p14:tracePt t="100140" x="1435100" y="5092700"/>
          <p14:tracePt t="100158" x="1511300" y="5029200"/>
          <p14:tracePt t="100174" x="1606550" y="4889500"/>
          <p14:tracePt t="100190" x="1631950" y="4794250"/>
          <p14:tracePt t="100207" x="1638300" y="4743450"/>
          <p14:tracePt t="100224" x="1638300" y="4705350"/>
          <p14:tracePt t="100241" x="1631950" y="4660900"/>
          <p14:tracePt t="100257" x="1600200" y="4629150"/>
          <p14:tracePt t="100274" x="1543050" y="4597400"/>
          <p14:tracePt t="100290" x="1416050" y="4552950"/>
          <p14:tracePt t="100307" x="1289050" y="4514850"/>
          <p14:tracePt t="100324" x="1136650" y="4489450"/>
          <p14:tracePt t="100342" x="1016000" y="4483100"/>
          <p14:tracePt t="100358" x="920750" y="4483100"/>
          <p14:tracePt t="100359" x="889000" y="4483100"/>
          <p14:tracePt t="100375" x="838200" y="4483100"/>
          <p14:tracePt t="100390" x="806450" y="4502150"/>
          <p14:tracePt t="100408" x="774700" y="4533900"/>
          <p14:tracePt t="100424" x="736600" y="4552950"/>
          <p14:tracePt t="100441" x="723900" y="4597400"/>
          <p14:tracePt t="100457" x="704850" y="4641850"/>
          <p14:tracePt t="100474" x="692150" y="4686300"/>
          <p14:tracePt t="100490" x="692150" y="4743450"/>
          <p14:tracePt t="100507" x="692150" y="4832350"/>
          <p14:tracePt t="100524" x="711200" y="4927600"/>
          <p14:tracePt t="100540" x="774700" y="5048250"/>
          <p14:tracePt t="100557" x="882650" y="5124450"/>
          <p14:tracePt t="100559" x="958850" y="5181600"/>
          <p14:tracePt t="100574" x="1136650" y="5251450"/>
          <p14:tracePt t="100591" x="1327150" y="5283200"/>
          <p14:tracePt t="100608" x="1466850" y="5295900"/>
          <p14:tracePt t="100624" x="1574800" y="5283200"/>
          <p14:tracePt t="100641" x="1638300" y="5251450"/>
          <p14:tracePt t="100657" x="1682750" y="5181600"/>
          <p14:tracePt t="100674" x="1701800" y="5092700"/>
          <p14:tracePt t="100690" x="1714500" y="5016500"/>
          <p14:tracePt t="100707" x="1708150" y="4914900"/>
          <p14:tracePt t="100724" x="1695450" y="4806950"/>
          <p14:tracePt t="100740" x="1657350" y="4724400"/>
          <p14:tracePt t="100757" x="1593850" y="4629150"/>
          <p14:tracePt t="100759" x="1555750" y="4591050"/>
          <p14:tracePt t="100774" x="1441450" y="4527550"/>
          <p14:tracePt t="100790" x="1301750" y="4451350"/>
          <p14:tracePt t="100807" x="1149350" y="4387850"/>
          <p14:tracePt t="100824" x="1016000" y="4349750"/>
          <p14:tracePt t="100840" x="895350" y="4324350"/>
          <p14:tracePt t="100857" x="825500" y="4318000"/>
          <p14:tracePt t="100874" x="774700" y="4318000"/>
          <p14:tracePt t="100890" x="723900" y="4318000"/>
          <p14:tracePt t="100908" x="679450" y="4343400"/>
          <p14:tracePt t="100923" x="641350" y="4394200"/>
          <p14:tracePt t="100941" x="590550" y="4470400"/>
          <p14:tracePt t="100957" x="539750" y="4578350"/>
          <p14:tracePt t="100958" x="520700" y="4648200"/>
          <p14:tracePt t="100974" x="495300" y="4800600"/>
          <p14:tracePt t="100990" x="495300" y="4914900"/>
          <p14:tracePt t="101007" x="508000" y="5016500"/>
          <p14:tracePt t="101023" x="533400" y="5067300"/>
          <p14:tracePt t="101040" x="584200" y="5124450"/>
          <p14:tracePt t="101057" x="660400" y="5194300"/>
          <p14:tracePt t="101073" x="755650" y="5245100"/>
          <p14:tracePt t="101090" x="857250" y="5295900"/>
          <p14:tracePt t="101107" x="952500" y="5327650"/>
          <p14:tracePt t="101124" x="1066800" y="5340350"/>
          <p14:tracePt t="101140" x="1168400" y="5340350"/>
          <p14:tracePt t="101157" x="1276350" y="5334000"/>
          <p14:tracePt t="101160" x="1333500" y="5314950"/>
          <p14:tracePt t="101174" x="1435100" y="5276850"/>
          <p14:tracePt t="101190" x="1517650" y="5232400"/>
          <p14:tracePt t="101207" x="1562100" y="5175250"/>
          <p14:tracePt t="101224" x="1574800" y="5137150"/>
          <p14:tracePt t="101240" x="1581150" y="5099050"/>
          <p14:tracePt t="101257" x="1581150" y="5048250"/>
          <p14:tracePt t="101273" x="1574800" y="4978400"/>
          <p14:tracePt t="101290" x="1549400" y="4914900"/>
          <p14:tracePt t="101307" x="1517650" y="4826000"/>
          <p14:tracePt t="101323" x="1473200" y="4749800"/>
          <p14:tracePt t="101340" x="1428750" y="4686300"/>
          <p14:tracePt t="101344" x="1416050" y="4660900"/>
          <p14:tracePt t="101357" x="1397000" y="4635500"/>
          <p14:tracePt t="101374" x="1352550" y="4584700"/>
          <p14:tracePt t="101390" x="1333500" y="4559300"/>
          <p14:tracePt t="101408" x="1308100" y="4540250"/>
          <p14:tracePt t="101424" x="1276350" y="4508500"/>
          <p14:tracePt t="101441" x="1244600" y="4476750"/>
          <p14:tracePt t="101457" x="1206500" y="4457700"/>
          <p14:tracePt t="101473" x="1155700" y="4438650"/>
          <p14:tracePt t="101490" x="1098550" y="4419600"/>
          <p14:tracePt t="101507" x="1016000" y="4406900"/>
          <p14:tracePt t="101523" x="952500" y="4406900"/>
          <p14:tracePt t="101540" x="889000" y="4406900"/>
          <p14:tracePt t="101557" x="831850" y="4406900"/>
          <p14:tracePt t="101559" x="800100" y="4413250"/>
          <p14:tracePt t="101574" x="736600" y="4432300"/>
          <p14:tracePt t="101590" x="692150" y="4457700"/>
          <p14:tracePt t="101607" x="641350" y="4476750"/>
          <p14:tracePt t="101623" x="596900" y="4495800"/>
          <p14:tracePt t="101640" x="558800" y="4514850"/>
          <p14:tracePt t="101657" x="520700" y="4546600"/>
          <p14:tracePt t="101673" x="488950" y="4584700"/>
          <p14:tracePt t="101690" x="469900" y="4610100"/>
          <p14:tracePt t="101707" x="450850" y="4641850"/>
          <p14:tracePt t="101723" x="444500" y="4660900"/>
          <p14:tracePt t="101740" x="438150" y="4692650"/>
          <p14:tracePt t="101757" x="438150" y="4711700"/>
          <p14:tracePt t="101774" x="438150" y="4749800"/>
          <p14:tracePt t="101790" x="438150" y="4787900"/>
          <p14:tracePt t="101806" x="444500" y="4838700"/>
          <p14:tracePt t="101823" x="463550" y="4870450"/>
          <p14:tracePt t="101840" x="488950" y="4921250"/>
          <p14:tracePt t="101857" x="514350" y="4972050"/>
          <p14:tracePt t="101873" x="552450" y="5035550"/>
          <p14:tracePt t="101890" x="590550" y="5092700"/>
          <p14:tracePt t="101908" x="615950" y="5143500"/>
          <p14:tracePt t="101923" x="679450" y="5219700"/>
          <p14:tracePt t="101940" x="730250" y="5295900"/>
          <p14:tracePt t="101943" x="762000" y="5327650"/>
          <p14:tracePt t="101957" x="781050" y="5353050"/>
          <p14:tracePt t="101974" x="844550" y="5410200"/>
          <p14:tracePt t="101990" x="901700" y="5454650"/>
          <p14:tracePt t="102007" x="984250" y="5499100"/>
          <p14:tracePt t="102023" x="1098550" y="5537200"/>
          <p14:tracePt t="102040" x="1219200" y="5556250"/>
          <p14:tracePt t="102056" x="1333500" y="5562600"/>
          <p14:tracePt t="102073" x="1460500" y="5562600"/>
          <p14:tracePt t="102090" x="1593850" y="5549900"/>
          <p14:tracePt t="102107" x="1720850" y="5537200"/>
          <p14:tracePt t="102124" x="1835150" y="5492750"/>
          <p14:tracePt t="102140" x="1917700" y="5441950"/>
          <p14:tracePt t="102143" x="1949450" y="5410200"/>
          <p14:tracePt t="102156" x="1987550" y="5384800"/>
          <p14:tracePt t="102173" x="2038350" y="5314950"/>
          <p14:tracePt t="102175" x="2051050" y="5283200"/>
          <p14:tracePt t="102190" x="2082800" y="5207000"/>
          <p14:tracePt t="102206" x="2101850" y="5137150"/>
          <p14:tracePt t="102223" x="2120900" y="5080000"/>
          <p14:tracePt t="102240" x="2120900" y="5029200"/>
          <p14:tracePt t="102256" x="2120900" y="4978400"/>
          <p14:tracePt t="102273" x="2120900" y="4927600"/>
          <p14:tracePt t="102290" x="2114550" y="4870450"/>
          <p14:tracePt t="102306" x="2101850" y="4826000"/>
          <p14:tracePt t="102323" x="2082800" y="4775200"/>
          <p14:tracePt t="102340" x="2063750" y="4743450"/>
          <p14:tracePt t="102357" x="2038350" y="4699000"/>
          <p14:tracePt t="102359" x="2025650" y="4673600"/>
          <p14:tracePt t="102373" x="2006600" y="4641850"/>
          <p14:tracePt t="102390" x="1943100" y="4584700"/>
          <p14:tracePt t="102407" x="1905000" y="4552950"/>
          <p14:tracePt t="102423" x="1860550" y="4521200"/>
          <p14:tracePt t="102440" x="1809750" y="4489450"/>
          <p14:tracePt t="102456" x="1765300" y="4470400"/>
          <p14:tracePt t="102473" x="1701800" y="4432300"/>
          <p14:tracePt t="102490" x="1619250" y="4400550"/>
          <p14:tracePt t="102506" x="1530350" y="4375150"/>
          <p14:tracePt t="102523" x="1441450" y="4349750"/>
          <p14:tracePt t="102540" x="1339850" y="4324350"/>
          <p14:tracePt t="102556" x="1250950" y="4311650"/>
          <p14:tracePt t="102559" x="1212850" y="4305300"/>
          <p14:tracePt t="102573" x="1181100" y="4305300"/>
          <p14:tracePt t="102575" x="1155700" y="4305300"/>
          <p14:tracePt t="102590" x="1104900" y="4305300"/>
          <p14:tracePt t="102606" x="1047750" y="4305300"/>
          <p14:tracePt t="102623" x="977900" y="4318000"/>
          <p14:tracePt t="102640" x="901700" y="4330700"/>
          <p14:tracePt t="102656" x="825500" y="4362450"/>
          <p14:tracePt t="102673" x="762000" y="4394200"/>
          <p14:tracePt t="102690" x="711200" y="4432300"/>
          <p14:tracePt t="102706" x="673100" y="4464050"/>
          <p14:tracePt t="102723" x="635000" y="4495800"/>
          <p14:tracePt t="102740" x="596900" y="4552950"/>
          <p14:tracePt t="102756" x="552450" y="4610100"/>
          <p14:tracePt t="102773" x="514350" y="4692650"/>
          <p14:tracePt t="102774" x="501650" y="4737100"/>
          <p14:tracePt t="102790" x="488950" y="4826000"/>
          <p14:tracePt t="102806" x="469900" y="4914900"/>
          <p14:tracePt t="102823" x="463550" y="4991100"/>
          <p14:tracePt t="102840" x="463550" y="5067300"/>
          <p14:tracePt t="102856" x="463550" y="5162550"/>
          <p14:tracePt t="102873" x="495300" y="5238750"/>
          <p14:tracePt t="102889" x="558800" y="5321300"/>
          <p14:tracePt t="102906" x="628650" y="5397500"/>
          <p14:tracePt t="102924" x="755650" y="5486400"/>
          <p14:tracePt t="102940" x="901700" y="5549900"/>
          <p14:tracePt t="102956" x="1060450" y="5607050"/>
          <p14:tracePt t="102973" x="1225550" y="5638800"/>
          <p14:tracePt t="102975" x="1289050" y="5657850"/>
          <p14:tracePt t="102990" x="1384300" y="5664200"/>
          <p14:tracePt t="103006" x="1473200" y="5664200"/>
          <p14:tracePt t="103023" x="1530350" y="5657850"/>
          <p14:tracePt t="103040" x="1587500" y="5645150"/>
          <p14:tracePt t="103056" x="1644650" y="5613400"/>
          <p14:tracePt t="103073" x="1682750" y="5594350"/>
          <p14:tracePt t="103090" x="1708150" y="5562600"/>
          <p14:tracePt t="103107" x="1727200" y="5543550"/>
          <p14:tracePt t="103123" x="1733550" y="5530850"/>
          <p14:tracePt t="103156" x="1733550" y="5524500"/>
          <p14:tracePt t="103510" x="0" y="0"/>
        </p14:tracePtLst>
        <p14:tracePtLst>
          <p14:tracePt t="105911" x="1187450" y="1485900"/>
          <p14:tracePt t="105926" x="1181100" y="1498600"/>
          <p14:tracePt t="105934" x="1174750" y="1498600"/>
          <p14:tracePt t="105943" x="1174750" y="1504950"/>
          <p14:tracePt t="105955" x="1168400" y="1524000"/>
          <p14:tracePt t="105972" x="1168400" y="1562100"/>
          <p14:tracePt t="105988" x="1168400" y="1606550"/>
          <p14:tracePt t="105991" x="1174750" y="1625600"/>
          <p14:tracePt t="106005" x="1187450" y="1644650"/>
          <p14:tracePt t="106006" x="1193800" y="1657350"/>
          <p14:tracePt t="106022" x="1200150" y="1663700"/>
          <p14:tracePt t="106054" x="1200150" y="1670050"/>
          <p14:tracePt t="106112" x="1206500" y="1670050"/>
          <p14:tracePt t="106134" x="1219200" y="1670050"/>
          <p14:tracePt t="106143" x="1219200" y="1663700"/>
          <p14:tracePt t="106155" x="1219200" y="1657350"/>
          <p14:tracePt t="106172" x="1225550" y="1625600"/>
          <p14:tracePt t="106189" x="1225550" y="1587500"/>
          <p14:tracePt t="106192" x="1225550" y="1581150"/>
          <p14:tracePt t="106205" x="1225550" y="1568450"/>
          <p14:tracePt t="106222" x="1225550" y="1562100"/>
          <p14:tracePt t="106344" x="1225550" y="1568450"/>
          <p14:tracePt t="106351" x="1225550" y="1587500"/>
          <p14:tracePt t="106361" x="1231900" y="1625600"/>
          <p14:tracePt t="106372" x="1238250" y="1651000"/>
          <p14:tracePt t="106389" x="1257300" y="1695450"/>
          <p14:tracePt t="106406" x="1276350" y="1727200"/>
          <p14:tracePt t="106408" x="1282700" y="1746250"/>
          <p14:tracePt t="106422" x="1295400" y="1784350"/>
          <p14:tracePt t="106439" x="1308100" y="1809750"/>
          <p14:tracePt t="106455" x="1314450" y="1828800"/>
          <p14:tracePt t="106494" x="1320800" y="1828800"/>
          <p14:tracePt t="106505" x="1327150" y="1828800"/>
          <p14:tracePt t="106522" x="1339850" y="1828800"/>
          <p14:tracePt t="106538" x="1358900" y="1822450"/>
          <p14:tracePt t="106555" x="1397000" y="1797050"/>
          <p14:tracePt t="106572" x="1428750" y="1784350"/>
          <p14:tracePt t="106588" x="1454150" y="1778000"/>
          <p14:tracePt t="106605" x="1466850" y="1778000"/>
          <p14:tracePt t="106622" x="1504950" y="1778000"/>
          <p14:tracePt t="106639" x="1543050" y="1778000"/>
          <p14:tracePt t="106655" x="1581150" y="1784350"/>
          <p14:tracePt t="106672" x="1612900" y="1797050"/>
          <p14:tracePt t="106688" x="1638300" y="1809750"/>
          <p14:tracePt t="106705" x="1644650" y="1816100"/>
          <p14:tracePt t="106722" x="1657350" y="1835150"/>
          <p14:tracePt t="106738" x="1670050" y="1860550"/>
          <p14:tracePt t="106755" x="1689100" y="1892300"/>
          <p14:tracePt t="106772" x="1695450" y="1898650"/>
          <p14:tracePt t="106788" x="1701800" y="1911350"/>
          <p14:tracePt t="106805" x="1714500" y="1917700"/>
          <p14:tracePt t="106839" x="1714500" y="1924050"/>
          <p14:tracePt t="106855" x="1720850" y="1924050"/>
          <p14:tracePt t="106863" x="1727200" y="1924050"/>
          <p14:tracePt t="106871" x="1727200" y="1917700"/>
          <p14:tracePt t="106888" x="1733550" y="1905000"/>
          <p14:tracePt t="106906" x="1733550" y="1898650"/>
          <p14:tracePt t="106921" x="1739900" y="1892300"/>
          <p14:tracePt t="107247" x="0" y="0"/>
        </p14:tracePtLst>
        <p14:tracePtLst>
          <p14:tracePt t="108229" x="4165600" y="3930650"/>
          <p14:tracePt t="108238" x="4171950" y="3930650"/>
          <p14:tracePt t="108271" x="4178300" y="3930650"/>
          <p14:tracePt t="108286" x="4178300" y="3924300"/>
          <p14:tracePt t="108302" x="4191000" y="3924300"/>
          <p14:tracePt t="108455" x="4191000" y="3917950"/>
          <p14:tracePt t="108456" x="0" y="0"/>
        </p14:tracePtLst>
        <p14:tracePtLst>
          <p14:tracePt t="109463" x="1244600" y="1581150"/>
          <p14:tracePt t="109519" x="1238250" y="1581150"/>
          <p14:tracePt t="109535" x="1238250" y="1587500"/>
          <p14:tracePt t="109543" x="1238250" y="1593850"/>
          <p14:tracePt t="109554" x="1250950" y="1606550"/>
          <p14:tracePt t="109571" x="1270000" y="1625600"/>
          <p14:tracePt t="109588" x="1276350" y="1644650"/>
          <p14:tracePt t="109604" x="1282700" y="1651000"/>
          <p14:tracePt t="109751" x="0" y="0"/>
        </p14:tracePtLst>
        <p14:tracePtLst>
          <p14:tracePt t="111576" x="1130300" y="1606550"/>
          <p14:tracePt t="111599" x="1136650" y="1619250"/>
          <p14:tracePt t="111609" x="1143000" y="1657350"/>
          <p14:tracePt t="111620" x="1149350" y="1689100"/>
          <p14:tracePt t="111637" x="1168400" y="1765300"/>
          <p14:tracePt t="111654" x="1181100" y="1873250"/>
          <p14:tracePt t="111671" x="1193800" y="1917700"/>
          <p14:tracePt t="111687" x="1193800" y="1930400"/>
          <p14:tracePt t="111703" x="1193800" y="1936750"/>
          <p14:tracePt t="111775" x="1193800" y="1924050"/>
          <p14:tracePt t="111784" x="1200150" y="1905000"/>
          <p14:tracePt t="111791" x="1200150" y="1892300"/>
          <p14:tracePt t="111803" x="1200150" y="1866900"/>
          <p14:tracePt t="111820" x="1200150" y="1822450"/>
          <p14:tracePt t="111837" x="1200150" y="1784350"/>
          <p14:tracePt t="111840" x="1200150" y="1771650"/>
          <p14:tracePt t="111853" x="1200150" y="1765300"/>
          <p14:tracePt t="111870" x="1200150" y="1758950"/>
          <p14:tracePt t="111959" x="1200150" y="1765300"/>
          <p14:tracePt t="111969" x="1200150" y="1797050"/>
          <p14:tracePt t="111975" x="1200150" y="1822450"/>
          <p14:tracePt t="111987" x="1206500" y="1847850"/>
          <p14:tracePt t="112003" x="1219200" y="1866900"/>
          <p14:tracePt t="112020" x="1219200" y="1873250"/>
          <p14:tracePt t="112071" x="1219200" y="1860550"/>
          <p14:tracePt t="112080" x="1225550" y="1828800"/>
          <p14:tracePt t="112087" x="1225550" y="1816100"/>
          <p14:tracePt t="112103" x="1225550" y="1758950"/>
          <p14:tracePt t="112120" x="1225550" y="1708150"/>
          <p14:tracePt t="112136" x="1225550" y="1676400"/>
          <p14:tracePt t="112154" x="1225550" y="1651000"/>
          <p14:tracePt t="112266" x="1225550" y="1663700"/>
          <p14:tracePt t="112272" x="1225550" y="1676400"/>
          <p14:tracePt t="112286" x="1225550" y="1708150"/>
          <p14:tracePt t="112303" x="1225550" y="1720850"/>
          <p14:tracePt t="112320" x="1225550" y="1727200"/>
          <p14:tracePt t="112336" x="1225550" y="1739900"/>
          <p14:tracePt t="112370" x="1225550" y="1746250"/>
          <p14:tracePt t="112431" x="1225550" y="1733550"/>
          <p14:tracePt t="112440" x="1225550" y="1714500"/>
          <p14:tracePt t="112447" x="1225550" y="1695450"/>
          <p14:tracePt t="112455" x="1225550" y="1682750"/>
          <p14:tracePt t="112471" x="1225550" y="1663700"/>
          <p14:tracePt t="112486" x="1225550" y="1651000"/>
          <p14:tracePt t="112561" x="1225550" y="1670050"/>
          <p14:tracePt t="112567" x="1225550" y="1689100"/>
          <p14:tracePt t="112575" x="1225550" y="1720850"/>
          <p14:tracePt t="112586" x="1225550" y="1752600"/>
          <p14:tracePt t="112603" x="1225550" y="1809750"/>
          <p14:tracePt t="112620" x="1225550" y="1828800"/>
          <p14:tracePt t="112636" x="1225550" y="1835150"/>
          <p14:tracePt t="112806" x="1225550" y="1828800"/>
          <p14:tracePt t="112814" x="1225550" y="1822450"/>
          <p14:tracePt t="112823" x="1225550" y="1816100"/>
          <p14:tracePt t="112836" x="1225550" y="1809750"/>
          <p14:tracePt t="112853" x="1225550" y="1803400"/>
          <p14:tracePt t="112870" x="1225550" y="1797050"/>
          <p14:tracePt t="112886" x="1225550" y="1790700"/>
          <p14:tracePt t="112904" x="1225550" y="1784350"/>
          <p14:tracePt t="112920" x="1225550" y="1778000"/>
          <p14:tracePt t="112937" x="1225550" y="1771650"/>
          <p14:tracePt t="113023" x="1225550" y="1765300"/>
          <p14:tracePt t="113033" x="1225550" y="1758950"/>
          <p14:tracePt t="113113" x="1225550" y="1752600"/>
          <p14:tracePt t="113119" x="1225550" y="1746250"/>
          <p14:tracePt t="113136" x="1225550" y="1739900"/>
          <p14:tracePt t="113153" x="1225550" y="1733550"/>
          <p14:tracePt t="113170" x="1225550" y="1727200"/>
          <p14:tracePt t="113187" x="1225550" y="1708150"/>
          <p14:tracePt t="113203" x="1225550" y="1689100"/>
          <p14:tracePt t="113219" x="1225550" y="1676400"/>
          <p14:tracePt t="113236" x="1225550" y="1670050"/>
          <p14:tracePt t="113253" x="1225550" y="1663700"/>
          <p14:tracePt t="113270" x="1225550" y="1657350"/>
          <p14:tracePt t="113289" x="1225550" y="1651000"/>
          <p14:tracePt t="113303" x="1225550" y="1644650"/>
          <p14:tracePt t="113343" x="1225550" y="1638300"/>
          <p14:tracePt t="113350" x="1225550" y="1631950"/>
          <p14:tracePt t="113577" x="1225550" y="1657350"/>
          <p14:tracePt t="113588" x="1225550" y="1689100"/>
          <p14:tracePt t="113603" x="1225550" y="1765300"/>
          <p14:tracePt t="113620" x="1225550" y="1809750"/>
          <p14:tracePt t="113624" x="1225550" y="1828800"/>
          <p14:tracePt t="113637" x="1225550" y="1835150"/>
          <p14:tracePt t="113653" x="1225550" y="1847850"/>
          <p14:tracePt t="113736" x="1231900" y="1854200"/>
          <p14:tracePt t="113775" x="1231900" y="1847850"/>
          <p14:tracePt t="113786" x="1231900" y="1841500"/>
          <p14:tracePt t="113793" x="1231900" y="1828800"/>
          <p14:tracePt t="113803" x="1231900" y="1809750"/>
          <p14:tracePt t="113819" x="1231900" y="1778000"/>
          <p14:tracePt t="113836" x="1231900" y="1752600"/>
          <p14:tracePt t="113853" x="1231900" y="1727200"/>
          <p14:tracePt t="113952" x="1231900" y="1746250"/>
          <p14:tracePt t="113960" x="1231900" y="1758950"/>
          <p14:tracePt t="113969" x="1231900" y="1778000"/>
          <p14:tracePt t="113986" x="1231900" y="1797050"/>
          <p14:tracePt t="114003" x="1231900" y="1809750"/>
          <p14:tracePt t="114104" x="1231900" y="1803400"/>
          <p14:tracePt t="114112" x="1231900" y="1797050"/>
          <p14:tracePt t="114120" x="1231900" y="1784350"/>
          <p14:tracePt t="114136" x="1231900" y="1765300"/>
          <p14:tracePt t="114152" x="1231900" y="1746250"/>
          <p14:tracePt t="114170" x="1231900" y="1727200"/>
          <p14:tracePt t="114187" x="1231900" y="1720850"/>
          <p14:tracePt t="114203" x="1231900" y="1714500"/>
          <p14:tracePt t="114249" x="1231900" y="1708150"/>
          <p14:tracePt t="114256" x="1231900" y="1701800"/>
          <p14:tracePt t="114282" x="1231900" y="1695450"/>
          <p14:tracePt t="114446" x="0" y="0"/>
        </p14:tracePtLst>
        <p14:tracePtLst>
          <p14:tracePt t="115985" x="539750" y="4362450"/>
          <p14:tracePt t="116002" x="533400" y="4368800"/>
          <p14:tracePt t="116019" x="527050" y="4375150"/>
          <p14:tracePt t="116030" x="527050" y="4387850"/>
          <p14:tracePt t="116036" x="520700" y="4413250"/>
          <p14:tracePt t="116052" x="508000" y="4476750"/>
          <p14:tracePt t="116068" x="508000" y="4552950"/>
          <p14:tracePt t="116071" x="508000" y="4616450"/>
          <p14:tracePt t="116085" x="508000" y="4679950"/>
          <p14:tracePt t="116102" x="508000" y="4864100"/>
          <p14:tracePt t="116118" x="527050" y="5003800"/>
          <p14:tracePt t="116135" x="590550" y="5118100"/>
          <p14:tracePt t="116152" x="692150" y="5219700"/>
          <p14:tracePt t="116168" x="838200" y="5302250"/>
          <p14:tracePt t="116185" x="1003300" y="5359400"/>
          <p14:tracePt t="116202" x="1143000" y="5372100"/>
          <p14:tracePt t="116219" x="1263650" y="5372100"/>
          <p14:tracePt t="116222" x="1314450" y="5365750"/>
          <p14:tracePt t="116235" x="1358900" y="5346700"/>
          <p14:tracePt t="116252" x="1428750" y="5295900"/>
          <p14:tracePt t="116255" x="1466850" y="5257800"/>
          <p14:tracePt t="116268" x="1498600" y="5219700"/>
          <p14:tracePt t="116285" x="1536700" y="5124450"/>
          <p14:tracePt t="116302" x="1549400" y="4946650"/>
          <p14:tracePt t="116318" x="1549400" y="4826000"/>
          <p14:tracePt t="116335" x="1517650" y="4705350"/>
          <p14:tracePt t="116352" x="1466850" y="4629150"/>
          <p14:tracePt t="116368" x="1409700" y="4584700"/>
          <p14:tracePt t="116385" x="1352550" y="4572000"/>
          <p14:tracePt t="116402" x="1282700" y="4578350"/>
          <p14:tracePt t="116418" x="1193800" y="4597400"/>
          <p14:tracePt t="116435" x="1117600" y="4648200"/>
          <p14:tracePt t="116452" x="1041400" y="4711700"/>
          <p14:tracePt t="116454" x="1016000" y="4749800"/>
          <p14:tracePt t="116468" x="990600" y="4775200"/>
          <p14:tracePt t="116485" x="977900" y="4819650"/>
          <p14:tracePt t="116502" x="977900" y="4857750"/>
          <p14:tracePt t="116518" x="990600" y="4883150"/>
          <p14:tracePt t="116535" x="1035050" y="4921250"/>
          <p14:tracePt t="116552" x="1130300" y="4953000"/>
          <p14:tracePt t="116568" x="1289050" y="4972050"/>
          <p14:tracePt t="116585" x="1428750" y="4972050"/>
          <p14:tracePt t="116601" x="1517650" y="4965700"/>
          <p14:tracePt t="116618" x="1536700" y="4940300"/>
          <p14:tracePt t="116635" x="1543050" y="4914900"/>
          <p14:tracePt t="116652" x="1543050" y="4870450"/>
          <p14:tracePt t="116668" x="1517650" y="4819650"/>
          <p14:tracePt t="116671" x="1498600" y="4781550"/>
          <p14:tracePt t="116685" x="1466850" y="4756150"/>
          <p14:tracePt t="116688" x="1428750" y="4724400"/>
          <p14:tracePt t="116702" x="1333500" y="4686300"/>
          <p14:tracePt t="116718" x="1282700" y="4679950"/>
          <p14:tracePt t="116735" x="1244600" y="4679950"/>
          <p14:tracePt t="116752" x="1225550" y="4724400"/>
          <p14:tracePt t="116768" x="1219200" y="4768850"/>
          <p14:tracePt t="116785" x="1231900" y="4826000"/>
          <p14:tracePt t="116802" x="1282700" y="4870450"/>
          <p14:tracePt t="116818" x="1371600" y="4902200"/>
          <p14:tracePt t="116835" x="1536700" y="4927600"/>
          <p14:tracePt t="116852" x="1631950" y="4927600"/>
          <p14:tracePt t="116868" x="1689100" y="4914900"/>
          <p14:tracePt t="116885" x="1695450" y="4883150"/>
          <p14:tracePt t="116886" x="1695450" y="4864100"/>
          <p14:tracePt t="116902" x="1682750" y="4794250"/>
          <p14:tracePt t="116918" x="1600200" y="4705350"/>
          <p14:tracePt t="116935" x="1466850" y="4616450"/>
          <p14:tracePt t="116952" x="1301750" y="4552950"/>
          <p14:tracePt t="116969" x="1130300" y="4521200"/>
          <p14:tracePt t="116985" x="1009650" y="4508500"/>
          <p14:tracePt t="117002" x="889000" y="4521200"/>
          <p14:tracePt t="117018" x="800100" y="4552950"/>
          <p14:tracePt t="117035" x="717550" y="4597400"/>
          <p14:tracePt t="117051" x="685800" y="4622800"/>
          <p14:tracePt t="117068" x="679450" y="4635500"/>
          <p14:tracePt t="117102" x="692150" y="4648200"/>
          <p14:tracePt t="117118" x="774700" y="4673600"/>
          <p14:tracePt t="117135" x="933450" y="4679950"/>
          <p14:tracePt t="117151" x="1130300" y="4679950"/>
          <p14:tracePt t="117168" x="1270000" y="4679950"/>
          <p14:tracePt t="117185" x="1295400" y="4679950"/>
          <p14:tracePt t="117219" x="1301750" y="4679950"/>
          <p14:tracePt t="117235" x="1244600" y="4648200"/>
          <p14:tracePt t="117252" x="1143000" y="4622800"/>
          <p14:tracePt t="117268" x="1022350" y="4616450"/>
          <p14:tracePt t="117285" x="914400" y="4648200"/>
          <p14:tracePt t="117302" x="831850" y="4756150"/>
          <p14:tracePt t="117318" x="819150" y="4870450"/>
          <p14:tracePt t="117335" x="850900" y="5016500"/>
          <p14:tracePt t="117351" x="952500" y="5149850"/>
          <p14:tracePt t="117368" x="1143000" y="5283200"/>
          <p14:tracePt t="117385" x="1409700" y="5365750"/>
          <p14:tracePt t="117401" x="1587500" y="5378450"/>
          <p14:tracePt t="117418" x="1720850" y="5365750"/>
          <p14:tracePt t="117435" x="1784350" y="5276850"/>
          <p14:tracePt t="117451" x="1790700" y="5137150"/>
          <p14:tracePt t="117455" x="1790700" y="5041900"/>
          <p14:tracePt t="117468" x="1771650" y="4959350"/>
          <p14:tracePt t="117485" x="1701800" y="4794250"/>
          <p14:tracePt t="117487" x="1651000" y="4711700"/>
          <p14:tracePt t="117501" x="1581150" y="4654550"/>
          <p14:tracePt t="117518" x="1377950" y="4521200"/>
          <p14:tracePt t="117535" x="1314450" y="4514850"/>
          <p14:tracePt t="117551" x="1282700" y="4514850"/>
          <p14:tracePt t="117568" x="1263650" y="4552950"/>
          <p14:tracePt t="117585" x="1263650" y="4622800"/>
          <p14:tracePt t="117601" x="1270000" y="4762500"/>
          <p14:tracePt t="117618" x="1320800" y="4908550"/>
          <p14:tracePt t="117635" x="1409700" y="5022850"/>
          <p14:tracePt t="117651" x="1492250" y="5105400"/>
          <p14:tracePt t="117668" x="1568450" y="5156200"/>
          <p14:tracePt t="117685" x="1593850" y="5168900"/>
          <p14:tracePt t="117719" x="1606550" y="5124450"/>
          <p14:tracePt t="117735" x="1612900" y="5060950"/>
          <p14:tracePt t="117752" x="1612900" y="4997450"/>
          <p14:tracePt t="117768" x="1606550" y="4978400"/>
          <p14:tracePt t="117785" x="1606550" y="4972050"/>
          <p14:tracePt t="117960" x="1606550" y="4965700"/>
          <p14:tracePt t="117961" x="0" y="0"/>
        </p14:tracePtLst>
        <p14:tracePtLst>
          <p14:tracePt t="118619" x="914400" y="1358900"/>
          <p14:tracePt t="118626" x="920750" y="1403350"/>
          <p14:tracePt t="118634" x="927100" y="1460500"/>
          <p14:tracePt t="118651" x="939800" y="1536700"/>
          <p14:tracePt t="118668" x="971550" y="1619250"/>
          <p14:tracePt t="118671" x="984250" y="1638300"/>
          <p14:tracePt t="118684" x="996950" y="1651000"/>
          <p14:tracePt t="118702" x="1003300" y="1670050"/>
          <p14:tracePt t="118721" x="1009650" y="1670050"/>
          <p14:tracePt t="118735" x="1016000" y="1670050"/>
          <p14:tracePt t="118752" x="1016000" y="1651000"/>
          <p14:tracePt t="118768" x="1035050" y="1593850"/>
          <p14:tracePt t="118785" x="1035050" y="1543050"/>
          <p14:tracePt t="118801" x="1035050" y="1504950"/>
          <p14:tracePt t="118818" x="1035050" y="1473200"/>
          <p14:tracePt t="118834" x="1035050" y="1454150"/>
          <p14:tracePt t="118855" x="1035050" y="1447800"/>
          <p14:tracePt t="118944" x="1035050" y="1460500"/>
          <p14:tracePt t="118960" x="1047750" y="1524000"/>
          <p14:tracePt t="118975" x="1060450" y="1574800"/>
          <p14:tracePt t="118985" x="1060450" y="1581150"/>
          <p14:tracePt t="119002" x="1060450" y="1587500"/>
          <p14:tracePt t="119033" x="1073150" y="1587500"/>
          <p14:tracePt t="119041" x="1073150" y="1581150"/>
          <p14:tracePt t="119051" x="1073150" y="1555750"/>
          <p14:tracePt t="119068" x="1073150" y="1479550"/>
          <p14:tracePt t="119084" x="1073150" y="1403350"/>
          <p14:tracePt t="119088" x="1066800" y="1397000"/>
          <p14:tracePt t="119103" x="1066800" y="1390650"/>
          <p14:tracePt t="119270" x="0" y="0"/>
        </p14:tracePtLst>
        <p14:tracePtLst>
          <p14:tracePt t="120218" x="1073150" y="4699000"/>
          <p14:tracePt t="120239" x="1073150" y="4705350"/>
          <p14:tracePt t="120250" x="1073150" y="4724400"/>
          <p14:tracePt t="120267" x="1060450" y="4819650"/>
          <p14:tracePt t="120272" x="1060450" y="4864100"/>
          <p14:tracePt t="120284" x="1060450" y="4908550"/>
          <p14:tracePt t="120301" x="1060450" y="4965700"/>
          <p14:tracePt t="120317" x="1060450" y="4984750"/>
          <p14:tracePt t="120319" x="1060450" y="4991100"/>
          <p14:tracePt t="120376" x="1060450" y="4984750"/>
          <p14:tracePt t="120384" x="1060450" y="4972050"/>
          <p14:tracePt t="120391" x="1060450" y="4946650"/>
          <p14:tracePt t="120400" x="1079500" y="4895850"/>
          <p14:tracePt t="120417" x="1092200" y="4775200"/>
          <p14:tracePt t="120433" x="1104900" y="4679950"/>
          <p14:tracePt t="120450" x="1117600" y="4641850"/>
          <p14:tracePt t="120467" x="1117600" y="4635500"/>
          <p14:tracePt t="120519" x="1117600" y="4648200"/>
          <p14:tracePt t="120527" x="1117600" y="4667250"/>
          <p14:tracePt t="120534" x="1117600" y="4686300"/>
          <p14:tracePt t="120550" x="1117600" y="4711700"/>
          <p14:tracePt t="120567" x="1117600" y="4724400"/>
          <p14:tracePt t="120855" x="0" y="0"/>
        </p14:tracePtLst>
        <p14:tracePtLst>
          <p14:tracePt t="122561" x="1060450" y="1568450"/>
          <p14:tracePt t="122601" x="1066800" y="1593850"/>
          <p14:tracePt t="122613" x="1073150" y="1612900"/>
          <p14:tracePt t="122627" x="1085850" y="1695450"/>
          <p14:tracePt t="122636" x="1104900" y="1739900"/>
          <p14:tracePt t="122649" x="1117600" y="1809750"/>
          <p14:tracePt t="122666" x="1130300" y="1847850"/>
          <p14:tracePt t="122683" x="1130300" y="1854200"/>
          <p14:tracePt t="122701" x="1130300" y="1860550"/>
          <p14:tracePt t="122753" x="1136650" y="1847850"/>
          <p14:tracePt t="122759" x="1143000" y="1828800"/>
          <p14:tracePt t="122767" x="1143000" y="1803400"/>
          <p14:tracePt t="122784" x="1143000" y="1752600"/>
          <p14:tracePt t="122800" x="1143000" y="1708150"/>
          <p14:tracePt t="122816" x="1143000" y="1670050"/>
          <p14:tracePt t="122833" x="1130300" y="1638300"/>
          <p14:tracePt t="122855" x="1123950" y="1625600"/>
          <p14:tracePt t="122959" x="1123950" y="1638300"/>
          <p14:tracePt t="122967" x="1123950" y="1663700"/>
          <p14:tracePt t="122975" x="1123950" y="1670050"/>
          <p14:tracePt t="122985" x="1130300" y="1695450"/>
          <p14:tracePt t="123000" x="1130300" y="1714500"/>
          <p14:tracePt t="123016" x="1130300" y="1733550"/>
          <p14:tracePt t="123054" x="1136650" y="1733550"/>
          <p14:tracePt t="123134" x="1143000" y="1733550"/>
          <p14:tracePt t="123151" x="0" y="0"/>
        </p14:tracePtLst>
        <p14:tracePtLst>
          <p14:tracePt t="123567" x="1143000" y="1689100"/>
          <p14:tracePt t="123591" x="1143000" y="1701800"/>
          <p14:tracePt t="123598" x="1149350" y="1720850"/>
          <p14:tracePt t="123608" x="1149350" y="1733550"/>
          <p14:tracePt t="123616" x="1155700" y="1765300"/>
          <p14:tracePt t="123632" x="1168400" y="1828800"/>
          <p14:tracePt t="123649" x="1174750" y="1860550"/>
          <p14:tracePt t="123666" x="1181100" y="1885950"/>
          <p14:tracePt t="123682" x="1187450" y="1911350"/>
          <p14:tracePt t="123752" x="1187450" y="1917700"/>
          <p14:tracePt t="123766" x="1193800" y="1917700"/>
          <p14:tracePt t="123774" x="1193800" y="1911350"/>
          <p14:tracePt t="123783" x="1193800" y="1905000"/>
          <p14:tracePt t="123800" x="1193800" y="1885950"/>
          <p14:tracePt t="123816" x="1193800" y="1873250"/>
          <p14:tracePt t="123833" x="1193800" y="1866900"/>
          <p14:tracePt t="123902" x="1193800" y="1860550"/>
          <p14:tracePt t="124063" x="0" y="0"/>
        </p14:tracePtLst>
        <p14:tracePtLst>
          <p14:tracePt t="129720" x="571500" y="4451350"/>
          <p14:tracePt t="129889" x="584200" y="4451350"/>
          <p14:tracePt t="129898" x="596900" y="4451350"/>
          <p14:tracePt t="129914" x="660400" y="4451350"/>
          <p14:tracePt t="129931" x="774700" y="4451350"/>
          <p14:tracePt t="129947" x="927100" y="4451350"/>
          <p14:tracePt t="129952" x="1009650" y="4451350"/>
          <p14:tracePt t="129964" x="1079500" y="4451350"/>
          <p14:tracePt t="129980" x="1187450" y="4451350"/>
          <p14:tracePt t="129984" x="1219200" y="4451350"/>
          <p14:tracePt t="129998" x="1238250" y="4451350"/>
          <p14:tracePt t="130015" x="1250950" y="4451350"/>
          <p14:tracePt t="130048" x="1257300" y="4451350"/>
          <p14:tracePt t="130375" x="0" y="0"/>
        </p14:tracePtLst>
        <p14:tracePtLst>
          <p14:tracePt t="133393" x="615950" y="4699000"/>
          <p14:tracePt t="133456" x="628650" y="4699000"/>
          <p14:tracePt t="133464" x="641350" y="4699000"/>
          <p14:tracePt t="133480" x="698500" y="4699000"/>
          <p14:tracePt t="133496" x="774700" y="4699000"/>
          <p14:tracePt t="133513" x="831850" y="4699000"/>
          <p14:tracePt t="133530" x="869950" y="4699000"/>
          <p14:tracePt t="133547" x="901700" y="4699000"/>
          <p14:tracePt t="133563" x="908050" y="4699000"/>
          <p14:tracePt t="133579" x="914400" y="4699000"/>
          <p14:tracePt t="133596" x="933450" y="4699000"/>
          <p14:tracePt t="133613" x="965200" y="4699000"/>
          <p14:tracePt t="133615" x="984250" y="4699000"/>
          <p14:tracePt t="133630" x="1016000" y="4699000"/>
          <p14:tracePt t="133646" x="1047750" y="4699000"/>
          <p14:tracePt t="133663" x="1079500" y="4699000"/>
          <p14:tracePt t="133679" x="1111250" y="4699000"/>
          <p14:tracePt t="133696" x="1149350" y="4699000"/>
          <p14:tracePt t="133712" x="1206500" y="4699000"/>
          <p14:tracePt t="133729" x="1257300" y="4699000"/>
          <p14:tracePt t="133746" x="1301750" y="4699000"/>
          <p14:tracePt t="133762" x="1333500" y="4699000"/>
          <p14:tracePt t="133767" x="1346200" y="4699000"/>
          <p14:tracePt t="133779" x="1365250" y="4699000"/>
          <p14:tracePt t="133797" x="1390650" y="4699000"/>
          <p14:tracePt t="133801" x="1409700" y="4699000"/>
          <p14:tracePt t="133813" x="1416050" y="4699000"/>
          <p14:tracePt t="133829" x="1441450" y="4699000"/>
          <p14:tracePt t="133846" x="1460500" y="4692650"/>
          <p14:tracePt t="133862" x="1466850" y="4692650"/>
          <p14:tracePt t="134360" x="0" y="0"/>
        </p14:tracePtLst>
        <p14:tracePtLst>
          <p14:tracePt t="136479" x="787400" y="4787900"/>
          <p14:tracePt t="136552" x="787400" y="4794250"/>
          <p14:tracePt t="136560" x="793750" y="4806950"/>
          <p14:tracePt t="136566" x="800100" y="4819650"/>
          <p14:tracePt t="136578" x="812800" y="4832350"/>
          <p14:tracePt t="136595" x="825500" y="4851400"/>
          <p14:tracePt t="136612" x="850900" y="4870450"/>
          <p14:tracePt t="136615" x="863600" y="4883150"/>
          <p14:tracePt t="136645" x="876300" y="4889500"/>
          <p14:tracePt t="136694" x="882650" y="4883150"/>
          <p14:tracePt t="136703" x="889000" y="4876800"/>
          <p14:tracePt t="136711" x="889000" y="4870450"/>
          <p14:tracePt t="136728" x="889000" y="4838700"/>
          <p14:tracePt t="136745" x="889000" y="4819650"/>
          <p14:tracePt t="136761" x="889000" y="4806950"/>
          <p14:tracePt t="136778" x="889000" y="4800600"/>
          <p14:tracePt t="136871" x="889000" y="4819650"/>
          <p14:tracePt t="136878" x="895350" y="4832350"/>
          <p14:tracePt t="136887" x="901700" y="4838700"/>
          <p14:tracePt t="136895" x="901700" y="4845050"/>
          <p14:tracePt t="136911" x="901700" y="4851400"/>
          <p14:tracePt t="137271" x="901700" y="4845050"/>
          <p14:tracePt t="137287" x="901700" y="4838700"/>
          <p14:tracePt t="137295" x="901700" y="4832350"/>
          <p14:tracePt t="137431" x="901700" y="4838700"/>
          <p14:tracePt t="138167" x="901700" y="4832350"/>
          <p14:tracePt t="138207" x="901700" y="4826000"/>
          <p14:tracePt t="138217" x="901700" y="4819650"/>
          <p14:tracePt t="138351" x="901700" y="4826000"/>
          <p14:tracePt t="138367" x="901700" y="4832350"/>
          <p14:tracePt t="138377" x="901700" y="4838700"/>
          <p14:tracePt t="138647" x="908050" y="4851400"/>
          <p14:tracePt t="138664" x="908050" y="4857750"/>
          <p14:tracePt t="138679" x="914400" y="4864100"/>
          <p14:tracePt t="138829" x="914400" y="4851400"/>
          <p14:tracePt t="138843" x="914400" y="4838700"/>
          <p14:tracePt t="138853" x="914400" y="4832350"/>
          <p14:tracePt t="138863" x="914400" y="4819650"/>
          <p14:tracePt t="138992" x="914400" y="4826000"/>
          <p14:tracePt t="139002" x="914400" y="4832350"/>
          <p14:tracePt t="139011" x="914400" y="4838700"/>
          <p14:tracePt t="139027" x="914400" y="4845050"/>
          <p14:tracePt t="139152" x="914400" y="4838700"/>
          <p14:tracePt t="139176" x="914400" y="4826000"/>
          <p14:tracePt t="139336" x="914400" y="4832350"/>
          <p14:tracePt t="139349" x="914400" y="4838700"/>
          <p14:tracePt t="139735" x="0" y="0"/>
        </p14:tracePtLst>
        <p14:tracePtLst>
          <p14:tracePt t="141928" x="819150" y="4756150"/>
          <p14:tracePt t="142055" x="0" y="0"/>
        </p14:tracePtLst>
        <p14:tracePtLst>
          <p14:tracePt t="143058" x="1219200" y="4781550"/>
          <p14:tracePt t="143103" x="1219200" y="4794250"/>
          <p14:tracePt t="143113" x="1219200" y="4806950"/>
          <p14:tracePt t="143128" x="1219200" y="4813300"/>
          <p14:tracePt t="143199" x="1219200" y="4819650"/>
          <p14:tracePt t="143215" x="1231900" y="4819650"/>
          <p14:tracePt t="143224" x="1231900" y="4813300"/>
          <p14:tracePt t="143233" x="1244600" y="4806950"/>
          <p14:tracePt t="143243" x="1257300" y="4806950"/>
          <p14:tracePt t="143259" x="1276350" y="4787900"/>
          <p14:tracePt t="143276" x="1282700" y="4775200"/>
          <p14:tracePt t="143280" x="1282700" y="4768850"/>
          <p14:tracePt t="143393" x="1282700" y="4781550"/>
          <p14:tracePt t="143399" x="1282700" y="4806950"/>
          <p14:tracePt t="143410" x="1276350" y="4819650"/>
          <p14:tracePt t="143426" x="1276350" y="4857750"/>
          <p14:tracePt t="143442" x="1270000" y="4889500"/>
          <p14:tracePt t="143459" x="1263650" y="4902200"/>
          <p14:tracePt t="143476" x="1263650" y="4908550"/>
          <p14:tracePt t="143551" x="0" y="0"/>
        </p14:tracePtLst>
        <p14:tracePtLst>
          <p14:tracePt t="144025" x="838200" y="4349750"/>
          <p14:tracePt t="144049" x="831850" y="4349750"/>
          <p14:tracePt t="144065" x="831850" y="4362450"/>
          <p14:tracePt t="144078" x="831850" y="4381500"/>
          <p14:tracePt t="144095" x="831850" y="4438650"/>
          <p14:tracePt t="144111" x="838200" y="4457700"/>
          <p14:tracePt t="144126" x="838200" y="4476750"/>
          <p14:tracePt t="144183" x="844550" y="4476750"/>
          <p14:tracePt t="144191" x="850900" y="4476750"/>
          <p14:tracePt t="144199" x="857250" y="4464050"/>
          <p14:tracePt t="144209" x="863600" y="4445000"/>
          <p14:tracePt t="144225" x="876300" y="4413250"/>
          <p14:tracePt t="144242" x="889000" y="4375150"/>
          <p14:tracePt t="144259" x="895350" y="4356100"/>
          <p14:tracePt t="144275" x="901700" y="4349750"/>
          <p14:tracePt t="144335" x="901700" y="4356100"/>
          <p14:tracePt t="144343" x="901700" y="4368800"/>
          <p14:tracePt t="144351" x="901700" y="4387850"/>
          <p14:tracePt t="144359" x="901700" y="4413250"/>
          <p14:tracePt t="144376" x="901700" y="4432300"/>
          <p14:tracePt t="144392" x="901700" y="4445000"/>
          <p14:tracePt t="144496" x="901700" y="4432300"/>
          <p14:tracePt t="144507" x="901700" y="4425950"/>
          <p14:tracePt t="144521" x="908050" y="4406900"/>
          <p14:tracePt t="144534" x="908050" y="4400550"/>
          <p14:tracePt t="145017" x="0" y="0"/>
        </p14:tracePtLst>
        <p14:tracePtLst>
          <p14:tracePt t="146930" x="1651000" y="4832350"/>
          <p14:tracePt t="147008" x="1657350" y="4832350"/>
          <p14:tracePt t="147024" x="1670050" y="4832350"/>
          <p14:tracePt t="147033" x="1682750" y="4832350"/>
          <p14:tracePt t="147041" x="1689100" y="4832350"/>
          <p14:tracePt t="147127" x="1695450" y="4832350"/>
          <p14:tracePt t="147135" x="1701800" y="4832350"/>
          <p14:tracePt t="147311" x="0" y="0"/>
        </p14:tracePtLst>
        <p14:tracePtLst>
          <p14:tracePt t="147568" x="1670050" y="4749800"/>
          <p14:tracePt t="147577" x="1663700" y="4775200"/>
          <p14:tracePt t="147593" x="1657350" y="4794250"/>
          <p14:tracePt t="147609" x="1657350" y="4800600"/>
          <p14:tracePt t="147625" x="1657350" y="4819650"/>
          <p14:tracePt t="147734" x="0" y="0"/>
        </p14:tracePtLst>
        <p14:tracePtLst>
          <p14:tracePt t="147889" x="1682750" y="4806950"/>
          <p14:tracePt t="147985" x="0" y="0"/>
        </p14:tracePtLst>
        <p14:tracePtLst>
          <p14:tracePt t="148893" x="2209800" y="3924300"/>
          <p14:tracePt t="148959" x="2209800" y="3930650"/>
          <p14:tracePt t="148975" x="2216150" y="3930650"/>
          <p14:tracePt t="148985" x="2247900" y="3937000"/>
          <p14:tracePt t="148994" x="2317750" y="3943350"/>
          <p14:tracePt t="149007" x="2476500" y="3968750"/>
          <p14:tracePt t="149024" x="2711450" y="3968750"/>
          <p14:tracePt t="149041" x="2990850" y="3968750"/>
          <p14:tracePt t="149057" x="3225800" y="3968750"/>
          <p14:tracePt t="149074" x="3365500" y="3968750"/>
          <p14:tracePt t="149091" x="3397250" y="3968750"/>
          <p14:tracePt t="149108" x="3403600" y="3968750"/>
          <p14:tracePt t="149199" x="3397250" y="3968750"/>
          <p14:tracePt t="149206" x="3352800" y="3968750"/>
          <p14:tracePt t="149215" x="3308350" y="3962400"/>
          <p14:tracePt t="149224" x="3257550" y="3956050"/>
          <p14:tracePt t="149241" x="3168650" y="3949700"/>
          <p14:tracePt t="149257" x="3079750" y="3949700"/>
          <p14:tracePt t="149274" x="3048000" y="3949700"/>
          <p14:tracePt t="149291" x="3041650" y="3949700"/>
          <p14:tracePt t="149376" x="3060700" y="3949700"/>
          <p14:tracePt t="149383" x="3079750" y="3956050"/>
          <p14:tracePt t="149391" x="3130550" y="3962400"/>
          <p14:tracePt t="149409" x="3225800" y="3975100"/>
          <p14:tracePt t="149424" x="3308350" y="3987800"/>
          <p14:tracePt t="149441" x="3327400" y="3987800"/>
          <p14:tracePt t="149518" x="3308350" y="3987800"/>
          <p14:tracePt t="149527" x="3295650" y="3987800"/>
          <p14:tracePt t="149535" x="3276600" y="3987800"/>
          <p14:tracePt t="149543" x="3270250" y="3987800"/>
          <p14:tracePt t="149557" x="3263900" y="3987800"/>
          <p14:tracePt t="149574" x="3257550" y="3987800"/>
          <p14:tracePt t="149639" x="3263900" y="3987800"/>
          <p14:tracePt t="149647" x="3276600" y="3987800"/>
          <p14:tracePt t="149657" x="3289300" y="3987800"/>
          <p14:tracePt t="149674" x="3295650" y="3987800"/>
          <p14:tracePt t="149690" x="3295650" y="3962400"/>
          <p14:tracePt t="149691" x="0" y="0"/>
        </p14:tracePtLst>
        <p14:tracePtLst>
          <p14:tracePt t="153474" x="1384300" y="5308600"/>
          <p14:tracePt t="153506" x="1384300" y="5327650"/>
          <p14:tracePt t="153517" x="1384300" y="5353050"/>
          <p14:tracePt t="153527" x="1384300" y="5403850"/>
          <p14:tracePt t="153539" x="1384300" y="5429250"/>
          <p14:tracePt t="153556" x="1384300" y="5486400"/>
          <p14:tracePt t="153572" x="1384300" y="5543550"/>
          <p14:tracePt t="153590" x="1384300" y="5600700"/>
          <p14:tracePt t="153609" x="1384300" y="5607050"/>
          <p14:tracePt t="153623" x="1384300" y="5613400"/>
          <p14:tracePt t="153679" x="1390650" y="5613400"/>
          <p14:tracePt t="153691" x="1397000" y="5607050"/>
          <p14:tracePt t="153706" x="1416050" y="5575300"/>
          <p14:tracePt t="153718" x="1422400" y="5549900"/>
          <p14:tracePt t="153728" x="1435100" y="5486400"/>
          <p14:tracePt t="153739" x="1435100" y="5473700"/>
          <p14:tracePt t="153756" x="1435100" y="5416550"/>
          <p14:tracePt t="153772" x="1435100" y="5378450"/>
          <p14:tracePt t="153776" x="1435100" y="5359400"/>
          <p14:tracePt t="153789" x="1435100" y="5346700"/>
          <p14:tracePt t="153806" x="1441450" y="5340350"/>
          <p14:tracePt t="153894" x="1441450" y="5346700"/>
          <p14:tracePt t="153905" x="1435100" y="5372100"/>
          <p14:tracePt t="153913" x="1428750" y="5397500"/>
          <p14:tracePt t="153923" x="1422400" y="5422900"/>
          <p14:tracePt t="153940" x="1416050" y="5448300"/>
          <p14:tracePt t="153956" x="1409700" y="5473700"/>
          <p14:tracePt t="154088" x="1409700" y="5454650"/>
          <p14:tracePt t="154097" x="1416050" y="5435600"/>
          <p14:tracePt t="154106" x="1422400" y="5397500"/>
          <p14:tracePt t="154123" x="1422400" y="5340350"/>
          <p14:tracePt t="154140" x="1422400" y="5295900"/>
          <p14:tracePt t="154145" x="1422400" y="5276850"/>
          <p14:tracePt t="154156" x="1422400" y="5270500"/>
          <p14:tracePt t="154230" x="1422400" y="5302250"/>
          <p14:tracePt t="154239" x="1422400" y="5346700"/>
          <p14:tracePt t="154249" x="1422400" y="5378450"/>
          <p14:tracePt t="154256" x="1422400" y="5410200"/>
          <p14:tracePt t="154272" x="1422400" y="5461000"/>
          <p14:tracePt t="154289" x="1422400" y="5492750"/>
          <p14:tracePt t="154306" x="1422400" y="5511800"/>
          <p14:tracePt t="154383" x="1428750" y="5492750"/>
          <p14:tracePt t="154392" x="1435100" y="5461000"/>
          <p14:tracePt t="154409" x="1435100" y="5416550"/>
          <p14:tracePt t="154423" x="1441450" y="5378450"/>
          <p14:tracePt t="154440" x="1441450" y="5353050"/>
          <p14:tracePt t="154455" x="1441450" y="5340350"/>
          <p14:tracePt t="154473" x="1441450" y="5334000"/>
          <p14:tracePt t="154519" x="1441450" y="5346700"/>
          <p14:tracePt t="154527" x="1441450" y="5372100"/>
          <p14:tracePt t="154539" x="1441450" y="5403850"/>
          <p14:tracePt t="154555" x="1441450" y="5467350"/>
          <p14:tracePt t="154572" x="1441450" y="5505450"/>
          <p14:tracePt t="154577" x="1441450" y="5511800"/>
          <p14:tracePt t="154589" x="1441450" y="5518150"/>
          <p14:tracePt t="154679" x="1441450" y="5505450"/>
          <p14:tracePt t="154689" x="1441450" y="5480050"/>
          <p14:tracePt t="154696" x="1441450" y="5454650"/>
          <p14:tracePt t="154705" x="1441450" y="5429250"/>
          <p14:tracePt t="154722" x="1441450" y="5403850"/>
          <p14:tracePt t="154739" x="1441450" y="5391150"/>
          <p14:tracePt t="154807" x="1441450" y="5416550"/>
          <p14:tracePt t="154817" x="1435100" y="5448300"/>
          <p14:tracePt t="154827" x="1435100" y="5486400"/>
          <p14:tracePt t="154839" x="1428750" y="5537200"/>
          <p14:tracePt t="154855" x="1428750" y="5556250"/>
          <p14:tracePt t="154873" x="1428750" y="5562600"/>
          <p14:tracePt t="154953" x="1428750" y="5556250"/>
          <p14:tracePt t="154960" x="1428750" y="5530850"/>
          <p14:tracePt t="154972" x="1435100" y="5511800"/>
          <p14:tracePt t="154990" x="1435100" y="5467350"/>
          <p14:tracePt t="155006" x="1435100" y="5410200"/>
          <p14:tracePt t="155022" x="1435100" y="5397500"/>
          <p14:tracePt t="155055" x="1435100" y="5391150"/>
          <p14:tracePt t="155087" x="1435100" y="5397500"/>
          <p14:tracePt t="155095" x="1435100" y="5422900"/>
          <p14:tracePt t="155105" x="1435100" y="5454650"/>
          <p14:tracePt t="155123" x="1428750" y="5511800"/>
          <p14:tracePt t="155140" x="1428750" y="5537200"/>
          <p14:tracePt t="155231" x="1428750" y="5524500"/>
          <p14:tracePt t="155239" x="1428750" y="5505450"/>
          <p14:tracePt t="155256" x="1435100" y="5454650"/>
          <p14:tracePt t="155272" x="1447800" y="5410200"/>
          <p14:tracePt t="155289" x="1447800" y="5391150"/>
          <p14:tracePt t="155305" x="1447800" y="5384800"/>
          <p14:tracePt t="155359" x="1447800" y="5391150"/>
          <p14:tracePt t="155367" x="1447800" y="5410200"/>
          <p14:tracePt t="155376" x="1447800" y="5435600"/>
          <p14:tracePt t="155388" x="1447800" y="5461000"/>
          <p14:tracePt t="155406" x="1447800" y="5486400"/>
          <p14:tracePt t="155504" x="1447800" y="5473700"/>
          <p14:tracePt t="155512" x="1447800" y="5454650"/>
          <p14:tracePt t="155522" x="1447800" y="5435600"/>
          <p14:tracePt t="155538" x="1447800" y="5416550"/>
          <p14:tracePt t="155555" x="1447800" y="5410200"/>
          <p14:tracePt t="155688" x="1447800" y="5429250"/>
          <p14:tracePt t="155694" x="1447800" y="5461000"/>
          <p14:tracePt t="155705" x="1447800" y="5499100"/>
          <p14:tracePt t="155722" x="1447800" y="5575300"/>
          <p14:tracePt t="155738" x="1447800" y="5613400"/>
          <p14:tracePt t="155755" x="1447800" y="5619750"/>
          <p14:tracePt t="155807" x="1460500" y="5619750"/>
          <p14:tracePt t="155814" x="1466850" y="5600700"/>
          <p14:tracePt t="155822" x="1466850" y="5581650"/>
          <p14:tracePt t="155838" x="1473200" y="5543550"/>
          <p14:tracePt t="155855" x="1473200" y="5511800"/>
          <p14:tracePt t="155872" x="1473200" y="5473700"/>
          <p14:tracePt t="155889" x="1473200" y="5454650"/>
          <p14:tracePt t="155906" x="1473200" y="5448300"/>
          <p14:tracePt t="155975" x="1473200" y="5461000"/>
          <p14:tracePt t="155984" x="1473200" y="5480050"/>
          <p14:tracePt t="155991" x="1473200" y="5499100"/>
          <p14:tracePt t="156005" x="1466850" y="5505450"/>
          <p14:tracePt t="156022" x="1466850" y="5518150"/>
          <p14:tracePt t="156038" x="1466850" y="5530850"/>
          <p14:tracePt t="156399" x="0" y="0"/>
        </p14:tracePtLst>
        <p14:tracePtLst>
          <p14:tracePt t="156833" x="1936750" y="5391150"/>
          <p14:tracePt t="156888" x="1943100" y="5410200"/>
          <p14:tracePt t="156899" x="1943100" y="5429250"/>
          <p14:tracePt t="156907" x="1955800" y="5467350"/>
          <p14:tracePt t="156921" x="1974850" y="5518150"/>
          <p14:tracePt t="156938" x="1981200" y="5549900"/>
          <p14:tracePt t="156955" x="1993900" y="5562600"/>
          <p14:tracePt t="157014" x="2006600" y="5562600"/>
          <p14:tracePt t="157023" x="2019300" y="5556250"/>
          <p14:tracePt t="157030" x="2025650" y="5537200"/>
          <p14:tracePt t="157038" x="2038350" y="5511800"/>
          <p14:tracePt t="157054" x="2057400" y="5461000"/>
          <p14:tracePt t="157071" x="2076450" y="5397500"/>
          <p14:tracePt t="157088" x="2095500" y="5365750"/>
          <p14:tracePt t="157105" x="2095500" y="5346700"/>
          <p14:tracePt t="157175" x="2101850" y="5340350"/>
          <p14:tracePt t="157199" x="2108200" y="5365750"/>
          <p14:tracePt t="157207" x="2108200" y="5378450"/>
          <p14:tracePt t="157214" x="2114550" y="5403850"/>
          <p14:tracePt t="157222" x="2120900" y="5416550"/>
          <p14:tracePt t="157239" x="2120900" y="5435600"/>
          <p14:tracePt t="157254" x="2120900" y="5441950"/>
          <p14:tracePt t="157350" x="0" y="0"/>
        </p14:tracePtLst>
        <p14:tracePtLst>
          <p14:tracePt t="157690" x="2311400" y="5429250"/>
          <p14:tracePt t="157772" x="2317750" y="5429250"/>
          <p14:tracePt t="157780" x="2324100" y="5435600"/>
          <p14:tracePt t="157788" x="2330450" y="5441950"/>
          <p14:tracePt t="157804" x="2355850" y="5467350"/>
          <p14:tracePt t="157821" x="2362200" y="5480050"/>
          <p14:tracePt t="157822" x="2374900" y="5492750"/>
          <p14:tracePt t="157838" x="2393950" y="5505450"/>
          <p14:tracePt t="157854" x="2393950" y="5511800"/>
          <p14:tracePt t="157955" x="2400300" y="5518150"/>
          <p14:tracePt t="157987" x="2400300" y="5511800"/>
          <p14:tracePt t="158004" x="2400300" y="5480050"/>
          <p14:tracePt t="158020" x="2400300" y="5461000"/>
          <p14:tracePt t="158024" x="2400300" y="5454650"/>
          <p14:tracePt t="158111" x="2406650" y="5448300"/>
          <p14:tracePt t="158129" x="2419350" y="5461000"/>
          <p14:tracePt t="158136" x="2425700" y="5473700"/>
          <p14:tracePt t="158144" x="2438400" y="5492750"/>
          <p14:tracePt t="158155" x="2444750" y="5499100"/>
          <p14:tracePt t="158171" x="2457450" y="5518150"/>
          <p14:tracePt t="158188" x="2457450" y="5524500"/>
          <p14:tracePt t="158383" x="0" y="0"/>
        </p14:tracePtLst>
        <p14:tracePtLst>
          <p14:tracePt t="160912" x="1314450" y="1600200"/>
          <p14:tracePt t="160927" x="1308100" y="1600200"/>
          <p14:tracePt t="160943" x="1308100" y="1612900"/>
          <p14:tracePt t="160952" x="1301750" y="1625600"/>
          <p14:tracePt t="160959" x="1295400" y="1638300"/>
          <p14:tracePt t="160975" x="1295400" y="1644650"/>
          <p14:tracePt t="160991" x="1295400" y="1651000"/>
          <p14:tracePt t="161263" x="0" y="0"/>
        </p14:tracePtLst>
        <p14:tracePtLst>
          <p14:tracePt t="162487" x="647700" y="5562600"/>
          <p14:tracePt t="162543" x="660400" y="5562600"/>
          <p14:tracePt t="162550" x="692150" y="5562600"/>
          <p14:tracePt t="162559" x="736600" y="5562600"/>
          <p14:tracePt t="162569" x="806450" y="5562600"/>
          <p14:tracePt t="162586" x="1041400" y="5562600"/>
          <p14:tracePt t="162603" x="1454150" y="5562600"/>
          <p14:tracePt t="162619" x="1803400" y="5562600"/>
          <p14:tracePt t="162636" x="1968500" y="5562600"/>
          <p14:tracePt t="162653" x="2032000" y="5562600"/>
          <p14:tracePt t="162669" x="2038350" y="5562600"/>
          <p14:tracePt t="163152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内部类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  <p:sp>
        <p:nvSpPr>
          <p:cNvPr id="5" name="矩形 4"/>
          <p:cNvSpPr/>
          <p:nvPr/>
        </p:nvSpPr>
        <p:spPr>
          <a:xfrm>
            <a:off x="104865" y="1255223"/>
            <a:ext cx="51773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class Wrapper{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private int x=0;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private static int z = 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内部静态类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static class A{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int y=0;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可以定义静态成员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,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不能访问外部类的实例成员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，可访问外部类静态成员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z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static int q=0;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int g() {  return ++q + ++y + ++z;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内部实例类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不能定义静态成员，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内部实例类可访问外部类的静态成员如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，实例成员如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x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class B{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int y=0;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public int g( ) 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    x++; y++;z++;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    return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x+y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public int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getX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(){return x;}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}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135562" y="1398656"/>
            <a:ext cx="70564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public static void main(String[] args){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Wrapper w = new Wrapper(); 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w.x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创建内部静态类实例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a = new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 	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=0,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b = new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Wrapper.A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	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=0,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a.g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//a, b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的实例成员彼此无关，因此执行完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a.g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后，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1,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//a, b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共享静态成员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，所以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b.q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1;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创建内部实例类实例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不能用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new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Wrapper.B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 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必须通过外部类对象去实例化实例内部类对象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Wrapper.B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c = </a:t>
            </a:r>
            <a:r>
              <a:rPr lang="en-US" altLang="zh-CN" sz="14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w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.new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B();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类型声明还是外部类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内部实例类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(); //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c.y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= 1 ,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c.gextX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 = 1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在外部类体外面，不能通过内部类对象访问外部类成员，外部类成员只能在内部</a:t>
            </a:r>
            <a:endParaRPr lang="en-US" altLang="zh-CN" sz="1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类里面访问，编译器在这里只能看到内部类成员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        System.out.println(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a.z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错误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        System.out.println(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错误</a:t>
            </a:r>
          </a:p>
          <a:p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不能通过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直接访问外部类的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1400" b="1" dirty="0">
                <a:latin typeface="华文新魏" pitchFamily="2" charset="-122"/>
                <a:ea typeface="华文新魏" pitchFamily="2" charset="-122"/>
              </a:rPr>
              <a:t>，可通过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c.gextX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        System.out.println(</a:t>
            </a:r>
            <a:r>
              <a:rPr lang="en-US" altLang="zh-CN" sz="1400" b="1" dirty="0" err="1">
                <a:latin typeface="华文新魏" pitchFamily="2" charset="-122"/>
                <a:ea typeface="华文新魏" pitchFamily="2" charset="-122"/>
              </a:rPr>
              <a:t>c.getX</a:t>
            </a:r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());</a:t>
            </a:r>
          </a:p>
          <a:p>
            <a:r>
              <a:rPr lang="en-US" altLang="zh-CN" sz="1400" b="1" dirty="0"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 sz="1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84" y="6415522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一个内部类被编译成名为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OuterClassName$InnerClassName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A126D4-33C1-47B0-87A9-B8F4640E4B96}"/>
              </a:ext>
            </a:extLst>
          </p:cNvPr>
          <p:cNvSpPr/>
          <p:nvPr/>
        </p:nvSpPr>
        <p:spPr>
          <a:xfrm>
            <a:off x="288887" y="2157755"/>
            <a:ext cx="4656168" cy="15095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5C3E3-DA07-4FEB-8168-06A84C7A45CB}"/>
              </a:ext>
            </a:extLst>
          </p:cNvPr>
          <p:cNvSpPr/>
          <p:nvPr/>
        </p:nvSpPr>
        <p:spPr>
          <a:xfrm>
            <a:off x="288887" y="4043059"/>
            <a:ext cx="4656168" cy="17546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B9CC775-DD45-4436-8645-860C4927B01F}"/>
              </a:ext>
            </a:extLst>
          </p:cNvPr>
          <p:cNvSpPr txBox="1"/>
          <p:nvPr/>
        </p:nvSpPr>
        <p:spPr>
          <a:xfrm>
            <a:off x="183784" y="6087315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内部类可以被成员访问控制符修饰（私有、缺省、保护、公有的），访问控制规则和类成员访问控制一样</a:t>
            </a:r>
          </a:p>
        </p:txBody>
      </p:sp>
    </p:spTree>
    <p:extLst>
      <p:ext uri="{BB962C8B-B14F-4D97-AF65-F5344CB8AC3E}">
        <p14:creationId xmlns:p14="http://schemas.microsoft.com/office/powerpoint/2010/main" val="2451669132"/>
      </p:ext>
    </p:extLst>
  </p:cSld>
  <p:clrMapOvr>
    <a:masterClrMapping/>
  </p:clrMapOvr>
  <p:transition advTm="362977">
    <p:push/>
  </p:transition>
  <p:extLst>
    <p:ext uri="{3A86A75C-4F4B-4683-9AE1-C65F6400EC91}">
      <p14:laserTraceLst xmlns:p14="http://schemas.microsoft.com/office/powerpoint/2010/main">
        <p14:tracePtLst>
          <p14:tracePt t="1716" x="5937250" y="1943100"/>
          <p14:tracePt t="1744" x="5937250" y="1936750"/>
          <p14:tracePt t="1761" x="5943600" y="1936750"/>
          <p14:tracePt t="1773" x="5943600" y="1930400"/>
          <p14:tracePt t="1841" x="5949950" y="1930400"/>
          <p14:tracePt t="1849" x="5956300" y="1930400"/>
          <p14:tracePt t="1866" x="5962650" y="1930400"/>
          <p14:tracePt t="1873" x="5975350" y="1924050"/>
          <p14:tracePt t="1898" x="5981700" y="1924050"/>
          <p14:tracePt t="1906" x="5988050" y="1924050"/>
          <p14:tracePt t="1923" x="6000750" y="1924050"/>
          <p14:tracePt t="1939" x="6064250" y="1924050"/>
          <p14:tracePt t="1956" x="6223000" y="1924050"/>
          <p14:tracePt t="1973" x="6559550" y="1962150"/>
          <p14:tracePt t="1989" x="6978650" y="2032000"/>
          <p14:tracePt t="2006" x="7404100" y="2082800"/>
          <p14:tracePt t="2023" x="7696200" y="2114550"/>
          <p14:tracePt t="2039" x="7791450" y="2114550"/>
          <p14:tracePt t="2056" x="7804150" y="2114550"/>
          <p14:tracePt t="2073" x="7810500" y="2114550"/>
          <p14:tracePt t="2148" x="7816850" y="2114550"/>
          <p14:tracePt t="2154" x="7816850" y="2108200"/>
          <p14:tracePt t="2162" x="7804150" y="2089150"/>
          <p14:tracePt t="2173" x="7778750" y="2070100"/>
          <p14:tracePt t="2189" x="7670800" y="2012950"/>
          <p14:tracePt t="2206" x="7505700" y="1936750"/>
          <p14:tracePt t="2223" x="7283450" y="1860550"/>
          <p14:tracePt t="2239" x="7029450" y="1790700"/>
          <p14:tracePt t="2256" x="6781800" y="1752600"/>
          <p14:tracePt t="2259" x="6711950" y="1746250"/>
          <p14:tracePt t="2273" x="6591300" y="1746250"/>
          <p14:tracePt t="2289" x="6515100" y="1746250"/>
          <p14:tracePt t="2306" x="6470650" y="1746250"/>
          <p14:tracePt t="2323" x="6432550" y="1746250"/>
          <p14:tracePt t="2339" x="6426200" y="1746250"/>
          <p14:tracePt t="2418" x="6432550" y="1746250"/>
          <p14:tracePt t="2426" x="6464300" y="1746250"/>
          <p14:tracePt t="2439" x="6527800" y="1746250"/>
          <p14:tracePt t="2456" x="6705600" y="1746250"/>
          <p14:tracePt t="2473" x="6883400" y="1746250"/>
          <p14:tracePt t="2474" x="6972300" y="1746250"/>
          <p14:tracePt t="2489" x="7086600" y="1746250"/>
          <p14:tracePt t="2506" x="7112000" y="1746250"/>
          <p14:tracePt t="2523" x="7118350" y="1746250"/>
          <p14:tracePt t="2556" x="7124700" y="1739900"/>
          <p14:tracePt t="2572" x="7061200" y="1708150"/>
          <p14:tracePt t="2589" x="6896100" y="1644650"/>
          <p14:tracePt t="2606" x="6572250" y="1568450"/>
          <p14:tracePt t="2622" x="6172200" y="1498600"/>
          <p14:tracePt t="2639" x="5905500" y="1466850"/>
          <p14:tracePt t="2656" x="5803900" y="1460500"/>
          <p14:tracePt t="2672" x="5784850" y="1460500"/>
          <p14:tracePt t="2674" x="5778500" y="1460500"/>
          <p14:tracePt t="2745" x="5803900" y="1460500"/>
          <p14:tracePt t="2753" x="5867400" y="1460500"/>
          <p14:tracePt t="2761" x="5949950" y="1466850"/>
          <p14:tracePt t="2772" x="6057900" y="1485900"/>
          <p14:tracePt t="2789" x="6362700" y="1536700"/>
          <p14:tracePt t="2806" x="6718300" y="1606550"/>
          <p14:tracePt t="2822" x="6915150" y="1625600"/>
          <p14:tracePt t="2839" x="6997700" y="1631950"/>
          <p14:tracePt t="2856" x="7016750" y="1631950"/>
          <p14:tracePt t="2898" x="7016750" y="1638300"/>
          <p14:tracePt t="2906" x="7016750" y="1644650"/>
          <p14:tracePt t="2914" x="7010400" y="1644650"/>
          <p14:tracePt t="2922" x="6978650" y="1644650"/>
          <p14:tracePt t="2939" x="6838950" y="1644650"/>
          <p14:tracePt t="2956" x="6591300" y="1644650"/>
          <p14:tracePt t="2972" x="6242050" y="1644650"/>
          <p14:tracePt t="2989" x="5937250" y="1644650"/>
          <p14:tracePt t="3006" x="5797550" y="1644650"/>
          <p14:tracePt t="3022" x="5772150" y="1644650"/>
          <p14:tracePt t="3067" x="5778500" y="1644650"/>
          <p14:tracePt t="3074" x="5810250" y="1644650"/>
          <p14:tracePt t="3082" x="5867400" y="1644650"/>
          <p14:tracePt t="3090" x="5930900" y="1644650"/>
          <p14:tracePt t="3105" x="6108700" y="1644650"/>
          <p14:tracePt t="3122" x="6324600" y="1644650"/>
          <p14:tracePt t="3139" x="6584950" y="1644650"/>
          <p14:tracePt t="3156" x="6832600" y="1644650"/>
          <p14:tracePt t="3172" x="6991350" y="1644650"/>
          <p14:tracePt t="3189" x="7042150" y="1644650"/>
          <p14:tracePt t="3206" x="7048500" y="1644650"/>
          <p14:tracePt t="3239" x="7029450" y="1644650"/>
          <p14:tracePt t="3256" x="6946900" y="1644650"/>
          <p14:tracePt t="3257" x="6883400" y="1644650"/>
          <p14:tracePt t="3272" x="6800850" y="1644650"/>
          <p14:tracePt t="3289" x="6597650" y="1644650"/>
          <p14:tracePt t="3305" x="6502400" y="1644650"/>
          <p14:tracePt t="3322" x="6464300" y="1644650"/>
          <p14:tracePt t="3394" x="6496050" y="1644650"/>
          <p14:tracePt t="3402" x="6559550" y="1644650"/>
          <p14:tracePt t="3411" x="6642100" y="1644650"/>
          <p14:tracePt t="3422" x="6737350" y="1644650"/>
          <p14:tracePt t="3439" x="6959600" y="1644650"/>
          <p14:tracePt t="3442" x="7054850" y="1644650"/>
          <p14:tracePt t="3455" x="7131050" y="1644650"/>
          <p14:tracePt t="3472" x="7207250" y="1657350"/>
          <p14:tracePt t="3489" x="7213600" y="1657350"/>
          <p14:tracePt t="3530" x="7181850" y="1657350"/>
          <p14:tracePt t="3538" x="7105650" y="1657350"/>
          <p14:tracePt t="3546" x="7042150" y="1657350"/>
          <p14:tracePt t="3555" x="6946900" y="1651000"/>
          <p14:tracePt t="3572" x="6699250" y="1619250"/>
          <p14:tracePt t="3589" x="6445250" y="1574800"/>
          <p14:tracePt t="3605" x="6324600" y="1549400"/>
          <p14:tracePt t="3622" x="6305550" y="1549400"/>
          <p14:tracePt t="3650" x="6299200" y="1543050"/>
          <p14:tracePt t="3675" x="6311900" y="1543050"/>
          <p14:tracePt t="3682" x="6330950" y="1543050"/>
          <p14:tracePt t="3691" x="6362700" y="1543050"/>
          <p14:tracePt t="3706" x="6457950" y="1543050"/>
          <p14:tracePt t="3722" x="6584950" y="1543050"/>
          <p14:tracePt t="3739" x="6743700" y="1543050"/>
          <p14:tracePt t="3756" x="6889750" y="1543050"/>
          <p14:tracePt t="3772" x="6959600" y="1543050"/>
          <p14:tracePt t="3789" x="6972300" y="1543050"/>
          <p14:tracePt t="3841" x="6965950" y="1543050"/>
          <p14:tracePt t="3849" x="6921500" y="1543050"/>
          <p14:tracePt t="3858" x="6851650" y="1543050"/>
          <p14:tracePt t="3872" x="6775450" y="1543050"/>
          <p14:tracePt t="3889" x="6515100" y="1543050"/>
          <p14:tracePt t="3905" x="6426200" y="1543050"/>
          <p14:tracePt t="3922" x="6413500" y="1543050"/>
          <p14:tracePt t="3939" x="6407150" y="1543050"/>
          <p14:tracePt t="3970" x="6419850" y="1543050"/>
          <p14:tracePt t="3977" x="6470650" y="1543050"/>
          <p14:tracePt t="3989" x="6527800" y="1549400"/>
          <p14:tracePt t="4005" x="6699250" y="1587500"/>
          <p14:tracePt t="4022" x="6921500" y="1625600"/>
          <p14:tracePt t="4039" x="7150100" y="1657350"/>
          <p14:tracePt t="4055" x="7289800" y="1682750"/>
          <p14:tracePt t="4072" x="7308850" y="1682750"/>
          <p14:tracePt t="4089" x="7321550" y="1689100"/>
          <p14:tracePt t="4114" x="7302500" y="1689100"/>
          <p14:tracePt t="4122" x="7251700" y="1689100"/>
          <p14:tracePt t="4139" x="7105650" y="1689100"/>
          <p14:tracePt t="4155" x="6858000" y="1689100"/>
          <p14:tracePt t="4172" x="6521450" y="1670050"/>
          <p14:tracePt t="4189" x="6330950" y="1644650"/>
          <p14:tracePt t="4205" x="6273800" y="1638300"/>
          <p14:tracePt t="4222" x="6261100" y="1638300"/>
          <p14:tracePt t="4259" x="6280150" y="1638300"/>
          <p14:tracePt t="4272" x="6311900" y="1638300"/>
          <p14:tracePt t="4289" x="6515100" y="1638300"/>
          <p14:tracePt t="4305" x="6686550" y="1638300"/>
          <p14:tracePt t="4322" x="6877050" y="1638300"/>
          <p14:tracePt t="4338" x="7010400" y="1638300"/>
          <p14:tracePt t="4355" x="7048500" y="1638300"/>
          <p14:tracePt t="4372" x="7054850" y="1638300"/>
          <p14:tracePt t="4428" x="7029450" y="1638300"/>
          <p14:tracePt t="4434" x="6978650" y="1638300"/>
          <p14:tracePt t="4442" x="6902450" y="1638300"/>
          <p14:tracePt t="4455" x="6807200" y="1638300"/>
          <p14:tracePt t="4472" x="6604000" y="1619250"/>
          <p14:tracePt t="4489" x="6426200" y="1612900"/>
          <p14:tracePt t="4505" x="6394450" y="1612900"/>
          <p14:tracePt t="4570" x="6400800" y="1600200"/>
          <p14:tracePt t="4579" x="6419850" y="1600200"/>
          <p14:tracePt t="4588" x="6451600" y="1600200"/>
          <p14:tracePt t="4605" x="6546850" y="1600200"/>
          <p14:tracePt t="4622" x="6673850" y="1600200"/>
          <p14:tracePt t="4639" x="6781800" y="1600200"/>
          <p14:tracePt t="4655" x="6832600" y="1600200"/>
          <p14:tracePt t="4672" x="6838950" y="1600200"/>
          <p14:tracePt t="4746" x="6832600" y="1600200"/>
          <p14:tracePt t="4755" x="6775450" y="1600200"/>
          <p14:tracePt t="4762" x="6686550" y="1600200"/>
          <p14:tracePt t="4772" x="6597650" y="1600200"/>
          <p14:tracePt t="4788" x="6381750" y="1600200"/>
          <p14:tracePt t="4805" x="6235700" y="1600200"/>
          <p14:tracePt t="4822" x="6165850" y="1600200"/>
          <p14:tracePt t="4838" x="6153150" y="1600200"/>
          <p14:tracePt t="4899" x="6172200" y="1600200"/>
          <p14:tracePt t="4905" x="6203950" y="1600200"/>
          <p14:tracePt t="4913" x="6254750" y="1600200"/>
          <p14:tracePt t="4922" x="6330950" y="1600200"/>
          <p14:tracePt t="4938" x="6508750" y="1600200"/>
          <p14:tracePt t="4955" x="6686550" y="1600200"/>
          <p14:tracePt t="4972" x="6826250" y="1600200"/>
          <p14:tracePt t="4988" x="6858000" y="1600200"/>
          <p14:tracePt t="5005" x="6870700" y="1600200"/>
          <p14:tracePt t="5073" x="6858000" y="1600200"/>
          <p14:tracePt t="5081" x="6826250" y="1600200"/>
          <p14:tracePt t="5090" x="6800850" y="1600200"/>
          <p14:tracePt t="5105" x="6718300" y="1600200"/>
          <p14:tracePt t="5121" x="6642100" y="1600200"/>
          <p14:tracePt t="5138" x="6610350" y="1600200"/>
          <p14:tracePt t="5155" x="6604000" y="1600200"/>
          <p14:tracePt t="5226" x="6623050" y="1600200"/>
          <p14:tracePt t="5234" x="6673850" y="1593850"/>
          <p14:tracePt t="5242" x="6711950" y="1593850"/>
          <p14:tracePt t="5255" x="6775450" y="1593850"/>
          <p14:tracePt t="5272" x="6915150" y="1593850"/>
          <p14:tracePt t="5288" x="7035800" y="1593850"/>
          <p14:tracePt t="5289" x="7073900" y="1593850"/>
          <p14:tracePt t="5305" x="7112000" y="1593850"/>
          <p14:tracePt t="5322" x="7118350" y="1593850"/>
          <p14:tracePt t="5370" x="7099300" y="1593850"/>
          <p14:tracePt t="5377" x="7048500" y="1593850"/>
          <p14:tracePt t="5388" x="6985000" y="1593850"/>
          <p14:tracePt t="5405" x="6870700" y="1593850"/>
          <p14:tracePt t="5422" x="6813550" y="1593850"/>
          <p14:tracePt t="5438" x="6800850" y="1593850"/>
          <p14:tracePt t="5506" x="6813550" y="1593850"/>
          <p14:tracePt t="5513" x="6838950" y="1593850"/>
          <p14:tracePt t="5522" x="6870700" y="1593850"/>
          <p14:tracePt t="5538" x="6965950" y="1593850"/>
          <p14:tracePt t="5555" x="7080250" y="1593850"/>
          <p14:tracePt t="5572" x="7175500" y="1593850"/>
          <p14:tracePt t="5588" x="7251700" y="1606550"/>
          <p14:tracePt t="5605" x="7264400" y="1606550"/>
          <p14:tracePt t="5621" x="7270750" y="1606550"/>
          <p14:tracePt t="5707" x="7264400" y="1606550"/>
          <p14:tracePt t="5714" x="7239000" y="1606550"/>
          <p14:tracePt t="5725" x="7207250" y="1606550"/>
          <p14:tracePt t="5738" x="7124700" y="1606550"/>
          <p14:tracePt t="5755" x="7029450" y="1606550"/>
          <p14:tracePt t="5772" x="6985000" y="1606550"/>
          <p14:tracePt t="5788" x="6978650" y="1606550"/>
          <p14:tracePt t="5852" x="6991350" y="1606550"/>
          <p14:tracePt t="5859" x="7016750" y="1606550"/>
          <p14:tracePt t="5871" x="7048500" y="1612900"/>
          <p14:tracePt t="5888" x="7137400" y="1631950"/>
          <p14:tracePt t="5905" x="7219950" y="1644650"/>
          <p14:tracePt t="5922" x="7226300" y="1644650"/>
          <p14:tracePt t="5972" x="7200900" y="1644650"/>
          <p14:tracePt t="5980" x="7162800" y="1644650"/>
          <p14:tracePt t="5988" x="7105650" y="1644650"/>
          <p14:tracePt t="6005" x="6991350" y="1644650"/>
          <p14:tracePt t="6021" x="6902450" y="1644650"/>
          <p14:tracePt t="6038" x="6870700" y="1644650"/>
          <p14:tracePt t="6055" x="6864350" y="1644650"/>
          <p14:tracePt t="6122" x="6870700" y="1644650"/>
          <p14:tracePt t="6130" x="6883400" y="1644650"/>
          <p14:tracePt t="6138" x="6915150" y="1644650"/>
          <p14:tracePt t="6155" x="6972300" y="1644650"/>
          <p14:tracePt t="6171" x="7035800" y="1644650"/>
          <p14:tracePt t="6188" x="7080250" y="1644650"/>
          <p14:tracePt t="6205" x="7099300" y="1644650"/>
          <p14:tracePt t="6222" x="7105650" y="1644650"/>
          <p14:tracePt t="7667" x="7086600" y="1651000"/>
          <p14:tracePt t="7679" x="7016750" y="1651000"/>
          <p14:tracePt t="7691" x="6845300" y="1651000"/>
          <p14:tracePt t="7705" x="6762750" y="1651000"/>
          <p14:tracePt t="7709" x="6673850" y="1651000"/>
          <p14:tracePt t="7721" x="6610350" y="1651000"/>
          <p14:tracePt t="7738" x="6470650" y="1651000"/>
          <p14:tracePt t="7754" x="6445250" y="1651000"/>
          <p14:tracePt t="7771" x="6438900" y="1651000"/>
          <p14:tracePt t="7908" x="6464300" y="1651000"/>
          <p14:tracePt t="7915" x="6508750" y="1651000"/>
          <p14:tracePt t="7923" x="6572250" y="1651000"/>
          <p14:tracePt t="7937" x="6718300" y="1651000"/>
          <p14:tracePt t="7955" x="6858000" y="1651000"/>
          <p14:tracePt t="7971" x="6940550" y="1651000"/>
          <p14:tracePt t="7988" x="6985000" y="1651000"/>
          <p14:tracePt t="8004" x="6997700" y="1651000"/>
          <p14:tracePt t="8021" x="7004050" y="1651000"/>
          <p14:tracePt t="8338" x="0" y="0"/>
        </p14:tracePtLst>
        <p14:tracePtLst>
          <p14:tracePt t="9538" x="5943600" y="1708150"/>
          <p14:tracePt t="9612" x="5943600" y="1720850"/>
          <p14:tracePt t="9618" x="5943600" y="1739900"/>
          <p14:tracePt t="9627" x="5943600" y="1765300"/>
          <p14:tracePt t="9637" x="5943600" y="1778000"/>
          <p14:tracePt t="9654" x="5943600" y="1816100"/>
          <p14:tracePt t="9670" x="5943600" y="1835150"/>
          <p14:tracePt t="9687" x="5956300" y="1847850"/>
          <p14:tracePt t="9689" x="5956300" y="1854200"/>
          <p14:tracePt t="9703" x="5962650" y="1866900"/>
          <p14:tracePt t="9794" x="5975350" y="1866900"/>
          <p14:tracePt t="9802" x="5975350" y="1860550"/>
          <p14:tracePt t="9810" x="5975350" y="1854200"/>
          <p14:tracePt t="9820" x="5975350" y="1835150"/>
          <p14:tracePt t="9837" x="5975350" y="1816100"/>
          <p14:tracePt t="9854" x="5975350" y="1797050"/>
          <p14:tracePt t="9870" x="5975350" y="1790700"/>
          <p14:tracePt t="9987" x="5975350" y="1797050"/>
          <p14:tracePt t="9993" x="5975350" y="1803400"/>
          <p14:tracePt t="10003" x="5975350" y="1816100"/>
          <p14:tracePt t="10021" x="5975350" y="1835150"/>
          <p14:tracePt t="10036" x="5975350" y="1841500"/>
          <p14:tracePt t="10066" x="5981700" y="1847850"/>
          <p14:tracePt t="10082" x="5988050" y="1847850"/>
          <p14:tracePt t="10090" x="5994400" y="1847850"/>
          <p14:tracePt t="10103" x="6000750" y="1841500"/>
          <p14:tracePt t="10120" x="6013450" y="1822450"/>
          <p14:tracePt t="10137" x="6026150" y="1784350"/>
          <p14:tracePt t="10153" x="6038850" y="1758950"/>
          <p14:tracePt t="10170" x="6038850" y="1752600"/>
          <p14:tracePt t="10251" x="6045200" y="1746250"/>
          <p14:tracePt t="10258" x="6051550" y="1746250"/>
          <p14:tracePt t="10270" x="6064250" y="1746250"/>
          <p14:tracePt t="10287" x="6115050" y="1752600"/>
          <p14:tracePt t="10303" x="6165850" y="1752600"/>
          <p14:tracePt t="10320" x="6223000" y="1752600"/>
          <p14:tracePt t="10337" x="6311900" y="1752600"/>
          <p14:tracePt t="10353" x="6356350" y="1752600"/>
          <p14:tracePt t="10370" x="6375400" y="1752600"/>
          <p14:tracePt t="10386" x="6407150" y="1746250"/>
          <p14:tracePt t="10403" x="6413500" y="1746250"/>
          <p14:tracePt t="10420" x="6432550" y="1733550"/>
          <p14:tracePt t="10436" x="6445250" y="1733550"/>
          <p14:tracePt t="10453" x="6464300" y="1720850"/>
          <p14:tracePt t="10470" x="6470650" y="1714500"/>
          <p14:tracePt t="10563" x="6470650" y="1720850"/>
          <p14:tracePt t="10570" x="6470650" y="1733550"/>
          <p14:tracePt t="10579" x="6470650" y="1765300"/>
          <p14:tracePt t="10586" x="6470650" y="1784350"/>
          <p14:tracePt t="10603" x="6470650" y="1841500"/>
          <p14:tracePt t="10620" x="6470650" y="1866900"/>
          <p14:tracePt t="10636" x="6470650" y="1873250"/>
          <p14:tracePt t="10666" x="6477000" y="1879600"/>
          <p14:tracePt t="10674" x="6483350" y="1879600"/>
          <p14:tracePt t="10686" x="6496050" y="1866900"/>
          <p14:tracePt t="10703" x="6565900" y="1835150"/>
          <p14:tracePt t="10722" x="6661150" y="1784350"/>
          <p14:tracePt t="10737" x="6788150" y="1739900"/>
          <p14:tracePt t="10753" x="6978650" y="1695450"/>
          <p14:tracePt t="10770" x="7099300" y="1689100"/>
          <p14:tracePt t="10786" x="7219950" y="1689100"/>
          <p14:tracePt t="10803" x="7302500" y="1689100"/>
          <p14:tracePt t="10820" x="7353300" y="1689100"/>
          <p14:tracePt t="10836" x="7385050" y="1689100"/>
          <p14:tracePt t="10853" x="7404100" y="1695450"/>
          <p14:tracePt t="10870" x="7429500" y="1720850"/>
          <p14:tracePt t="10886" x="7473950" y="1752600"/>
          <p14:tracePt t="10903" x="7505700" y="1778000"/>
          <p14:tracePt t="10920" x="7531100" y="1797050"/>
          <p14:tracePt t="10936" x="7543800" y="1809750"/>
          <p14:tracePt t="10938" x="7550150" y="1809750"/>
          <p14:tracePt t="10954" x="7562850" y="1828800"/>
          <p14:tracePt t="10986" x="7569200" y="1828800"/>
          <p14:tracePt t="11010" x="7575550" y="1828800"/>
          <p14:tracePt t="11020" x="7581900" y="1822450"/>
          <p14:tracePt t="11036" x="7588250" y="1803400"/>
          <p14:tracePt t="11053" x="7594600" y="1790700"/>
          <p14:tracePt t="11129" x="7600950" y="1790700"/>
          <p14:tracePt t="11137" x="7600950" y="1797050"/>
          <p14:tracePt t="11153" x="7600950" y="1803400"/>
          <p14:tracePt t="11162" x="7600950" y="1816100"/>
          <p14:tracePt t="11290" x="7594600" y="1816100"/>
          <p14:tracePt t="11441" x="7588250" y="1816100"/>
          <p14:tracePt t="11459" x="7581900" y="1816100"/>
          <p14:tracePt t="11459" x="0" y="0"/>
        </p14:tracePtLst>
        <p14:tracePtLst>
          <p14:tracePt t="12228" x="850900" y="1219200"/>
          <p14:tracePt t="12243" x="838200" y="1219200"/>
          <p14:tracePt t="12250" x="831850" y="1219200"/>
          <p14:tracePt t="12258" x="812800" y="1219200"/>
          <p14:tracePt t="12269" x="800100" y="1219200"/>
          <p14:tracePt t="12286" x="768350" y="1225550"/>
          <p14:tracePt t="12303" x="736600" y="1238250"/>
          <p14:tracePt t="12319" x="717550" y="1257300"/>
          <p14:tracePt t="12336" x="711200" y="1276350"/>
          <p14:tracePt t="12339" x="704850" y="1295400"/>
          <p14:tracePt t="12354" x="704850" y="1308100"/>
          <p14:tracePt t="12369" x="704850" y="1333500"/>
          <p14:tracePt t="12386" x="704850" y="1365250"/>
          <p14:tracePt t="12403" x="717550" y="1409700"/>
          <p14:tracePt t="12419" x="742950" y="1447800"/>
          <p14:tracePt t="12436" x="774700" y="1466850"/>
          <p14:tracePt t="12453" x="825500" y="1485900"/>
          <p14:tracePt t="12470" x="889000" y="1504950"/>
          <p14:tracePt t="12486" x="939800" y="1504950"/>
          <p14:tracePt t="12490" x="965200" y="1504950"/>
          <p14:tracePt t="12502" x="990600" y="1504950"/>
          <p14:tracePt t="12519" x="1028700" y="1498600"/>
          <p14:tracePt t="12536" x="1060450" y="1460500"/>
          <p14:tracePt t="12538" x="1073150" y="1441450"/>
          <p14:tracePt t="12553" x="1079500" y="1409700"/>
          <p14:tracePt t="12569" x="1079500" y="1339850"/>
          <p14:tracePt t="12586" x="1073150" y="1276350"/>
          <p14:tracePt t="12603" x="1047750" y="1231900"/>
          <p14:tracePt t="12619" x="1016000" y="1206500"/>
          <p14:tracePt t="12636" x="990600" y="1181100"/>
          <p14:tracePt t="12652" x="971550" y="1181100"/>
          <p14:tracePt t="12669" x="952500" y="1181100"/>
          <p14:tracePt t="12686" x="920750" y="1181100"/>
          <p14:tracePt t="12702" x="882650" y="1219200"/>
          <p14:tracePt t="12720" x="838200" y="1282700"/>
          <p14:tracePt t="12736" x="812800" y="1346200"/>
          <p14:tracePt t="12739" x="806450" y="1365250"/>
          <p14:tracePt t="12753" x="806450" y="1377950"/>
          <p14:tracePt t="12755" x="806450" y="1397000"/>
          <p14:tracePt t="12769" x="819150" y="1435100"/>
          <p14:tracePt t="12786" x="838200" y="1473200"/>
          <p14:tracePt t="12803" x="882650" y="1511300"/>
          <p14:tracePt t="12819" x="914400" y="1524000"/>
          <p14:tracePt t="12836" x="939800" y="1530350"/>
          <p14:tracePt t="12852" x="965200" y="1530350"/>
          <p14:tracePt t="12869" x="984250" y="1530350"/>
          <p14:tracePt t="12886" x="1003300" y="1504950"/>
          <p14:tracePt t="12902" x="1016000" y="1479550"/>
          <p14:tracePt t="12919" x="1016000" y="1447800"/>
          <p14:tracePt t="12936" x="1016000" y="1422400"/>
          <p14:tracePt t="12952" x="1009650" y="1397000"/>
          <p14:tracePt t="12954" x="1003300" y="1390650"/>
          <p14:tracePt t="12970" x="990600" y="1371600"/>
          <p14:tracePt t="12986" x="984250" y="1371600"/>
          <p14:tracePt t="13019" x="977900" y="1371600"/>
          <p14:tracePt t="13026" x="965200" y="1371600"/>
          <p14:tracePt t="13036" x="958850" y="1390650"/>
          <p14:tracePt t="13053" x="946150" y="1435100"/>
          <p14:tracePt t="13069" x="939800" y="1460500"/>
          <p14:tracePt t="13086" x="939800" y="1485900"/>
          <p14:tracePt t="13102" x="939800" y="1492250"/>
          <p14:tracePt t="13147" x="939800" y="1498600"/>
          <p14:tracePt t="13161" x="946150" y="1498600"/>
          <p14:tracePt t="13170" x="952500" y="1492250"/>
          <p14:tracePt t="13178" x="952500" y="1485900"/>
          <p14:tracePt t="13186" x="952500" y="1466850"/>
          <p14:tracePt t="13202" x="952500" y="1428750"/>
          <p14:tracePt t="13219" x="952500" y="1390650"/>
          <p14:tracePt t="13236" x="946150" y="1371600"/>
          <p14:tracePt t="13475" x="971550" y="1371600"/>
          <p14:tracePt t="13475" x="0" y="0"/>
        </p14:tracePtLst>
        <p14:tracePtLst>
          <p14:tracePt t="15186" x="6330950" y="1720850"/>
          <p14:tracePt t="15242" x="6324600" y="1720850"/>
          <p14:tracePt t="15267" x="6324600" y="1733550"/>
          <p14:tracePt t="15274" x="6330950" y="1733550"/>
          <p14:tracePt t="15285" x="6337300" y="1739900"/>
          <p14:tracePt t="15302" x="6337300" y="1746250"/>
          <p14:tracePt t="15319" x="6350000" y="1752600"/>
          <p14:tracePt t="15335" x="6356350" y="1765300"/>
          <p14:tracePt t="15351" x="6369050" y="1771650"/>
          <p14:tracePt t="15368" x="6369050" y="1778000"/>
          <p14:tracePt t="15460" x="6375400" y="1778000"/>
          <p14:tracePt t="15474" x="6381750" y="1771650"/>
          <p14:tracePt t="15492" x="6388100" y="1758950"/>
          <p14:tracePt t="15506" x="6394450" y="1758950"/>
          <p14:tracePt t="15514" x="6400800" y="1752600"/>
          <p14:tracePt t="15529" x="6407150" y="1739900"/>
          <p14:tracePt t="15554" x="6407150" y="1727200"/>
          <p14:tracePt t="15562" x="6407150" y="1720850"/>
          <p14:tracePt t="15634" x="6419850" y="1720850"/>
          <p14:tracePt t="15650" x="6419850" y="1733550"/>
          <p14:tracePt t="15658" x="6426200" y="1752600"/>
          <p14:tracePt t="15668" x="6432550" y="1771650"/>
          <p14:tracePt t="15685" x="6432550" y="1784350"/>
          <p14:tracePt t="15701" x="6432550" y="1790700"/>
          <p14:tracePt t="15718" x="6438900" y="1803400"/>
          <p14:tracePt t="16226" x="0" y="0"/>
        </p14:tracePtLst>
        <p14:tracePtLst>
          <p14:tracePt t="17682" x="6337300" y="1790700"/>
          <p14:tracePt t="17804" x="6350000" y="1790700"/>
          <p14:tracePt t="17815" x="6381750" y="1790700"/>
          <p14:tracePt t="17824" x="6419850" y="1790700"/>
          <p14:tracePt t="17834" x="6540500" y="1790700"/>
          <p14:tracePt t="17851" x="6680200" y="1790700"/>
          <p14:tracePt t="17868" x="6826250" y="1790700"/>
          <p14:tracePt t="17884" x="6965950" y="1790700"/>
          <p14:tracePt t="17901" x="7061200" y="1790700"/>
          <p14:tracePt t="17917" x="7143750" y="1790700"/>
          <p14:tracePt t="17934" x="7213600" y="1790700"/>
          <p14:tracePt t="17951" x="7264400" y="1790700"/>
          <p14:tracePt t="17967" x="7321550" y="1790700"/>
          <p14:tracePt t="17984" x="7359650" y="1790700"/>
          <p14:tracePt t="17986" x="7378700" y="1790700"/>
          <p14:tracePt t="18001" x="7391400" y="1790700"/>
          <p14:tracePt t="18003" x="7397750" y="1790700"/>
          <p14:tracePt t="18019" x="7416800" y="1790700"/>
          <p14:tracePt t="18130" x="7423150" y="1790700"/>
          <p14:tracePt t="18138" x="7429500" y="1790700"/>
          <p14:tracePt t="18154" x="7435850" y="1790700"/>
          <p14:tracePt t="18167" x="7448550" y="1790700"/>
          <p14:tracePt t="18184" x="7461250" y="1790700"/>
          <p14:tracePt t="18201" x="7505700" y="1790700"/>
          <p14:tracePt t="18217" x="7531100" y="1790700"/>
          <p14:tracePt t="18235" x="7550150" y="1790700"/>
          <p14:tracePt t="18251" x="7575550" y="1790700"/>
          <p14:tracePt t="18268" x="7588250" y="1790700"/>
          <p14:tracePt t="18290" x="7594600" y="1790700"/>
          <p14:tracePt t="18315" x="7600950" y="1790700"/>
          <p14:tracePt t="18322" x="7607300" y="1790700"/>
          <p14:tracePt t="18386" x="7613650" y="1790700"/>
          <p14:tracePt t="18395" x="7620000" y="1790700"/>
          <p14:tracePt t="18427" x="7626350" y="1790700"/>
          <p14:tracePt t="18434" x="7632700" y="1790700"/>
          <p14:tracePt t="18443" x="7639050" y="1790700"/>
          <p14:tracePt t="18461" x="7645400" y="1790700"/>
          <p14:tracePt t="18467" x="7651750" y="1790700"/>
          <p14:tracePt t="18485" x="7658100" y="1790700"/>
          <p14:tracePt t="18501" x="7670800" y="1790700"/>
          <p14:tracePt t="18534" x="7677150" y="1790700"/>
          <p14:tracePt t="18602" x="7683500" y="1790700"/>
          <p14:tracePt t="19010" x="0" y="0"/>
        </p14:tracePtLst>
        <p14:tracePtLst>
          <p14:tracePt t="21509" x="8324850" y="1790700"/>
          <p14:tracePt t="21603" x="8331200" y="1784350"/>
          <p14:tracePt t="21629" x="8337550" y="1784350"/>
          <p14:tracePt t="21640" x="8343900" y="1784350"/>
          <p14:tracePt t="21652" x="8369300" y="1784350"/>
          <p14:tracePt t="21666" x="8439150" y="1790700"/>
          <p14:tracePt t="21683" x="8572500" y="1790700"/>
          <p14:tracePt t="21700" x="8724900" y="1790700"/>
          <p14:tracePt t="21716" x="8832850" y="1790700"/>
          <p14:tracePt t="21733" x="8864600" y="1790700"/>
          <p14:tracePt t="21750" x="8870950" y="1790700"/>
          <p14:tracePt t="22194" x="0" y="0"/>
        </p14:tracePtLst>
        <p14:tracePtLst>
          <p14:tracePt t="24052" x="5638800" y="1993900"/>
          <p14:tracePt t="24147" x="5645150" y="1993900"/>
          <p14:tracePt t="24165" x="5715000" y="1993900"/>
          <p14:tracePt t="24182" x="5867400" y="1993900"/>
          <p14:tracePt t="24187" x="5962650" y="1993900"/>
          <p14:tracePt t="24197" x="6057900" y="1993900"/>
          <p14:tracePt t="24205" x="6159500" y="1993900"/>
          <p14:tracePt t="24215" x="6254750" y="1993900"/>
          <p14:tracePt t="24232" x="6426200" y="1993900"/>
          <p14:tracePt t="24249" x="6534150" y="1993900"/>
          <p14:tracePt t="24265" x="6559550" y="1993900"/>
          <p14:tracePt t="24306" x="6565900" y="1993900"/>
          <p14:tracePt t="24315" x="6572250" y="1993900"/>
          <p14:tracePt t="24332" x="6584950" y="1993900"/>
          <p14:tracePt t="24348" x="6597650" y="1993900"/>
          <p14:tracePt t="24365" x="6604000" y="1993900"/>
          <p14:tracePt t="24382" x="6610350" y="1993900"/>
          <p14:tracePt t="24522" x="6597650" y="1993900"/>
          <p14:tracePt t="24530" x="6572250" y="2000250"/>
          <p14:tracePt t="24538" x="6540500" y="2000250"/>
          <p14:tracePt t="24549" x="6477000" y="2000250"/>
          <p14:tracePt t="24566" x="6330950" y="2000250"/>
          <p14:tracePt t="24582" x="6172200" y="2000250"/>
          <p14:tracePt t="24598" x="6045200" y="2000250"/>
          <p14:tracePt t="24615" x="5949950" y="2000250"/>
          <p14:tracePt t="24618" x="5924550" y="2000250"/>
          <p14:tracePt t="24632" x="5905500" y="2000250"/>
          <p14:tracePt t="24648" x="5892800" y="2000250"/>
          <p14:tracePt t="24649" x="5880100" y="2000250"/>
          <p14:tracePt t="24681" x="5873750" y="2000250"/>
          <p14:tracePt t="24698" x="5867400" y="2000250"/>
          <p14:tracePt t="24891" x="5873750" y="2000250"/>
          <p14:tracePt t="24898" x="5892800" y="2000250"/>
          <p14:tracePt t="24907" x="5911850" y="2000250"/>
          <p14:tracePt t="24915" x="5943600" y="2000250"/>
          <p14:tracePt t="24932" x="6038850" y="2000250"/>
          <p14:tracePt t="24948" x="6178550" y="2000250"/>
          <p14:tracePt t="24965" x="6299200" y="2000250"/>
          <p14:tracePt t="24981" x="6362700" y="2000250"/>
          <p14:tracePt t="24998" x="6381750" y="2000250"/>
          <p14:tracePt t="25016" x="6388100" y="2000250"/>
          <p14:tracePt t="25122" x="6381750" y="2006600"/>
          <p14:tracePt t="25130" x="6362700" y="2006600"/>
          <p14:tracePt t="25138" x="6330950" y="2006600"/>
          <p14:tracePt t="25148" x="6299200" y="2006600"/>
          <p14:tracePt t="25165" x="6242050" y="2006600"/>
          <p14:tracePt t="25181" x="6210300" y="2006600"/>
          <p14:tracePt t="25198" x="6191250" y="2006600"/>
          <p14:tracePt t="25322" x="6197600" y="2006600"/>
          <p14:tracePt t="25331" x="6223000" y="2006600"/>
          <p14:tracePt t="25338" x="6242050" y="2006600"/>
          <p14:tracePt t="25348" x="6273800" y="2006600"/>
          <p14:tracePt t="25367" x="6350000" y="2006600"/>
          <p14:tracePt t="25381" x="6438900" y="2006600"/>
          <p14:tracePt t="25398" x="6496050" y="2006600"/>
          <p14:tracePt t="25415" x="6527800" y="2006600"/>
          <p14:tracePt t="25431" x="6546850" y="2006600"/>
          <p14:tracePt t="25448" x="6559550" y="2006600"/>
          <p14:tracePt t="25465" x="6565900" y="2006600"/>
          <p14:tracePt t="25481" x="6578600" y="2006600"/>
          <p14:tracePt t="25569" x="6572250" y="2006600"/>
          <p14:tracePt t="25580" x="6559550" y="2006600"/>
          <p14:tracePt t="25586" x="6546850" y="2006600"/>
          <p14:tracePt t="25598" x="6534150" y="2006600"/>
          <p14:tracePt t="25615" x="6508750" y="2006600"/>
          <p14:tracePt t="25631" x="6496050" y="2006600"/>
          <p14:tracePt t="25707" x="6502400" y="2006600"/>
          <p14:tracePt t="25713" x="6515100" y="2006600"/>
          <p14:tracePt t="25722" x="6540500" y="2006600"/>
          <p14:tracePt t="25731" x="6572250" y="2006600"/>
          <p14:tracePt t="25748" x="6661150" y="2006600"/>
          <p14:tracePt t="25765" x="6743700" y="2006600"/>
          <p14:tracePt t="25781" x="6832600" y="2006600"/>
          <p14:tracePt t="25798" x="6896100" y="2006600"/>
          <p14:tracePt t="25815" x="6953250" y="2006600"/>
          <p14:tracePt t="25832" x="6991350" y="2006600"/>
          <p14:tracePt t="25834" x="7004050" y="2006600"/>
          <p14:tracePt t="25848" x="7016750" y="2006600"/>
          <p14:tracePt t="25866" x="7029450" y="2006600"/>
          <p14:tracePt t="25881" x="7035800" y="2006600"/>
          <p14:tracePt t="25898" x="7048500" y="2006600"/>
          <p14:tracePt t="25914" x="7067550" y="2006600"/>
          <p14:tracePt t="25931" x="7086600" y="2006600"/>
          <p14:tracePt t="25948" x="7092950" y="2006600"/>
          <p14:tracePt t="25965" x="7099300" y="2006600"/>
          <p14:tracePt t="27283" x="0" y="0"/>
        </p14:tracePtLst>
        <p14:tracePtLst>
          <p14:tracePt t="28501" x="5594350" y="2165350"/>
          <p14:tracePt t="28556" x="5600700" y="2165350"/>
          <p14:tracePt t="28572" x="5607050" y="2171700"/>
          <p14:tracePt t="28584" x="5619750" y="2178050"/>
          <p14:tracePt t="28597" x="5645150" y="2203450"/>
          <p14:tracePt t="28614" x="5683250" y="2228850"/>
          <p14:tracePt t="28619" x="5708650" y="2241550"/>
          <p14:tracePt t="28630" x="5734050" y="2254250"/>
          <p14:tracePt t="28647" x="5797550" y="2273300"/>
          <p14:tracePt t="28664" x="5848350" y="2279650"/>
          <p14:tracePt t="28667" x="5880100" y="2279650"/>
          <p14:tracePt t="28681" x="5918200" y="2279650"/>
          <p14:tracePt t="28697" x="5949950" y="2279650"/>
          <p14:tracePt t="28714" x="5969000" y="2254250"/>
          <p14:tracePt t="28730" x="5981700" y="2228850"/>
          <p14:tracePt t="28747" x="5981700" y="2216150"/>
          <p14:tracePt t="28764" x="5981700" y="2203450"/>
          <p14:tracePt t="28781" x="5981700" y="2197100"/>
          <p14:tracePt t="28873" x="5988050" y="2203450"/>
          <p14:tracePt t="28882" x="5988050" y="2209800"/>
          <p14:tracePt t="28892" x="5994400" y="2216150"/>
          <p14:tracePt t="28914" x="6007100" y="2216150"/>
          <p14:tracePt t="28924" x="6013450" y="2222500"/>
          <p14:tracePt t="28940" x="6019800" y="2222500"/>
          <p14:tracePt t="28947" x="6026150" y="2222500"/>
          <p14:tracePt t="28964" x="6032500" y="2222500"/>
          <p14:tracePt t="28980" x="6045200" y="2222500"/>
          <p14:tracePt t="28997" x="6051550" y="2222500"/>
          <p14:tracePt t="29014" x="6064250" y="2209800"/>
          <p14:tracePt t="29048" x="6070600" y="2209800"/>
          <p14:tracePt t="30506" x="0" y="0"/>
        </p14:tracePtLst>
        <p14:tracePtLst>
          <p14:tracePt t="31010" x="6216650" y="2279650"/>
          <p14:tracePt t="31090" x="0" y="0"/>
        </p14:tracePtLst>
        <p14:tracePtLst>
          <p14:tracePt t="31762" x="685800" y="2228850"/>
          <p14:tracePt t="31810" x="679450" y="2228850"/>
          <p14:tracePt t="31826" x="679450" y="2235200"/>
          <p14:tracePt t="31834" x="679450" y="2254250"/>
          <p14:tracePt t="31846" x="679450" y="2273300"/>
          <p14:tracePt t="31863" x="711200" y="2305050"/>
          <p14:tracePt t="31879" x="755650" y="2336800"/>
          <p14:tracePt t="31896" x="831850" y="2362200"/>
          <p14:tracePt t="31898" x="876300" y="2368550"/>
          <p14:tracePt t="31913" x="952500" y="2368550"/>
          <p14:tracePt t="31929" x="1003300" y="2368550"/>
          <p14:tracePt t="31946" x="1016000" y="2368550"/>
          <p14:tracePt t="31962" x="1028700" y="2368550"/>
          <p14:tracePt t="31994" x="1035050" y="2362200"/>
          <p14:tracePt t="32491" x="0" y="0"/>
        </p14:tracePtLst>
        <p14:tracePtLst>
          <p14:tracePt t="33708" x="5645150" y="2108200"/>
          <p14:tracePt t="33730" x="5638800" y="2108200"/>
          <p14:tracePt t="33738" x="5632450" y="2108200"/>
          <p14:tracePt t="33745" x="5626100" y="2108200"/>
          <p14:tracePt t="33786" x="5626100" y="2114550"/>
          <p14:tracePt t="33794" x="5626100" y="2127250"/>
          <p14:tracePt t="33802" x="5626100" y="2133600"/>
          <p14:tracePt t="33812" x="5626100" y="2146300"/>
          <p14:tracePt t="33829" x="5626100" y="2165350"/>
          <p14:tracePt t="33845" x="5626100" y="2203450"/>
          <p14:tracePt t="33863" x="5651500" y="2222500"/>
          <p14:tracePt t="33879" x="5695950" y="2254250"/>
          <p14:tracePt t="33896" x="5759450" y="2273300"/>
          <p14:tracePt t="33898" x="5791200" y="2286000"/>
          <p14:tracePt t="33912" x="5848350" y="2305050"/>
          <p14:tracePt t="33929" x="5949950" y="2317750"/>
          <p14:tracePt t="33945" x="6172200" y="2362200"/>
          <p14:tracePt t="33962" x="6305550" y="2368550"/>
          <p14:tracePt t="33978" x="6407150" y="2368550"/>
          <p14:tracePt t="33995" x="6457950" y="2368550"/>
          <p14:tracePt t="34012" x="6477000" y="2368550"/>
          <p14:tracePt t="34028" x="6489700" y="2355850"/>
          <p14:tracePt t="34045" x="6496050" y="2343150"/>
          <p14:tracePt t="34062" x="6508750" y="2317750"/>
          <p14:tracePt t="34079" x="6515100" y="2292350"/>
          <p14:tracePt t="34096" x="6521450" y="2266950"/>
          <p14:tracePt t="34112" x="6527800" y="2241550"/>
          <p14:tracePt t="34129" x="6527800" y="2222500"/>
          <p14:tracePt t="34145" x="6527800" y="2209800"/>
          <p14:tracePt t="34162" x="6527800" y="2178050"/>
          <p14:tracePt t="34178" x="6515100" y="2152650"/>
          <p14:tracePt t="34196" x="6470650" y="2120900"/>
          <p14:tracePt t="34212" x="6388100" y="2095500"/>
          <p14:tracePt t="34228" x="6273800" y="2051050"/>
          <p14:tracePt t="34245" x="6140450" y="2019300"/>
          <p14:tracePt t="34262" x="6032500" y="1993900"/>
          <p14:tracePt t="34278" x="5981700" y="1987550"/>
          <p14:tracePt t="34295" x="5949950" y="1987550"/>
          <p14:tracePt t="34312" x="5911850" y="1987550"/>
          <p14:tracePt t="34314" x="5899150" y="1987550"/>
          <p14:tracePt t="34328" x="5861050" y="1987550"/>
          <p14:tracePt t="34330" x="5848350" y="1987550"/>
          <p14:tracePt t="34345" x="5778500" y="2012950"/>
          <p14:tracePt t="34363" x="5740400" y="2025650"/>
          <p14:tracePt t="34379" x="5702300" y="2044700"/>
          <p14:tracePt t="34395" x="5664200" y="2063750"/>
          <p14:tracePt t="34412" x="5645150" y="2082800"/>
          <p14:tracePt t="34429" x="5632450" y="2089150"/>
          <p14:tracePt t="34445" x="5619750" y="2095500"/>
          <p14:tracePt t="34462" x="5619750" y="2108200"/>
          <p14:tracePt t="34478" x="5619750" y="2114550"/>
          <p14:tracePt t="34495" x="5619750" y="2133600"/>
          <p14:tracePt t="34512" x="5619750" y="2152650"/>
          <p14:tracePt t="34529" x="5664200" y="2178050"/>
          <p14:tracePt t="34545" x="5715000" y="2190750"/>
          <p14:tracePt t="34562" x="5778500" y="2190750"/>
          <p14:tracePt t="34579" x="5848350" y="2190750"/>
          <p14:tracePt t="34595" x="5892800" y="2190750"/>
          <p14:tracePt t="34612" x="5924550" y="2190750"/>
          <p14:tracePt t="34629" x="5956300" y="2190750"/>
          <p14:tracePt t="34645" x="5969000" y="2178050"/>
          <p14:tracePt t="34662" x="5988050" y="2159000"/>
          <p14:tracePt t="34678" x="5994400" y="2159000"/>
          <p14:tracePt t="35250" x="0" y="0"/>
        </p14:tracePtLst>
        <p14:tracePtLst>
          <p14:tracePt t="35972" x="6515100" y="2184400"/>
          <p14:tracePt t="36075" x="6515100" y="2190750"/>
          <p14:tracePt t="36085" x="6515100" y="2197100"/>
          <p14:tracePt t="36114" x="6515100" y="2203450"/>
          <p14:tracePt t="36122" x="6515100" y="2209800"/>
          <p14:tracePt t="36138" x="6515100" y="2222500"/>
          <p14:tracePt t="36145" x="6515100" y="2228850"/>
          <p14:tracePt t="36161" x="6521450" y="2228850"/>
          <p14:tracePt t="36226" x="6527800" y="2228850"/>
          <p14:tracePt t="36253" x="6534150" y="2228850"/>
          <p14:tracePt t="36260" x="6540500" y="2228850"/>
          <p14:tracePt t="36284" x="6546850" y="2228850"/>
          <p14:tracePt t="36332" x="6546850" y="2222500"/>
          <p14:tracePt t="37482" x="6546850" y="2228850"/>
          <p14:tracePt t="37507" x="6546850" y="2235200"/>
          <p14:tracePt t="37514" x="6546850" y="2241550"/>
          <p14:tracePt t="37547" x="6546850" y="2247900"/>
          <p14:tracePt t="37770" x="0" y="0"/>
        </p14:tracePtLst>
        <p14:tracePtLst>
          <p14:tracePt t="38180" x="6629400" y="2203450"/>
          <p14:tracePt t="38274" x="6635750" y="2197100"/>
          <p14:tracePt t="38290" x="6654800" y="2197100"/>
          <p14:tracePt t="38299" x="6673850" y="2197100"/>
          <p14:tracePt t="38310" x="6692900" y="2197100"/>
          <p14:tracePt t="38327" x="6724650" y="2197100"/>
          <p14:tracePt t="38344" x="6737350" y="2197100"/>
          <p14:tracePt t="38410" x="0" y="0"/>
        </p14:tracePtLst>
        <p14:tracePtLst>
          <p14:tracePt t="38698" x="6959600" y="2216150"/>
          <p14:tracePt t="38923" x="0" y="0"/>
        </p14:tracePtLst>
        <p14:tracePtLst>
          <p14:tracePt t="39427" x="7327900" y="2222500"/>
          <p14:tracePt t="39527" x="7340600" y="2222500"/>
          <p14:tracePt t="39539" x="7397750" y="2222500"/>
          <p14:tracePt t="39554" x="7442200" y="2222500"/>
          <p14:tracePt t="39556" x="7486650" y="2228850"/>
          <p14:tracePt t="39565" x="7537450" y="2235200"/>
          <p14:tracePt t="39578" x="7632700" y="2235200"/>
          <p14:tracePt t="39593" x="7740650" y="2235200"/>
          <p14:tracePt t="39611" x="7797800" y="2235200"/>
          <p14:tracePt t="39627" x="7823200" y="2235200"/>
          <p14:tracePt t="39643" x="7835900" y="2235200"/>
          <p14:tracePt t="39938" x="0" y="0"/>
        </p14:tracePtLst>
        <p14:tracePtLst>
          <p14:tracePt t="40347" x="7378700" y="2190750"/>
          <p14:tracePt t="40402" x="7378700" y="2203450"/>
          <p14:tracePt t="40410" x="7391400" y="2222500"/>
          <p14:tracePt t="40418" x="7404100" y="2235200"/>
          <p14:tracePt t="40427" x="7423150" y="2247900"/>
          <p14:tracePt t="40443" x="7473950" y="2273300"/>
          <p14:tracePt t="40460" x="7556500" y="2305050"/>
          <p14:tracePt t="40476" x="7645400" y="2317750"/>
          <p14:tracePt t="40493" x="7689850" y="2317750"/>
          <p14:tracePt t="40510" x="7734300" y="2317750"/>
          <p14:tracePt t="40526" x="7747000" y="2305050"/>
          <p14:tracePt t="40543" x="7759700" y="2266950"/>
          <p14:tracePt t="40560" x="7759700" y="2241550"/>
          <p14:tracePt t="40576" x="7759700" y="2222500"/>
          <p14:tracePt t="40578" x="7759700" y="2209800"/>
          <p14:tracePt t="40593" x="7759700" y="2203450"/>
          <p14:tracePt t="40658" x="7759700" y="2209800"/>
          <p14:tracePt t="40665" x="7759700" y="2216150"/>
          <p14:tracePt t="40676" x="7753350" y="2228850"/>
          <p14:tracePt t="40693" x="7753350" y="2235200"/>
          <p14:tracePt t="40786" x="7759700" y="2228850"/>
          <p14:tracePt t="40794" x="7759700" y="2222500"/>
          <p14:tracePt t="40810" x="7766050" y="2209800"/>
          <p14:tracePt t="40868" x="0" y="0"/>
        </p14:tracePtLst>
        <p14:tracePtLst>
          <p14:tracePt t="41194" x="7912100" y="2273300"/>
          <p14:tracePt t="41370" x="0" y="0"/>
        </p14:tracePtLst>
        <p14:tracePtLst>
          <p14:tracePt t="41909" x="8083550" y="2171700"/>
          <p14:tracePt t="42021" x="8083550" y="2178050"/>
          <p14:tracePt t="42044" x="8083550" y="2184400"/>
          <p14:tracePt t="42054" x="8083550" y="2190750"/>
          <p14:tracePt t="42155" x="8089900" y="2197100"/>
          <p14:tracePt t="42221" x="8089900" y="2190750"/>
          <p14:tracePt t="42232" x="8089900" y="2184400"/>
          <p14:tracePt t="42243" x="8089900" y="2178050"/>
          <p14:tracePt t="42259" x="8096250" y="2165350"/>
          <p14:tracePt t="42361" x="8096250" y="2171700"/>
          <p14:tracePt t="42369" x="8096250" y="2184400"/>
          <p14:tracePt t="42378" x="8096250" y="2190750"/>
          <p14:tracePt t="42393" x="8096250" y="2203450"/>
          <p14:tracePt t="42409" x="8096250" y="2209800"/>
          <p14:tracePt t="42426" x="8096250" y="2222500"/>
          <p14:tracePt t="42529" x="8096250" y="2216150"/>
          <p14:tracePt t="42537" x="8096250" y="2209800"/>
          <p14:tracePt t="42545" x="8102600" y="2190750"/>
          <p14:tracePt t="42559" x="8108950" y="2178050"/>
          <p14:tracePt t="42575" x="8108950" y="2171700"/>
          <p14:tracePt t="42592" x="8108950" y="2159000"/>
          <p14:tracePt t="42705" x="8108950" y="2171700"/>
          <p14:tracePt t="42713" x="8108950" y="2178050"/>
          <p14:tracePt t="42725" x="8108950" y="2190750"/>
          <p14:tracePt t="42743" x="8115300" y="2209800"/>
          <p14:tracePt t="42759" x="8121650" y="2222500"/>
          <p14:tracePt t="42775" x="8121650" y="2228850"/>
          <p14:tracePt t="43123" x="8128000" y="2228850"/>
          <p14:tracePt t="43136" x="8134350" y="2228850"/>
          <p14:tracePt t="43150" x="8140700" y="2228850"/>
          <p14:tracePt t="43162" x="8140700" y="2222500"/>
          <p14:tracePt t="43179" x="8140700" y="2216150"/>
          <p14:tracePt t="43195" x="8140700" y="2209800"/>
          <p14:tracePt t="43209" x="8140700" y="2203450"/>
          <p14:tracePt t="43301" x="8140700" y="2197100"/>
          <p14:tracePt t="43307" x="8140700" y="2190750"/>
          <p14:tracePt t="43561" x="0" y="0"/>
        </p14:tracePtLst>
        <p14:tracePtLst>
          <p14:tracePt t="46675" x="6496050" y="2317750"/>
          <p14:tracePt t="46681" x="6489700" y="2317750"/>
          <p14:tracePt t="46698" x="6483350" y="2317750"/>
          <p14:tracePt t="46722" x="6477000" y="2324100"/>
          <p14:tracePt t="46746" x="6477000" y="2330450"/>
          <p14:tracePt t="46762" x="6477000" y="2343150"/>
          <p14:tracePt t="46770" x="6477000" y="2349500"/>
          <p14:tracePt t="46778" x="6477000" y="2355850"/>
          <p14:tracePt t="46791" x="6477000" y="2368550"/>
          <p14:tracePt t="46807" x="6483350" y="2387600"/>
          <p14:tracePt t="46824" x="6489700" y="2406650"/>
          <p14:tracePt t="46827" x="6496050" y="2413000"/>
          <p14:tracePt t="46841" x="6527800" y="2438400"/>
          <p14:tracePt t="46857" x="6553200" y="2463800"/>
          <p14:tracePt t="46874" x="6591300" y="2476500"/>
          <p14:tracePt t="46891" x="6597650" y="2482850"/>
          <p14:tracePt t="46939" x="6610350" y="2482850"/>
          <p14:tracePt t="46946" x="6616700" y="2482850"/>
          <p14:tracePt t="46962" x="6616700" y="2470150"/>
          <p14:tracePt t="46974" x="6623050" y="2463800"/>
          <p14:tracePt t="46991" x="6629400" y="2457450"/>
          <p14:tracePt t="47007" x="6629400" y="2438400"/>
          <p14:tracePt t="47024" x="6629400" y="2425700"/>
          <p14:tracePt t="47041" x="6629400" y="2413000"/>
          <p14:tracePt t="47074" x="6629400" y="2406650"/>
          <p14:tracePt t="47115" x="6629400" y="2400300"/>
          <p14:tracePt t="47116" x="0" y="0"/>
        </p14:tracePtLst>
        <p14:tracePtLst>
          <p14:tracePt t="48258" x="6292850" y="2343150"/>
          <p14:tracePt t="48268" x="6286500" y="2343150"/>
          <p14:tracePt t="48279" x="6273800" y="2343150"/>
          <p14:tracePt t="48290" x="6261100" y="2343150"/>
          <p14:tracePt t="48369" x="0" y="0"/>
        </p14:tracePtLst>
        <p14:tracePtLst>
          <p14:tracePt t="49026" x="6489700" y="2330450"/>
          <p14:tracePt t="49074" x="6483350" y="2343150"/>
          <p14:tracePt t="49082" x="6477000" y="2343150"/>
          <p14:tracePt t="49098" x="6477000" y="2349500"/>
          <p14:tracePt t="49107" x="6477000" y="2355850"/>
          <p14:tracePt t="49123" x="6477000" y="2362200"/>
          <p14:tracePt t="49140" x="6477000" y="2381250"/>
          <p14:tracePt t="49162" x="6483350" y="2393950"/>
          <p14:tracePt t="49174" x="6483350" y="2400300"/>
          <p14:tracePt t="49190" x="6508750" y="2419350"/>
          <p14:tracePt t="49207" x="6521450" y="2444750"/>
          <p14:tracePt t="49210" x="6527800" y="2444750"/>
          <p14:tracePt t="49223" x="6540500" y="2457450"/>
          <p14:tracePt t="49240" x="6553200" y="2470150"/>
          <p14:tracePt t="49257" x="6572250" y="2470150"/>
          <p14:tracePt t="49273" x="6597650" y="2482850"/>
          <p14:tracePt t="49306" x="6604000" y="2482850"/>
          <p14:tracePt t="49323" x="6616700" y="2482850"/>
          <p14:tracePt t="49340" x="6623050" y="2482850"/>
          <p14:tracePt t="49357" x="6629400" y="2463800"/>
          <p14:tracePt t="49373" x="6635750" y="2444750"/>
          <p14:tracePt t="49390" x="6635750" y="2425700"/>
          <p14:tracePt t="49407" x="6635750" y="2413000"/>
          <p14:tracePt t="49424" x="6635750" y="2400300"/>
          <p14:tracePt t="49441" x="6635750" y="2381250"/>
          <p14:tracePt t="49459" x="6635750" y="2362200"/>
          <p14:tracePt t="49474" x="6616700" y="2343150"/>
          <p14:tracePt t="49491" x="6604000" y="2330450"/>
          <p14:tracePt t="49507" x="6578600" y="2317750"/>
          <p14:tracePt t="49524" x="6559550" y="2311400"/>
          <p14:tracePt t="49540" x="6540500" y="2305050"/>
          <p14:tracePt t="49557" x="6521450" y="2298700"/>
          <p14:tracePt t="49573" x="6508750" y="2298700"/>
          <p14:tracePt t="49590" x="6502400" y="2298700"/>
          <p14:tracePt t="49607" x="6489700" y="2298700"/>
          <p14:tracePt t="49623" x="6470650" y="2311400"/>
          <p14:tracePt t="49627" x="6464300" y="2324100"/>
          <p14:tracePt t="49640" x="6457950" y="2336800"/>
          <p14:tracePt t="49657" x="6451600" y="2355850"/>
          <p14:tracePt t="49674" x="6445250" y="2374900"/>
          <p14:tracePt t="49690" x="6445250" y="2387600"/>
          <p14:tracePt t="49707" x="6445250" y="2400300"/>
          <p14:tracePt t="49723" x="6445250" y="2406650"/>
          <p14:tracePt t="49740" x="6445250" y="2419350"/>
          <p14:tracePt t="49756" x="6445250" y="2425700"/>
          <p14:tracePt t="49773" x="6451600" y="2438400"/>
          <p14:tracePt t="49790" x="6470650" y="2444750"/>
          <p14:tracePt t="49806" x="6483350" y="2451100"/>
          <p14:tracePt t="49823" x="6502400" y="2451100"/>
          <p14:tracePt t="49827" x="6508750" y="2451100"/>
          <p14:tracePt t="49840" x="6521450" y="2451100"/>
          <p14:tracePt t="49857" x="6540500" y="2451100"/>
          <p14:tracePt t="49873" x="6546850" y="2451100"/>
          <p14:tracePt t="49891" x="6546850" y="2444750"/>
          <p14:tracePt t="49907" x="6546850" y="2432050"/>
          <p14:tracePt t="49924" x="6546850" y="2419350"/>
          <p14:tracePt t="49940" x="6546850" y="2413000"/>
          <p14:tracePt t="50258" x="0" y="0"/>
        </p14:tracePtLst>
        <p14:tracePtLst>
          <p14:tracePt t="52915" x="7562850" y="2127250"/>
          <p14:tracePt t="52962" x="7562850" y="2139950"/>
          <p14:tracePt t="52983" x="7562850" y="2178050"/>
          <p14:tracePt t="52998" x="7569200" y="2247900"/>
          <p14:tracePt t="53011" x="7581900" y="2292350"/>
          <p14:tracePt t="53022" x="7588250" y="2317750"/>
          <p14:tracePt t="53039" x="7594600" y="2343150"/>
          <p14:tracePt t="53055" x="7607300" y="2368550"/>
          <p14:tracePt t="53058" x="7613650" y="2374900"/>
          <p14:tracePt t="53074" x="7613650" y="2381250"/>
          <p14:tracePt t="53089" x="7613650" y="2393950"/>
          <p14:tracePt t="53105" x="7620000" y="2413000"/>
          <p14:tracePt t="53122" x="7626350" y="2413000"/>
          <p14:tracePt t="53347" x="0" y="0"/>
        </p14:tracePtLst>
        <p14:tracePtLst>
          <p14:tracePt t="54272" x="8928100" y="2076450"/>
          <p14:tracePt t="54316" x="8928100" y="2089150"/>
          <p14:tracePt t="54324" x="8928100" y="2114550"/>
          <p14:tracePt t="54338" x="8934450" y="2159000"/>
          <p14:tracePt t="54355" x="8947150" y="2216150"/>
          <p14:tracePt t="54372" x="8966200" y="2260600"/>
          <p14:tracePt t="54388" x="8972550" y="2286000"/>
          <p14:tracePt t="54405" x="8985250" y="2311400"/>
          <p14:tracePt t="54422" x="8991600" y="2324100"/>
          <p14:tracePt t="54439" x="8997950" y="2349500"/>
          <p14:tracePt t="54442" x="9004300" y="2362200"/>
          <p14:tracePt t="54457" x="9004300" y="2368550"/>
          <p14:tracePt t="54472" x="9004300" y="2374900"/>
          <p14:tracePt t="54562" x="9010650" y="2387600"/>
          <p14:tracePt t="54634" x="9010650" y="2393950"/>
          <p14:tracePt t="54644" x="9010650" y="2400300"/>
          <p14:tracePt t="54655" x="9010650" y="2406650"/>
          <p14:tracePt t="54674" x="9010650" y="2413000"/>
          <p14:tracePt t="54689" x="9010650" y="2419350"/>
          <p14:tracePt t="54708" x="9010650" y="2425700"/>
          <p14:tracePt t="55314" x="0" y="0"/>
        </p14:tracePtLst>
        <p14:tracePtLst>
          <p14:tracePt t="58730" x="806450" y="2546350"/>
          <p14:tracePt t="58754" x="806450" y="2540000"/>
          <p14:tracePt t="58786" x="812800" y="2540000"/>
          <p14:tracePt t="58794" x="819150" y="2540000"/>
          <p14:tracePt t="58803" x="838200" y="2540000"/>
          <p14:tracePt t="58820" x="946150" y="2546350"/>
          <p14:tracePt t="58837" x="1136650" y="2571750"/>
          <p14:tracePt t="58853" x="1377950" y="2609850"/>
          <p14:tracePt t="58870" x="1517650" y="2622550"/>
          <p14:tracePt t="58887" x="1549400" y="2628900"/>
          <p14:tracePt t="58903" x="1555750" y="2628900"/>
          <p14:tracePt t="59131" x="0" y="0"/>
        </p14:tracePtLst>
        <p14:tracePtLst>
          <p14:tracePt t="60034" x="9702800" y="2324100"/>
          <p14:tracePt t="60065" x="9702800" y="2317750"/>
          <p14:tracePt t="60074" x="9702800" y="2311400"/>
          <p14:tracePt t="60090" x="9728200" y="2311400"/>
          <p14:tracePt t="60103" x="9759950" y="2311400"/>
          <p14:tracePt t="60120" x="9842500" y="2311400"/>
          <p14:tracePt t="60136" x="9950450" y="2311400"/>
          <p14:tracePt t="60138" x="10013950" y="2317750"/>
          <p14:tracePt t="60153" x="10058400" y="2324100"/>
          <p14:tracePt t="60170" x="10077450" y="2324100"/>
          <p14:tracePt t="60332" x="0" y="0"/>
        </p14:tracePtLst>
        <p14:tracePtLst>
          <p14:tracePt t="61259" x="1212850" y="3079750"/>
          <p14:tracePt t="61275" x="1212850" y="3086100"/>
          <p14:tracePt t="61285" x="1212850" y="3092450"/>
          <p14:tracePt t="61295" x="1219200" y="3105150"/>
          <p14:tracePt t="61306" x="1231900" y="3111500"/>
          <p14:tracePt t="61320" x="1238250" y="3111500"/>
          <p14:tracePt t="61336" x="1263650" y="3124200"/>
          <p14:tracePt t="61338" x="1270000" y="3124200"/>
          <p14:tracePt t="61365" x="1276350" y="3124200"/>
          <p14:tracePt t="61372" x="1282700" y="3124200"/>
          <p14:tracePt t="61386" x="1289050" y="3124200"/>
          <p14:tracePt t="61402" x="1314450" y="3124200"/>
          <p14:tracePt t="61419" x="1390650" y="3130550"/>
          <p14:tracePt t="61436" x="1479550" y="3130550"/>
          <p14:tracePt t="61453" x="1593850" y="3130550"/>
          <p14:tracePt t="61470" x="1695450" y="3130550"/>
          <p14:tracePt t="61487" x="1746250" y="3130550"/>
          <p14:tracePt t="61503" x="1765300" y="3130550"/>
          <p14:tracePt t="61578" x="0" y="0"/>
        </p14:tracePtLst>
        <p14:tracePtLst>
          <p14:tracePt t="63011" x="9620250" y="2495550"/>
          <p14:tracePt t="63050" x="9639300" y="2495550"/>
          <p14:tracePt t="63058" x="9677400" y="2495550"/>
          <p14:tracePt t="63069" x="9734550" y="2495550"/>
          <p14:tracePt t="63085" x="9880600" y="2495550"/>
          <p14:tracePt t="63102" x="10020300" y="2495550"/>
          <p14:tracePt t="63118" x="10115550" y="2495550"/>
          <p14:tracePt t="63135" x="10153650" y="2495550"/>
          <p14:tracePt t="63152" x="10166350" y="2495550"/>
          <p14:tracePt t="63570" x="0" y="0"/>
        </p14:tracePtLst>
        <p14:tracePtLst>
          <p14:tracePt t="66468" x="863600" y="3359150"/>
          <p14:tracePt t="66583" x="863600" y="3365500"/>
          <p14:tracePt t="66597" x="889000" y="3397250"/>
          <p14:tracePt t="66614" x="908050" y="3441700"/>
          <p14:tracePt t="66626" x="927100" y="3460750"/>
          <p14:tracePt t="66634" x="927100" y="3467100"/>
          <p14:tracePt t="66729" x="927100" y="3460750"/>
          <p14:tracePt t="66738" x="927100" y="3441700"/>
          <p14:tracePt t="66751" x="927100" y="3435350"/>
          <p14:tracePt t="66768" x="927100" y="3403600"/>
          <p14:tracePt t="66784" x="927100" y="3390900"/>
          <p14:tracePt t="66874" x="927100" y="3397250"/>
          <p14:tracePt t="66881" x="927100" y="3403600"/>
          <p14:tracePt t="66893" x="927100" y="3409950"/>
          <p14:tracePt t="66973" x="927100" y="3403600"/>
          <p14:tracePt t="66980" x="927100" y="3397250"/>
          <p14:tracePt t="66990" x="933450" y="3371850"/>
          <p14:tracePt t="67002" x="933450" y="3346450"/>
          <p14:tracePt t="67019" x="933450" y="3327400"/>
          <p14:tracePt t="67091" x="933450" y="3333750"/>
          <p14:tracePt t="67099" x="933450" y="3340100"/>
          <p14:tracePt t="67116" x="933450" y="3352800"/>
          <p14:tracePt t="67123" x="933450" y="3359150"/>
          <p14:tracePt t="67219" x="933450" y="3352800"/>
          <p14:tracePt t="67307" x="933450" y="3359150"/>
          <p14:tracePt t="67317" x="933450" y="3365500"/>
          <p14:tracePt t="67325" x="933450" y="3371850"/>
          <p14:tracePt t="67460" x="933450" y="3365500"/>
          <p14:tracePt t="67730" x="0" y="0"/>
        </p14:tracePtLst>
        <p14:tracePtLst>
          <p14:tracePt t="70666" x="6457950" y="2095500"/>
          <p14:tracePt t="70707" x="6451600" y="2095500"/>
          <p14:tracePt t="70713" x="6451600" y="2101850"/>
          <p14:tracePt t="70721" x="6451600" y="2114550"/>
          <p14:tracePt t="70733" x="6451600" y="2133600"/>
          <p14:tracePt t="70749" x="6457950" y="2184400"/>
          <p14:tracePt t="70767" x="6464300" y="2222500"/>
          <p14:tracePt t="70771" x="6470650" y="2241550"/>
          <p14:tracePt t="70783" x="6483350" y="2254250"/>
          <p14:tracePt t="70799" x="6496050" y="2266950"/>
          <p14:tracePt t="70816" x="6502400" y="2279650"/>
          <p14:tracePt t="70833" x="6515100" y="2279650"/>
          <p14:tracePt t="70866" x="6521450" y="2279650"/>
          <p14:tracePt t="70883" x="6540500" y="2273300"/>
          <p14:tracePt t="70899" x="6565900" y="2247900"/>
          <p14:tracePt t="70916" x="6572250" y="2228850"/>
          <p14:tracePt t="70933" x="6572250" y="2197100"/>
          <p14:tracePt t="70949" x="6572250" y="2178050"/>
          <p14:tracePt t="70966" x="6572250" y="2171700"/>
          <p14:tracePt t="70999" x="0" y="0"/>
        </p14:tracePtLst>
        <p14:tracePtLst>
          <p14:tracePt t="71251" x="6464300" y="2393950"/>
          <p14:tracePt t="71307" x="6464300" y="2400300"/>
          <p14:tracePt t="71316" x="6464300" y="2406650"/>
          <p14:tracePt t="71333" x="6470650" y="2419350"/>
          <p14:tracePt t="71349" x="6483350" y="2432050"/>
          <p14:tracePt t="71366" x="6489700" y="2438400"/>
          <p14:tracePt t="71382" x="6502400" y="2444750"/>
          <p14:tracePt t="71399" x="6508750" y="2444750"/>
          <p14:tracePt t="71416" x="6515100" y="2444750"/>
          <p14:tracePt t="71433" x="6540500" y="2438400"/>
          <p14:tracePt t="71449" x="6559550" y="2425700"/>
          <p14:tracePt t="71466" x="6565900" y="2413000"/>
          <p14:tracePt t="71522" x="0" y="0"/>
        </p14:tracePtLst>
        <p14:tracePtLst>
          <p14:tracePt t="72078" x="6254750" y="2889250"/>
          <p14:tracePt t="72089" x="6254750" y="2895600"/>
          <p14:tracePt t="72101" x="6267450" y="2895600"/>
          <p14:tracePt t="72116" x="6311900" y="2901950"/>
          <p14:tracePt t="72132" x="6400800" y="2921000"/>
          <p14:tracePt t="72149" x="6489700" y="2933700"/>
          <p14:tracePt t="72166" x="6578600" y="2940050"/>
          <p14:tracePt t="72182" x="6673850" y="2940050"/>
          <p14:tracePt t="72199" x="6775450" y="2940050"/>
          <p14:tracePt t="72216" x="6858000" y="2940050"/>
          <p14:tracePt t="72232" x="6927850" y="2940050"/>
          <p14:tracePt t="72234" x="6946900" y="2940050"/>
          <p14:tracePt t="72249" x="6978650" y="2940050"/>
          <p14:tracePt t="72266" x="7004050" y="2940050"/>
          <p14:tracePt t="72283" x="7023100" y="2940050"/>
          <p14:tracePt t="72300" x="7035800" y="2940050"/>
          <p14:tracePt t="72402" x="7023100" y="2940050"/>
          <p14:tracePt t="72413" x="6991350" y="2940050"/>
          <p14:tracePt t="72424" x="6940550" y="2940050"/>
          <p14:tracePt t="72433" x="6800850" y="2940050"/>
          <p14:tracePt t="72449" x="6623050" y="2940050"/>
          <p14:tracePt t="72465" x="6483350" y="2940050"/>
          <p14:tracePt t="72482" x="6426200" y="2940050"/>
          <p14:tracePt t="72499" x="6413500" y="2940050"/>
          <p14:tracePt t="72611" x="6419850" y="2940050"/>
          <p14:tracePt t="72620" x="6451600" y="2933700"/>
          <p14:tracePt t="72632" x="6483350" y="2933700"/>
          <p14:tracePt t="72650" x="6731000" y="2933700"/>
          <p14:tracePt t="72666" x="6915150" y="2933700"/>
          <p14:tracePt t="72682" x="7073900" y="2933700"/>
          <p14:tracePt t="72699" x="7169150" y="2933700"/>
          <p14:tracePt t="72715" x="7213600" y="2933700"/>
          <p14:tracePt t="72732" x="7219950" y="2933700"/>
          <p14:tracePt t="72850" x="7188200" y="2933700"/>
          <p14:tracePt t="72858" x="7143750" y="2933700"/>
          <p14:tracePt t="72866" x="7092950" y="2933700"/>
          <p14:tracePt t="72882" x="6985000" y="2933700"/>
          <p14:tracePt t="72899" x="6896100" y="2933700"/>
          <p14:tracePt t="72915" x="6851650" y="2933700"/>
          <p14:tracePt t="72932" x="6832600" y="2933700"/>
          <p14:tracePt t="73029" x="6851650" y="2933700"/>
          <p14:tracePt t="73036" x="6883400" y="2927350"/>
          <p14:tracePt t="73050" x="6991350" y="2914650"/>
          <p14:tracePt t="73066" x="7150100" y="2914650"/>
          <p14:tracePt t="73083" x="7296150" y="2914650"/>
          <p14:tracePt t="73099" x="7416800" y="2914650"/>
          <p14:tracePt t="73115" x="7467600" y="2914650"/>
          <p14:tracePt t="73132" x="7473950" y="2914650"/>
          <p14:tracePt t="73226" x="7461250" y="2914650"/>
          <p14:tracePt t="73236" x="7442200" y="2914650"/>
          <p14:tracePt t="73242" x="7404100" y="2914650"/>
          <p14:tracePt t="73252" x="7353300" y="2914650"/>
          <p14:tracePt t="73265" x="7181850" y="2901950"/>
          <p14:tracePt t="73283" x="6978650" y="2870200"/>
          <p14:tracePt t="73299" x="6826250" y="2857500"/>
          <p14:tracePt t="73316" x="6743700" y="2851150"/>
          <p14:tracePt t="73332" x="6724650" y="2844800"/>
          <p14:tracePt t="73349" x="6718300" y="2844800"/>
          <p14:tracePt t="73434" x="6731000" y="2838450"/>
          <p14:tracePt t="73443" x="6750050" y="2838450"/>
          <p14:tracePt t="73450" x="6794500" y="2838450"/>
          <p14:tracePt t="73465" x="6908800" y="2838450"/>
          <p14:tracePt t="73482" x="7054850" y="2838450"/>
          <p14:tracePt t="73498" x="7181850" y="2838450"/>
          <p14:tracePt t="73516" x="7251700" y="2838450"/>
          <p14:tracePt t="73533" x="7277100" y="2838450"/>
          <p14:tracePt t="73550" x="7283450" y="2838450"/>
          <p14:tracePt t="73612" x="7277100" y="2838450"/>
          <p14:tracePt t="73619" x="7245350" y="2838450"/>
          <p14:tracePt t="73632" x="7188200" y="2838450"/>
          <p14:tracePt t="73649" x="6902450" y="2800350"/>
          <p14:tracePt t="73665" x="6718300" y="2787650"/>
          <p14:tracePt t="73682" x="6623050" y="2768600"/>
          <p14:tracePt t="73698" x="6604000" y="2768600"/>
          <p14:tracePt t="73715" x="6597650" y="2768600"/>
          <p14:tracePt t="73787" x="6604000" y="2768600"/>
          <p14:tracePt t="73794" x="6635750" y="2768600"/>
          <p14:tracePt t="73803" x="6680200" y="2768600"/>
          <p14:tracePt t="73815" x="6724650" y="2768600"/>
          <p14:tracePt t="73832" x="6838950" y="2768600"/>
          <p14:tracePt t="73849" x="7035800" y="2781300"/>
          <p14:tracePt t="73866" x="7162800" y="2794000"/>
          <p14:tracePt t="73882" x="7251700" y="2813050"/>
          <p14:tracePt t="73899" x="7283450" y="2819400"/>
          <p14:tracePt t="73915" x="7289800" y="2819400"/>
          <p14:tracePt t="73985" x="7283450" y="2819400"/>
          <p14:tracePt t="73994" x="7270750" y="2819400"/>
          <p14:tracePt t="74009" x="7264400" y="2819400"/>
          <p14:tracePt t="74251" x="7251700" y="2819400"/>
          <p14:tracePt t="74258" x="7245350" y="2819400"/>
          <p14:tracePt t="74267" x="7213600" y="2819400"/>
          <p14:tracePt t="74282" x="7092950" y="2819400"/>
          <p14:tracePt t="74299" x="6915150" y="2819400"/>
          <p14:tracePt t="74315" x="6705600" y="2819400"/>
          <p14:tracePt t="74332" x="6546850" y="2819400"/>
          <p14:tracePt t="74348" x="6483350" y="2819400"/>
          <p14:tracePt t="74366" x="6464300" y="2819400"/>
          <p14:tracePt t="74474" x="6483350" y="2819400"/>
          <p14:tracePt t="74482" x="6515100" y="2819400"/>
          <p14:tracePt t="74490" x="6572250" y="2819400"/>
          <p14:tracePt t="74498" x="6635750" y="2819400"/>
          <p14:tracePt t="74515" x="6794500" y="2819400"/>
          <p14:tracePt t="74532" x="6972300" y="2819400"/>
          <p14:tracePt t="74549" x="7118350" y="2819400"/>
          <p14:tracePt t="74565" x="7207250" y="2819400"/>
          <p14:tracePt t="74582" x="7232650" y="2825750"/>
          <p14:tracePt t="74598" x="7239000" y="2825750"/>
          <p14:tracePt t="74694" x="7213600" y="2825750"/>
          <p14:tracePt t="74709" x="7105650" y="2825750"/>
          <p14:tracePt t="74726" x="6972300" y="2825750"/>
          <p14:tracePt t="74730" x="6908800" y="2825750"/>
          <p14:tracePt t="74746" x="6826250" y="2825750"/>
          <p14:tracePt t="74755" x="6813550" y="2825750"/>
          <p14:tracePt t="74768" x="6800850" y="2825750"/>
          <p14:tracePt t="74782" x="6794500" y="2825750"/>
          <p14:tracePt t="74858" x="6800850" y="2832100"/>
          <p14:tracePt t="74865" x="6819900" y="2832100"/>
          <p14:tracePt t="74874" x="6845300" y="2838450"/>
          <p14:tracePt t="74882" x="6877050" y="2844800"/>
          <p14:tracePt t="74898" x="6997700" y="2870200"/>
          <p14:tracePt t="74915" x="7150100" y="2895600"/>
          <p14:tracePt t="74931" x="7277100" y="2921000"/>
          <p14:tracePt t="74948" x="7359650" y="2933700"/>
          <p14:tracePt t="74965" x="7366000" y="2933700"/>
          <p14:tracePt t="74981" x="7372350" y="2933700"/>
          <p14:tracePt t="75026" x="7353300" y="2933700"/>
          <p14:tracePt t="75035" x="7308850" y="2933700"/>
          <p14:tracePt t="75049" x="7162800" y="2933700"/>
          <p14:tracePt t="75066" x="6959600" y="2914650"/>
          <p14:tracePt t="75081" x="6851650" y="2901950"/>
          <p14:tracePt t="75098" x="6845300" y="2901950"/>
          <p14:tracePt t="75115" x="6838950" y="2901950"/>
          <p14:tracePt t="75162" x="6845300" y="2901950"/>
          <p14:tracePt t="75170" x="6864350" y="2901950"/>
          <p14:tracePt t="75181" x="6896100" y="2901950"/>
          <p14:tracePt t="75198" x="6985000" y="2901950"/>
          <p14:tracePt t="75215" x="7061200" y="2901950"/>
          <p14:tracePt t="75221" x="7080250" y="2901950"/>
          <p14:tracePt t="75231" x="7105650" y="2901950"/>
          <p14:tracePt t="75248" x="7150100" y="2901950"/>
          <p14:tracePt t="75252" x="7162800" y="2901950"/>
          <p14:tracePt t="75265" x="7175500" y="2901950"/>
          <p14:tracePt t="75338" x="7156450" y="2895600"/>
          <p14:tracePt t="75348" x="7112000" y="2889250"/>
          <p14:tracePt t="75355" x="7061200" y="2882900"/>
          <p14:tracePt t="75364" x="7004050" y="2870200"/>
          <p14:tracePt t="75382" x="6921500" y="2870200"/>
          <p14:tracePt t="75398" x="6870700" y="2870200"/>
          <p14:tracePt t="75414" x="6851650" y="2870200"/>
          <p14:tracePt t="75492" x="6851650" y="2863850"/>
          <p14:tracePt t="75498" x="6851650" y="2857500"/>
          <p14:tracePt t="75514" x="6877050" y="2857500"/>
          <p14:tracePt t="75531" x="6934200" y="2857500"/>
          <p14:tracePt t="75548" x="7023100" y="2857500"/>
          <p14:tracePt t="75565" x="7105650" y="2857500"/>
          <p14:tracePt t="75582" x="7169150" y="2857500"/>
          <p14:tracePt t="75598" x="7207250" y="2857500"/>
          <p14:tracePt t="75615" x="7213600" y="2857500"/>
          <p14:tracePt t="75674" x="7207250" y="2857500"/>
          <p14:tracePt t="75682" x="7175500" y="2857500"/>
          <p14:tracePt t="75690" x="7143750" y="2857500"/>
          <p14:tracePt t="75698" x="7099300" y="2857500"/>
          <p14:tracePt t="75714" x="6978650" y="2857500"/>
          <p14:tracePt t="75731" x="6864350" y="2844800"/>
          <p14:tracePt t="75748" x="6819900" y="2838450"/>
          <p14:tracePt t="75764" x="6800850" y="2832100"/>
          <p14:tracePt t="75826" x="6807200" y="2825750"/>
          <p14:tracePt t="75835" x="6819900" y="2825750"/>
          <p14:tracePt t="75848" x="6838950" y="2825750"/>
          <p14:tracePt t="75865" x="6896100" y="2825750"/>
          <p14:tracePt t="75868" x="6921500" y="2825750"/>
          <p14:tracePt t="75881" x="6965950" y="2825750"/>
          <p14:tracePt t="75898" x="7004050" y="2825750"/>
          <p14:tracePt t="75914" x="7035800" y="2825750"/>
          <p14:tracePt t="75931" x="7067550" y="2825750"/>
          <p14:tracePt t="75947" x="7099300" y="2825750"/>
          <p14:tracePt t="75964" x="7105650" y="2825750"/>
          <p14:tracePt t="76010" x="7099300" y="2825750"/>
          <p14:tracePt t="76019" x="7067550" y="2825750"/>
          <p14:tracePt t="76031" x="7042150" y="2825750"/>
          <p14:tracePt t="76048" x="6921500" y="2800350"/>
          <p14:tracePt t="76050" x="6864350" y="2787650"/>
          <p14:tracePt t="76065" x="6819900" y="2781300"/>
          <p14:tracePt t="76081" x="6788150" y="2781300"/>
          <p14:tracePt t="76154" x="6800850" y="2781300"/>
          <p14:tracePt t="76162" x="6845300" y="2781300"/>
          <p14:tracePt t="76170" x="6877050" y="2787650"/>
          <p14:tracePt t="76181" x="6934200" y="2794000"/>
          <p14:tracePt t="76198" x="7035800" y="2819400"/>
          <p14:tracePt t="76214" x="7124700" y="2832100"/>
          <p14:tracePt t="76231" x="7169150" y="2838450"/>
          <p14:tracePt t="76247" x="7181850" y="2844800"/>
          <p14:tracePt t="76331" x="7162800" y="2844800"/>
          <p14:tracePt t="76338" x="7131050" y="2844800"/>
          <p14:tracePt t="76347" x="7118350" y="2844800"/>
          <p14:tracePt t="76364" x="7092950" y="2844800"/>
          <p14:tracePt t="76381" x="7086600" y="2844800"/>
          <p14:tracePt t="76514" x="7099300" y="2844800"/>
          <p14:tracePt t="76522" x="7105650" y="2844800"/>
          <p14:tracePt t="76531" x="7124700" y="2844800"/>
          <p14:tracePt t="76548" x="7143750" y="2844800"/>
          <p14:tracePt t="76564" x="7156450" y="2844800"/>
          <p14:tracePt t="76634" x="7124700" y="2844800"/>
          <p14:tracePt t="76643" x="7080250" y="2844800"/>
          <p14:tracePt t="76650" x="7029450" y="2844800"/>
          <p14:tracePt t="76664" x="6972300" y="2844800"/>
          <p14:tracePt t="76681" x="6870700" y="2844800"/>
          <p14:tracePt t="76697" x="6858000" y="2844800"/>
          <p14:tracePt t="76803" x="6883400" y="2844800"/>
          <p14:tracePt t="76810" x="6915150" y="2844800"/>
          <p14:tracePt t="76818" x="6965950" y="2844800"/>
          <p14:tracePt t="76831" x="7042150" y="2844800"/>
          <p14:tracePt t="76847" x="7181850" y="2857500"/>
          <p14:tracePt t="76865" x="7321550" y="2876550"/>
          <p14:tracePt t="76868" x="7359650" y="2889250"/>
          <p14:tracePt t="76882" x="7385050" y="2895600"/>
          <p14:tracePt t="76897" x="7391400" y="2895600"/>
          <p14:tracePt t="76978" x="7366000" y="2895600"/>
          <p14:tracePt t="76987" x="7340600" y="2895600"/>
          <p14:tracePt t="76997" x="7289800" y="2889250"/>
          <p14:tracePt t="77014" x="7213600" y="2870200"/>
          <p14:tracePt t="77031" x="7143750" y="2857500"/>
          <p14:tracePt t="77047" x="7124700" y="2851150"/>
          <p14:tracePt t="77064" x="7118350" y="2851150"/>
          <p14:tracePt t="77186" x="7124700" y="2851150"/>
          <p14:tracePt t="77194" x="7131050" y="2851150"/>
          <p14:tracePt t="77211" x="7137400" y="2851150"/>
          <p14:tracePt t="77219" x="7143750" y="2851150"/>
          <p14:tracePt t="77234" x="7150100" y="2851150"/>
          <p14:tracePt t="77247" x="7156450" y="2851150"/>
          <p14:tracePt t="77264" x="7169150" y="2851150"/>
          <p14:tracePt t="77281" x="7188200" y="2851150"/>
          <p14:tracePt t="77282" x="7200900" y="2851150"/>
          <p14:tracePt t="77297" x="7213600" y="2851150"/>
          <p14:tracePt t="77314" x="7219950" y="2851150"/>
          <p14:tracePt t="77331" x="7226300" y="2851150"/>
          <p14:tracePt t="77347" x="7239000" y="2851150"/>
          <p14:tracePt t="77365" x="7258050" y="2851150"/>
          <p14:tracePt t="77380" x="7277100" y="2851150"/>
          <p14:tracePt t="77397" x="7289800" y="2851150"/>
          <p14:tracePt t="77414" x="7302500" y="2851150"/>
          <p14:tracePt t="78874" x="0" y="0"/>
        </p14:tracePtLst>
        <p14:tracePtLst>
          <p14:tracePt t="79676" x="5562600" y="2508250"/>
          <p14:tracePt t="79682" x="5556250" y="2508250"/>
          <p14:tracePt t="79696" x="5556250" y="2514600"/>
          <p14:tracePt t="79713" x="5543550" y="2552700"/>
          <p14:tracePt t="79730" x="5543550" y="2571750"/>
          <p14:tracePt t="79746" x="5543550" y="2590800"/>
          <p14:tracePt t="79763" x="5549900" y="2616200"/>
          <p14:tracePt t="79780" x="5588000" y="2635250"/>
          <p14:tracePt t="79797" x="5632450" y="2647950"/>
          <p14:tracePt t="79813" x="5702300" y="2673350"/>
          <p14:tracePt t="79830" x="5746750" y="2673350"/>
          <p14:tracePt t="79847" x="5784850" y="2673350"/>
          <p14:tracePt t="79865" x="5810250" y="2673350"/>
          <p14:tracePt t="79869" x="5822950" y="2667000"/>
          <p14:tracePt t="79896" x="5842000" y="2654300"/>
          <p14:tracePt t="79913" x="5848350" y="2635250"/>
          <p14:tracePt t="79930" x="5848350" y="2622550"/>
          <p14:tracePt t="79946" x="5848350" y="2609850"/>
          <p14:tracePt t="79963" x="5848350" y="2603500"/>
          <p14:tracePt t="79987" x="5848350" y="2597150"/>
          <p14:tracePt t="79996" x="5848350" y="2590800"/>
          <p14:tracePt t="80106" x="5854700" y="2590800"/>
          <p14:tracePt t="80132" x="5854700" y="2597150"/>
          <p14:tracePt t="80154" x="5861050" y="2609850"/>
          <p14:tracePt t="80665" x="0" y="0"/>
        </p14:tracePtLst>
        <p14:tracePtLst>
          <p14:tracePt t="83763" x="2533650" y="3257550"/>
          <p14:tracePt t="83769" x="2527300" y="3276600"/>
          <p14:tracePt t="83778" x="2508250" y="3314700"/>
          <p14:tracePt t="83795" x="2489200" y="3422650"/>
          <p14:tracePt t="83812" x="2470150" y="3511550"/>
          <p14:tracePt t="83829" x="2463800" y="3549650"/>
          <p14:tracePt t="83845" x="2463800" y="3556000"/>
          <p14:tracePt t="83907" x="2463800" y="3549650"/>
          <p14:tracePt t="83913" x="2463800" y="3524250"/>
          <p14:tracePt t="83928" x="2463800" y="3498850"/>
          <p14:tracePt t="83945" x="2470150" y="3435350"/>
          <p14:tracePt t="83962" x="2470150" y="3403600"/>
          <p14:tracePt t="83978" x="2470150" y="3371850"/>
          <p14:tracePt t="84204" x="2470150" y="3365500"/>
          <p14:tracePt t="84204" x="0" y="0"/>
        </p14:tracePtLst>
        <p14:tracePtLst>
          <p14:tracePt t="85090" x="9321800" y="2921000"/>
          <p14:tracePt t="85115" x="9328150" y="2921000"/>
          <p14:tracePt t="85122" x="9340850" y="2921000"/>
          <p14:tracePt t="85130" x="9366250" y="2921000"/>
          <p14:tracePt t="85145" x="9455150" y="2927350"/>
          <p14:tracePt t="85161" x="9537700" y="2940050"/>
          <p14:tracePt t="85178" x="9626600" y="2940050"/>
          <p14:tracePt t="85194" x="9715500" y="2940050"/>
          <p14:tracePt t="85211" x="9785350" y="2940050"/>
          <p14:tracePt t="85228" x="9810750" y="2940050"/>
          <p14:tracePt t="85498" x="9791700" y="2940050"/>
          <p14:tracePt t="85506" x="9766300" y="2940050"/>
          <p14:tracePt t="85515" x="9753600" y="2940050"/>
          <p14:tracePt t="85531" x="9728200" y="2940050"/>
          <p14:tracePt t="85545" x="9696450" y="2940050"/>
          <p14:tracePt t="85561" x="9683750" y="2940050"/>
          <p14:tracePt t="85668" x="9690100" y="2940050"/>
          <p14:tracePt t="85685" x="9702800" y="2940050"/>
          <p14:tracePt t="85701" x="9709150" y="2940050"/>
          <p14:tracePt t="85711" x="9715500" y="2940050"/>
          <p14:tracePt t="85728" x="9740900" y="2940050"/>
          <p14:tracePt t="85745" x="9759950" y="2940050"/>
          <p14:tracePt t="85761" x="9766300" y="2940050"/>
          <p14:tracePt t="85938" x="0" y="0"/>
        </p14:tracePtLst>
        <p14:tracePtLst>
          <p14:tracePt t="86714" x="793750" y="3378200"/>
          <p14:tracePt t="86892" x="806450" y="3378200"/>
          <p14:tracePt t="86898" x="812800" y="3378200"/>
          <p14:tracePt t="86910" x="825500" y="3378200"/>
          <p14:tracePt t="86928" x="920750" y="3359150"/>
          <p14:tracePt t="86931" x="996950" y="3346450"/>
          <p14:tracePt t="86944" x="1085850" y="3327400"/>
          <p14:tracePt t="86961" x="1371600" y="3263900"/>
          <p14:tracePt t="86977" x="1517650" y="3232150"/>
          <p14:tracePt t="86994" x="1568450" y="3219450"/>
          <p14:tracePt t="87010" x="1581150" y="3213100"/>
          <p14:tracePt t="87027" x="1581150" y="3200400"/>
          <p14:tracePt t="87044" x="1581150" y="3187700"/>
          <p14:tracePt t="87060" x="1581150" y="3175000"/>
          <p14:tracePt t="87077" x="1581150" y="3155950"/>
          <p14:tracePt t="87094" x="1568450" y="3105150"/>
          <p14:tracePt t="87110" x="1498600" y="3016250"/>
          <p14:tracePt t="87127" x="1371600" y="2914650"/>
          <p14:tracePt t="87131" x="1289050" y="2863850"/>
          <p14:tracePt t="87144" x="1212850" y="2806700"/>
          <p14:tracePt t="87161" x="1079500" y="2730500"/>
          <p14:tracePt t="87178" x="1066800" y="2724150"/>
          <p14:tracePt t="87243" x="1066800" y="2736850"/>
          <p14:tracePt t="87250" x="1066800" y="2749550"/>
          <p14:tracePt t="87260" x="1066800" y="2768600"/>
          <p14:tracePt t="87277" x="1085850" y="2825750"/>
          <p14:tracePt t="87294" x="1149350" y="2895600"/>
          <p14:tracePt t="87310" x="1257300" y="2952750"/>
          <p14:tracePt t="87327" x="1320800" y="2978150"/>
          <p14:tracePt t="87344" x="1333500" y="2990850"/>
          <p14:tracePt t="87522" x="1346200" y="2990850"/>
          <p14:tracePt t="87531" x="1384300" y="2984500"/>
          <p14:tracePt t="87532" x="0" y="0"/>
        </p14:tracePtLst>
        <p14:tracePtLst>
          <p14:tracePt t="91248" x="10083800" y="2889250"/>
          <p14:tracePt t="91286" x="10090150" y="2895600"/>
          <p14:tracePt t="91305" x="10115550" y="2901950"/>
          <p14:tracePt t="91324" x="10210800" y="2901950"/>
          <p14:tracePt t="91335" x="10248900" y="2901950"/>
          <p14:tracePt t="91343" x="10306050" y="2901950"/>
          <p14:tracePt t="91361" x="10388600" y="2901950"/>
          <p14:tracePt t="91363" x="10420350" y="2901950"/>
          <p14:tracePt t="91377" x="10445750" y="2901950"/>
          <p14:tracePt t="91393" x="10477500" y="2901950"/>
          <p14:tracePt t="91409" x="10483850" y="2901950"/>
          <p14:tracePt t="91602" x="0" y="0"/>
        </p14:tracePtLst>
        <p14:tracePtLst>
          <p14:tracePt t="93963" x="5734050" y="3098800"/>
          <p14:tracePt t="93989" x="5734050" y="3105150"/>
          <p14:tracePt t="94005" x="5746750" y="3111500"/>
          <p14:tracePt t="94020" x="5759450" y="3117850"/>
          <p14:tracePt t="94030" x="5765800" y="3124200"/>
          <p14:tracePt t="94042" x="5791200" y="3136900"/>
          <p14:tracePt t="94058" x="5835650" y="3143250"/>
          <p14:tracePt t="94075" x="5880100" y="3143250"/>
          <p14:tracePt t="94091" x="5937250" y="3143250"/>
          <p14:tracePt t="94108" x="5981700" y="3143250"/>
          <p14:tracePt t="94125" x="6013450" y="3136900"/>
          <p14:tracePt t="94142" x="6070600" y="3124200"/>
          <p14:tracePt t="94159" x="6115050" y="3117850"/>
          <p14:tracePt t="94163" x="6134100" y="3111500"/>
          <p14:tracePt t="94176" x="6153150" y="3105150"/>
          <p14:tracePt t="94192" x="6172200" y="3086100"/>
          <p14:tracePt t="94209" x="6172200" y="3067050"/>
          <p14:tracePt t="94212" x="6172200" y="3048000"/>
          <p14:tracePt t="94225" x="6172200" y="3016250"/>
          <p14:tracePt t="94242" x="6172200" y="2978150"/>
          <p14:tracePt t="94258" x="6165850" y="2959100"/>
          <p14:tracePt t="94275" x="6134100" y="2927350"/>
          <p14:tracePt t="94292" x="6089650" y="2908300"/>
          <p14:tracePt t="94308" x="6032500" y="2889250"/>
          <p14:tracePt t="94325" x="5930900" y="2876550"/>
          <p14:tracePt t="94341" x="5854700" y="2870200"/>
          <p14:tracePt t="94358" x="5797550" y="2870200"/>
          <p14:tracePt t="94375" x="5759450" y="2870200"/>
          <p14:tracePt t="94391" x="5734050" y="2876550"/>
          <p14:tracePt t="94408" x="5715000" y="2889250"/>
          <p14:tracePt t="94410" x="5708650" y="2901950"/>
          <p14:tracePt t="94425" x="5695950" y="2927350"/>
          <p14:tracePt t="94442" x="5689600" y="2959100"/>
          <p14:tracePt t="94458" x="5689600" y="2990850"/>
          <p14:tracePt t="94475" x="5689600" y="3028950"/>
          <p14:tracePt t="94492" x="5695950" y="3060700"/>
          <p14:tracePt t="94508" x="5721350" y="3105150"/>
          <p14:tracePt t="94525" x="5746750" y="3124200"/>
          <p14:tracePt t="94541" x="5772150" y="3136900"/>
          <p14:tracePt t="94558" x="5810250" y="3149600"/>
          <p14:tracePt t="94575" x="5835650" y="3155950"/>
          <p14:tracePt t="94591" x="5848350" y="3155950"/>
          <p14:tracePt t="94594" x="5854700" y="3155950"/>
          <p14:tracePt t="94746" x="0" y="0"/>
        </p14:tracePtLst>
        <p14:tracePtLst>
          <p14:tracePt t="95308" x="6096000" y="2959100"/>
          <p14:tracePt t="95314" x="6083300" y="2971800"/>
          <p14:tracePt t="95324" x="6076950" y="2978150"/>
          <p14:tracePt t="95341" x="6064250" y="3003550"/>
          <p14:tracePt t="95358" x="6064250" y="3041650"/>
          <p14:tracePt t="95374" x="6064250" y="3086100"/>
          <p14:tracePt t="95391" x="6083300" y="3117850"/>
          <p14:tracePt t="95393" x="6102350" y="3136900"/>
          <p14:tracePt t="95408" x="6127750" y="3155950"/>
          <p14:tracePt t="95409" x="6165850" y="3181350"/>
          <p14:tracePt t="95425" x="6254750" y="3206750"/>
          <p14:tracePt t="95441" x="6337300" y="3213100"/>
          <p14:tracePt t="95458" x="6400800" y="3213100"/>
          <p14:tracePt t="95474" x="6432550" y="3213100"/>
          <p14:tracePt t="95491" x="6451600" y="3194050"/>
          <p14:tracePt t="95508" x="6457950" y="3168650"/>
          <p14:tracePt t="95524" x="6464300" y="3143250"/>
          <p14:tracePt t="95541" x="6464300" y="3105150"/>
          <p14:tracePt t="95558" x="6464300" y="3098800"/>
          <p14:tracePt t="95574" x="6464300" y="3086100"/>
          <p14:tracePt t="95660" x="6464300" y="3079750"/>
          <p14:tracePt t="95666" x="6457950" y="3073400"/>
          <p14:tracePt t="95667" x="0" y="0"/>
        </p14:tracePtLst>
        <p14:tracePtLst>
          <p14:tracePt t="96373" x="1035050" y="3079750"/>
          <p14:tracePt t="96377" x="1028700" y="3079750"/>
          <p14:tracePt t="96418" x="1022350" y="3079750"/>
          <p14:tracePt t="96434" x="1022350" y="3092450"/>
          <p14:tracePt t="96443" x="1022350" y="3105150"/>
          <p14:tracePt t="96449" x="1022350" y="3117850"/>
          <p14:tracePt t="96458" x="1022350" y="3136900"/>
          <p14:tracePt t="96474" x="1022350" y="3168650"/>
          <p14:tracePt t="96490" x="1041400" y="3206750"/>
          <p14:tracePt t="96507" x="1098550" y="3238500"/>
          <p14:tracePt t="96524" x="1219200" y="3263900"/>
          <p14:tracePt t="96541" x="1308100" y="3270250"/>
          <p14:tracePt t="96557" x="1365250" y="3270250"/>
          <p14:tracePt t="96574" x="1384300" y="3257550"/>
          <p14:tracePt t="96591" x="1397000" y="3232150"/>
          <p14:tracePt t="96607" x="1397000" y="3206750"/>
          <p14:tracePt t="96624" x="1397000" y="3168650"/>
          <p14:tracePt t="96626" x="1384300" y="3149600"/>
          <p14:tracePt t="96641" x="1352550" y="3124200"/>
          <p14:tracePt t="96657" x="1308100" y="3105150"/>
          <p14:tracePt t="96674" x="1270000" y="3092450"/>
          <p14:tracePt t="96691" x="1250950" y="3092450"/>
          <p14:tracePt t="98019" x="0" y="0"/>
        </p14:tracePtLst>
        <p14:tracePtLst>
          <p14:tracePt t="101130" x="1847850" y="3327400"/>
          <p14:tracePt t="101258" x="1854200" y="3327400"/>
          <p14:tracePt t="101267" x="1860550" y="3321050"/>
          <p14:tracePt t="101282" x="1873250" y="3314700"/>
          <p14:tracePt t="101289" x="1885950" y="3308350"/>
          <p14:tracePt t="101306" x="1905000" y="3295650"/>
          <p14:tracePt t="101322" x="1917700" y="3289300"/>
          <p14:tracePt t="101524" x="1917700" y="3295650"/>
          <p14:tracePt t="101530" x="1917700" y="3302000"/>
          <p14:tracePt t="101539" x="1917700" y="3308350"/>
          <p14:tracePt t="101556" x="1917700" y="3314700"/>
          <p14:tracePt t="101794" x="0" y="0"/>
        </p14:tracePtLst>
        <p14:tracePtLst>
          <p14:tracePt t="102612" x="7670800" y="3130550"/>
          <p14:tracePt t="102699" x="7689850" y="3136900"/>
          <p14:tracePt t="102717" x="7740650" y="3143250"/>
          <p14:tracePt t="102728" x="7778750" y="3149600"/>
          <p14:tracePt t="102740" x="7835900" y="3162300"/>
          <p14:tracePt t="102755" x="7886700" y="3175000"/>
          <p14:tracePt t="102773" x="7912100" y="3175000"/>
          <p14:tracePt t="102788" x="7924800" y="3175000"/>
          <p14:tracePt t="102805" x="7937500" y="3175000"/>
          <p14:tracePt t="102822" x="7943850" y="3175000"/>
          <p14:tracePt t="102923" x="7950200" y="3175000"/>
          <p14:tracePt t="103170" x="0" y="0"/>
        </p14:tracePtLst>
        <p14:tracePtLst>
          <p14:tracePt t="104534" x="8089900" y="3162300"/>
          <p14:tracePt t="104628" x="8102600" y="3162300"/>
          <p14:tracePt t="104637" x="8108950" y="3162300"/>
          <p14:tracePt t="104646" x="8121650" y="3162300"/>
          <p14:tracePt t="104655" x="8140700" y="3162300"/>
          <p14:tracePt t="104673" x="8159750" y="3162300"/>
          <p14:tracePt t="104690" x="8185150" y="3162300"/>
          <p14:tracePt t="104707" x="8235950" y="3162300"/>
          <p14:tracePt t="104724" x="8261350" y="3162300"/>
          <p14:tracePt t="104739" x="8280400" y="3162300"/>
          <p14:tracePt t="104858" x="0" y="0"/>
        </p14:tracePtLst>
        <p14:tracePtLst>
          <p14:tracePt t="105205" x="8464550" y="3162300"/>
          <p14:tracePt t="105255" x="8470900" y="3162300"/>
          <p14:tracePt t="105269" x="8496300" y="3162300"/>
          <p14:tracePt t="105284" x="8534400" y="3162300"/>
          <p14:tracePt t="105301" x="8566150" y="3162300"/>
          <p14:tracePt t="105309" x="8572500" y="3162300"/>
          <p14:tracePt t="105321" x="8578850" y="3162300"/>
          <p14:tracePt t="105476" x="0" y="0"/>
        </p14:tracePtLst>
        <p14:tracePtLst>
          <p14:tracePt t="109083" x="5867400" y="2070100"/>
          <p14:tracePt t="109170" x="5880100" y="2063750"/>
          <p14:tracePt t="109178" x="5892800" y="2063750"/>
          <p14:tracePt t="109186" x="5937250" y="2063750"/>
          <p14:tracePt t="109204" x="6070600" y="2063750"/>
          <p14:tracePt t="109220" x="6261100" y="2063750"/>
          <p14:tracePt t="109237" x="6483350" y="2063750"/>
          <p14:tracePt t="109253" x="6661150" y="2063750"/>
          <p14:tracePt t="109270" x="6756400" y="2063750"/>
          <p14:tracePt t="109286" x="6794500" y="2063750"/>
          <p14:tracePt t="109303" x="6800850" y="2063750"/>
          <p14:tracePt t="109320" x="6807200" y="2063750"/>
          <p14:tracePt t="109337" x="6813550" y="2063750"/>
          <p14:tracePt t="109353" x="6864350" y="2063750"/>
          <p14:tracePt t="109370" x="6902450" y="2063750"/>
          <p14:tracePt t="109386" x="6940550" y="2063750"/>
          <p14:tracePt t="109403" x="6972300" y="2063750"/>
          <p14:tracePt t="109419" x="7004050" y="2063750"/>
          <p14:tracePt t="109436" x="7042150" y="2063750"/>
          <p14:tracePt t="109453" x="7080250" y="2063750"/>
          <p14:tracePt t="109471" x="7112000" y="2063750"/>
          <p14:tracePt t="109486" x="7143750" y="2063750"/>
          <p14:tracePt t="109491" x="7150100" y="2063750"/>
          <p14:tracePt t="109504" x="7156450" y="2063750"/>
          <p14:tracePt t="109520" x="7162800" y="2063750"/>
          <p14:tracePt t="109536" x="7169150" y="2063750"/>
          <p14:tracePt t="109683" x="7150100" y="2063750"/>
          <p14:tracePt t="109690" x="7124700" y="2063750"/>
          <p14:tracePt t="109703" x="7092950" y="2063750"/>
          <p14:tracePt t="109721" x="7016750" y="2063750"/>
          <p14:tracePt t="109737" x="6845300" y="2063750"/>
          <p14:tracePt t="109753" x="6762750" y="2063750"/>
          <p14:tracePt t="109770" x="6718300" y="2063750"/>
          <p14:tracePt t="109786" x="6705600" y="2063750"/>
          <p14:tracePt t="109803" x="6699250" y="2063750"/>
          <p14:tracePt t="109924" x="6705600" y="2063750"/>
          <p14:tracePt t="109930" x="6731000" y="2063750"/>
          <p14:tracePt t="109940" x="6762750" y="2063750"/>
          <p14:tracePt t="109953" x="6870700" y="2063750"/>
          <p14:tracePt t="109971" x="6985000" y="2063750"/>
          <p14:tracePt t="109987" x="7061200" y="2063750"/>
          <p14:tracePt t="110003" x="7092950" y="2063750"/>
          <p14:tracePt t="110020" x="7112000" y="2063750"/>
          <p14:tracePt t="110036" x="7137400" y="2063750"/>
          <p14:tracePt t="110053" x="7143750" y="2063750"/>
          <p14:tracePt t="110194" x="7137400" y="2063750"/>
          <p14:tracePt t="110205" x="7112000" y="2063750"/>
          <p14:tracePt t="110221" x="7029450" y="2063750"/>
          <p14:tracePt t="110238" x="6940550" y="2063750"/>
          <p14:tracePt t="110242" x="6908800" y="2063750"/>
          <p14:tracePt t="110253" x="6883400" y="2063750"/>
          <p14:tracePt t="110270" x="6870700" y="2063750"/>
          <p14:tracePt t="110381" x="6877050" y="2063750"/>
          <p14:tracePt t="110386" x="6896100" y="2063750"/>
          <p14:tracePt t="110402" x="6985000" y="2063750"/>
          <p14:tracePt t="110419" x="7086600" y="2063750"/>
          <p14:tracePt t="110436" x="7175500" y="2063750"/>
          <p14:tracePt t="110453" x="7194550" y="2063750"/>
          <p14:tracePt t="110470" x="7200900" y="2063750"/>
          <p14:tracePt t="110650" x="0" y="0"/>
        </p14:tracePtLst>
        <p14:tracePtLst>
          <p14:tracePt t="113172" x="5816600" y="3498850"/>
          <p14:tracePt t="113258" x="5822950" y="3498850"/>
          <p14:tracePt t="113269" x="5842000" y="3498850"/>
          <p14:tracePt t="113277" x="5861050" y="3498850"/>
          <p14:tracePt t="113287" x="5886450" y="3498850"/>
          <p14:tracePt t="113302" x="5962650" y="3511550"/>
          <p14:tracePt t="113319" x="6051550" y="3530600"/>
          <p14:tracePt t="113335" x="6153150" y="3556000"/>
          <p14:tracePt t="113352" x="6229350" y="3568700"/>
          <p14:tracePt t="113368" x="6267450" y="3568700"/>
          <p14:tracePt t="113385" x="6292850" y="3581400"/>
          <p14:tracePt t="113666" x="6286500" y="3581400"/>
          <p14:tracePt t="113674" x="6280150" y="3581400"/>
          <p14:tracePt t="113685" x="6273800" y="3581400"/>
          <p14:tracePt t="113701" x="6242050" y="3581400"/>
          <p14:tracePt t="113719" x="6210300" y="3581400"/>
          <p14:tracePt t="113735" x="6203950" y="3581400"/>
          <p14:tracePt t="113899" x="6216650" y="3581400"/>
          <p14:tracePt t="113907" x="6248400" y="3581400"/>
          <p14:tracePt t="113918" x="6273800" y="3581400"/>
          <p14:tracePt t="113935" x="6369050" y="3581400"/>
          <p14:tracePt t="113951" x="6451600" y="3581400"/>
          <p14:tracePt t="113954" x="6483350" y="3581400"/>
          <p14:tracePt t="113968" x="6508750" y="3581400"/>
          <p14:tracePt t="113985" x="6559550" y="3575050"/>
          <p14:tracePt t="114002" x="6572250" y="3575050"/>
          <p14:tracePt t="114019" x="6591300" y="3575050"/>
          <p14:tracePt t="114035" x="6610350" y="3575050"/>
          <p14:tracePt t="114052" x="6642100" y="3575050"/>
          <p14:tracePt t="114068" x="6673850" y="3575050"/>
          <p14:tracePt t="114085" x="6718300" y="3575050"/>
          <p14:tracePt t="114101" x="6762750" y="3575050"/>
          <p14:tracePt t="114118" x="6813550" y="3575050"/>
          <p14:tracePt t="114135" x="6851650" y="3575050"/>
          <p14:tracePt t="114151" x="6896100" y="3575050"/>
          <p14:tracePt t="114168" x="6940550" y="3575050"/>
          <p14:tracePt t="114185" x="7029450" y="3575050"/>
          <p14:tracePt t="114201" x="7086600" y="3575050"/>
          <p14:tracePt t="114218" x="7124700" y="3575050"/>
          <p14:tracePt t="114235" x="7162800" y="3575050"/>
          <p14:tracePt t="114251" x="7181850" y="3575050"/>
          <p14:tracePt t="114268" x="7188200" y="3575050"/>
          <p14:tracePt t="114285" x="7200900" y="3575050"/>
          <p14:tracePt t="114302" x="7207250" y="3575050"/>
          <p14:tracePt t="114318" x="7213600" y="3575050"/>
          <p14:tracePt t="115179" x="0" y="0"/>
        </p14:tracePtLst>
        <p14:tracePtLst>
          <p14:tracePt t="115922" x="6369050" y="3613150"/>
          <p14:tracePt t="115939" x="6362700" y="3613150"/>
          <p14:tracePt t="115946" x="6356350" y="3632200"/>
          <p14:tracePt t="115955" x="6356350" y="3657600"/>
          <p14:tracePt t="115967" x="6343650" y="3689350"/>
          <p14:tracePt t="115984" x="6330950" y="3740150"/>
          <p14:tracePt t="115986" x="6330950" y="3765550"/>
          <p14:tracePt t="116001" x="6330950" y="3778250"/>
          <p14:tracePt t="116018" x="6330950" y="3797300"/>
          <p14:tracePt t="116090" x="6330950" y="3790950"/>
          <p14:tracePt t="116098" x="6343650" y="3771900"/>
          <p14:tracePt t="116105" x="6350000" y="3752850"/>
          <p14:tracePt t="116117" x="6362700" y="3733800"/>
          <p14:tracePt t="116134" x="6381750" y="3689350"/>
          <p14:tracePt t="116151" x="6394450" y="3651250"/>
          <p14:tracePt t="116167" x="6394450" y="3632200"/>
          <p14:tracePt t="116184" x="6394450" y="3625850"/>
          <p14:tracePt t="116268" x="6394450" y="3638550"/>
          <p14:tracePt t="116274" x="6394450" y="3651250"/>
          <p14:tracePt t="116284" x="6394450" y="3663950"/>
          <p14:tracePt t="116301" x="6400800" y="3683000"/>
          <p14:tracePt t="116482" x="6407150" y="3689350"/>
          <p14:tracePt t="116490" x="0" y="0"/>
        </p14:tracePtLst>
        <p14:tracePtLst>
          <p14:tracePt t="116811" x="6921500" y="3695700"/>
          <p14:tracePt t="116817" x="6915150" y="3695700"/>
          <p14:tracePt t="116826" x="6908800" y="3695700"/>
          <p14:tracePt t="116834" x="6902450" y="3695700"/>
          <p14:tracePt t="116972" x="6921500" y="3695700"/>
          <p14:tracePt t="116978" x="6953250" y="3695700"/>
          <p14:tracePt t="116986" x="6997700" y="3695700"/>
          <p14:tracePt t="117001" x="7105650" y="3695700"/>
          <p14:tracePt t="117018" x="7188200" y="3695700"/>
          <p14:tracePt t="117033" x="7213600" y="3695700"/>
          <p14:tracePt t="117051" x="7219950" y="3695700"/>
          <p14:tracePt t="117147" x="7213600" y="3695700"/>
          <p14:tracePt t="117160" x="7181850" y="3695700"/>
          <p14:tracePt t="117177" x="7105650" y="3695700"/>
          <p14:tracePt t="117189" x="7054850" y="3695700"/>
          <p14:tracePt t="117201" x="7042150" y="3695700"/>
          <p14:tracePt t="117217" x="7035800" y="3695700"/>
          <p14:tracePt t="117403" x="7035800" y="3702050"/>
          <p14:tracePt t="117429" x="7029450" y="3708400"/>
          <p14:tracePt t="117444" x="7023100" y="3708400"/>
          <p14:tracePt t="117455" x="7023100" y="3714750"/>
          <p14:tracePt t="117467" x="7016750" y="3721100"/>
          <p14:tracePt t="117484" x="7010400" y="3721100"/>
          <p14:tracePt t="117595" x="7029450" y="3721100"/>
          <p14:tracePt t="117604" x="7054850" y="3721100"/>
          <p14:tracePt t="117617" x="7105650" y="3721100"/>
          <p14:tracePt t="117634" x="7156450" y="3721100"/>
          <p14:tracePt t="117650" x="7194550" y="3721100"/>
          <p14:tracePt t="117667" x="7207250" y="3721100"/>
          <p14:tracePt t="117874" x="0" y="0"/>
        </p14:tracePtLst>
        <p14:tracePtLst>
          <p14:tracePt t="118436" x="7353300" y="3695700"/>
          <p14:tracePt t="118674" x="0" y="0"/>
        </p14:tracePtLst>
        <p14:tracePtLst>
          <p14:tracePt t="120174" x="7778750" y="3638550"/>
          <p14:tracePt t="120195" x="7785100" y="3651250"/>
          <p14:tracePt t="120204" x="7791450" y="3657600"/>
          <p14:tracePt t="120216" x="7797800" y="3663950"/>
          <p14:tracePt t="120233" x="7816850" y="3683000"/>
          <p14:tracePt t="120249" x="7829550" y="3695700"/>
          <p14:tracePt t="120266" x="7854950" y="3708400"/>
          <p14:tracePt t="120284" x="7899400" y="3727450"/>
          <p14:tracePt t="120300" x="7956550" y="3740150"/>
          <p14:tracePt t="120317" x="8039100" y="3752850"/>
          <p14:tracePt t="120333" x="8089900" y="3759200"/>
          <p14:tracePt t="120349" x="8147050" y="3771900"/>
          <p14:tracePt t="120366" x="8172450" y="3771900"/>
          <p14:tracePt t="120384" x="8204200" y="3771900"/>
          <p14:tracePt t="120388" x="8223250" y="3765550"/>
          <p14:tracePt t="120399" x="8235950" y="3759200"/>
          <p14:tracePt t="120416" x="8248650" y="3740150"/>
          <p14:tracePt t="120418" x="8248650" y="3727450"/>
          <p14:tracePt t="120433" x="8248650" y="3708400"/>
          <p14:tracePt t="120449" x="8248650" y="3695700"/>
          <p14:tracePt t="120466" x="8248650" y="3683000"/>
          <p14:tracePt t="120483" x="8248650" y="3663950"/>
          <p14:tracePt t="120500" x="8235950" y="3644900"/>
          <p14:tracePt t="120517" x="8210550" y="3632200"/>
          <p14:tracePt t="120532" x="8172450" y="3613150"/>
          <p14:tracePt t="120550" x="8153400" y="3606800"/>
          <p14:tracePt t="120567" x="8134350" y="3606800"/>
          <p14:tracePt t="120612" x="8128000" y="3606800"/>
          <p14:tracePt t="120619" x="8121650" y="3606800"/>
          <p14:tracePt t="120633" x="8115300" y="3613150"/>
          <p14:tracePt t="120649" x="8115300" y="3638550"/>
          <p14:tracePt t="120666" x="8115300" y="3670300"/>
          <p14:tracePt t="120682" x="8115300" y="3689350"/>
          <p14:tracePt t="120699" x="8134350" y="3702050"/>
          <p14:tracePt t="120716" x="8159750" y="3721100"/>
          <p14:tracePt t="120732" x="8210550" y="3727450"/>
          <p14:tracePt t="120749" x="8299450" y="3727450"/>
          <p14:tracePt t="120767" x="8388350" y="3727450"/>
          <p14:tracePt t="120771" x="8420100" y="3727450"/>
          <p14:tracePt t="120783" x="8439150" y="3727450"/>
          <p14:tracePt t="120800" x="8458200" y="3727450"/>
          <p14:tracePt t="120816" x="8464550" y="3727450"/>
          <p14:tracePt t="120964" x="8470900" y="3721100"/>
          <p14:tracePt t="120975" x="8477250" y="3721100"/>
          <p14:tracePt t="120990" x="8483600" y="3721100"/>
          <p14:tracePt t="121000" x="8502650" y="3721100"/>
          <p14:tracePt t="121018" x="8553450" y="3721100"/>
          <p14:tracePt t="121035" x="8629650" y="3721100"/>
          <p14:tracePt t="121050" x="8667750" y="3708400"/>
          <p14:tracePt t="121067" x="8674100" y="3708400"/>
          <p14:tracePt t="121084" x="8680450" y="3708400"/>
          <p14:tracePt t="121154" x="8686800" y="3702050"/>
          <p14:tracePt t="121187" x="8686800" y="3689350"/>
          <p14:tracePt t="121196" x="8686800" y="3670300"/>
          <p14:tracePt t="121208" x="8680450" y="3663950"/>
          <p14:tracePt t="121221" x="8674100" y="3644900"/>
          <p14:tracePt t="121233" x="8667750" y="3644900"/>
          <p14:tracePt t="121249" x="8667750" y="3638550"/>
          <p14:tracePt t="121266" x="8661400" y="3625850"/>
          <p14:tracePt t="121339" x="8655050" y="3625850"/>
          <p14:tracePt t="121355" x="8655050" y="3638550"/>
          <p14:tracePt t="121366" x="8648700" y="3651250"/>
          <p14:tracePt t="121379" x="8648700" y="3663950"/>
          <p14:tracePt t="121393" x="8648700" y="3670300"/>
          <p14:tracePt t="121403" x="8655050" y="3689350"/>
          <p14:tracePt t="121415" x="8667750" y="3702050"/>
          <p14:tracePt t="121432" x="8686800" y="3714750"/>
          <p14:tracePt t="121449" x="8724900" y="3714750"/>
          <p14:tracePt t="121465" x="8763000" y="3721100"/>
          <p14:tracePt t="121482" x="8851900" y="3721100"/>
          <p14:tracePt t="121499" x="8940800" y="3708400"/>
          <p14:tracePt t="121516" x="9010650" y="3689350"/>
          <p14:tracePt t="121532" x="9048750" y="3670300"/>
          <p14:tracePt t="121549" x="9061450" y="3651250"/>
          <p14:tracePt t="121565" x="9061450" y="3638550"/>
          <p14:tracePt t="121599" x="9061450" y="3632200"/>
          <p14:tracePt t="121616" x="9061450" y="3625850"/>
          <p14:tracePt t="121659" x="9061450" y="3632200"/>
          <p14:tracePt t="121676" x="9061450" y="3651250"/>
          <p14:tracePt t="121686" x="9061450" y="3663950"/>
          <p14:tracePt t="121699" x="9061450" y="3695700"/>
          <p14:tracePt t="121715" x="9074150" y="3714750"/>
          <p14:tracePt t="121732" x="9105900" y="3727450"/>
          <p14:tracePt t="121749" x="9131300" y="3733800"/>
          <p14:tracePt t="121766" x="9150350" y="3733800"/>
          <p14:tracePt t="121783" x="9175750" y="3721100"/>
          <p14:tracePt t="121799" x="9182100" y="3695700"/>
          <p14:tracePt t="121816" x="9182100" y="3670300"/>
          <p14:tracePt t="121818" x="9182100" y="3657600"/>
          <p14:tracePt t="121833" x="9182100" y="3638550"/>
          <p14:tracePt t="121849" x="9182100" y="3600450"/>
          <p14:tracePt t="121865" x="9169400" y="3587750"/>
          <p14:tracePt t="121882" x="9099550" y="3562350"/>
          <p14:tracePt t="121899" x="9067800" y="3549650"/>
          <p14:tracePt t="121915" x="9048750" y="3549650"/>
          <p14:tracePt t="121932" x="9023350" y="3549650"/>
          <p14:tracePt t="121949" x="9023350" y="3568700"/>
          <p14:tracePt t="121965" x="9023350" y="3581400"/>
          <p14:tracePt t="121982" x="9023350" y="3600450"/>
          <p14:tracePt t="121999" x="9042400" y="3625850"/>
          <p14:tracePt t="122016" x="9067800" y="3638550"/>
          <p14:tracePt t="122032" x="9105900" y="3657600"/>
          <p14:tracePt t="122034" x="9112250" y="3663950"/>
          <p14:tracePt t="122049" x="9137650" y="3663950"/>
          <p14:tracePt t="122459" x="0" y="0"/>
        </p14:tracePtLst>
        <p14:tracePtLst>
          <p14:tracePt t="122912" x="9632950" y="3479800"/>
          <p14:tracePt t="122924" x="9632950" y="3505200"/>
          <p14:tracePt t="122936" x="9632950" y="3530600"/>
          <p14:tracePt t="122948" x="9632950" y="3581400"/>
          <p14:tracePt t="122965" x="9652000" y="3632200"/>
          <p14:tracePt t="122982" x="9690100" y="3683000"/>
          <p14:tracePt t="122998" x="9734550" y="3721100"/>
          <p14:tracePt t="123001" x="9772650" y="3746500"/>
          <p14:tracePt t="123015" x="9804400" y="3759200"/>
          <p14:tracePt t="123032" x="9880600" y="3778250"/>
          <p14:tracePt t="123035" x="9925050" y="3790950"/>
          <p14:tracePt t="123049" x="9982200" y="3797300"/>
          <p14:tracePt t="123066" x="10020300" y="3797300"/>
          <p14:tracePt t="123082" x="10039350" y="3771900"/>
          <p14:tracePt t="123098" x="10052050" y="3740150"/>
          <p14:tracePt t="123115" x="10052050" y="3708400"/>
          <p14:tracePt t="123132" x="10052050" y="3676650"/>
          <p14:tracePt t="123148" x="10052050" y="3663950"/>
          <p14:tracePt t="123165" x="10045700" y="3651250"/>
          <p14:tracePt t="123198" x="10039350" y="3644900"/>
          <p14:tracePt t="123394" x="0" y="0"/>
        </p14:tracePtLst>
        <p14:tracePtLst>
          <p14:tracePt t="123788" x="10153650" y="3543300"/>
          <p14:tracePt t="123793" x="10147300" y="3562350"/>
          <p14:tracePt t="123802" x="10140950" y="3587750"/>
          <p14:tracePt t="123815" x="10134600" y="3613150"/>
          <p14:tracePt t="123832" x="10134600" y="3644900"/>
          <p14:tracePt t="123848" x="10134600" y="3683000"/>
          <p14:tracePt t="123850" x="10140950" y="3702050"/>
          <p14:tracePt t="123865" x="10160000" y="3740150"/>
          <p14:tracePt t="123881" x="10185400" y="3765550"/>
          <p14:tracePt t="123898" x="10210800" y="3784600"/>
          <p14:tracePt t="123914" x="10236200" y="3790950"/>
          <p14:tracePt t="123931" x="10287000" y="3790950"/>
          <p14:tracePt t="123948" x="10350500" y="3790950"/>
          <p14:tracePt t="123965" x="10420350" y="3790950"/>
          <p14:tracePt t="123981" x="10452100" y="3771900"/>
          <p14:tracePt t="123998" x="10464800" y="3759200"/>
          <p14:tracePt t="124015" x="10464800" y="3746500"/>
          <p14:tracePt t="124031" x="10464800" y="3740150"/>
          <p14:tracePt t="124386" x="10464800" y="3733800"/>
          <p14:tracePt t="124394" x="10464800" y="3721100"/>
          <p14:tracePt t="124402" x="10452100" y="3702050"/>
          <p14:tracePt t="124414" x="10433050" y="3683000"/>
          <p14:tracePt t="124431" x="10394950" y="3644900"/>
          <p14:tracePt t="124448" x="10375900" y="3625850"/>
          <p14:tracePt t="124464" x="10356850" y="3606800"/>
          <p14:tracePt t="124481" x="10356850" y="3600450"/>
          <p14:tracePt t="124650" x="10356850" y="3613150"/>
          <p14:tracePt t="124659" x="10356850" y="3644900"/>
          <p14:tracePt t="124665" x="10356850" y="3663950"/>
          <p14:tracePt t="124681" x="10356850" y="3721100"/>
          <p14:tracePt t="124698" x="10356850" y="3752850"/>
          <p14:tracePt t="124714" x="10356850" y="3784600"/>
          <p14:tracePt t="124731" x="10356850" y="3803650"/>
          <p14:tracePt t="124811" x="10369550" y="3797300"/>
          <p14:tracePt t="124826" x="10382250" y="3765550"/>
          <p14:tracePt t="124837" x="10388600" y="3740150"/>
          <p14:tracePt t="124848" x="10388600" y="3721100"/>
          <p14:tracePt t="124865" x="10394950" y="3676650"/>
          <p14:tracePt t="124882" x="10394950" y="3663950"/>
          <p14:tracePt t="124898" x="10394950" y="3657600"/>
          <p14:tracePt t="124914" x="10394950" y="3651250"/>
          <p14:tracePt t="124998" x="10394950" y="3670300"/>
          <p14:tracePt t="125013" x="10394950" y="3714750"/>
          <p14:tracePt t="125029" x="10388600" y="3752850"/>
          <p14:tracePt t="125038" x="10388600" y="3765550"/>
          <p14:tracePt t="125047" x="10388600" y="3778250"/>
          <p14:tracePt t="125138" x="10388600" y="3752850"/>
          <p14:tracePt t="125148" x="10388600" y="3721100"/>
          <p14:tracePt t="125156" x="10388600" y="3689350"/>
          <p14:tracePt t="125164" x="10394950" y="3663950"/>
          <p14:tracePt t="125181" x="10401300" y="3619500"/>
          <p14:tracePt t="125198" x="10407650" y="3594100"/>
          <p14:tracePt t="125202" x="10407650" y="3587750"/>
          <p14:tracePt t="125214" x="10407650" y="3581400"/>
          <p14:tracePt t="125274" x="10407650" y="3587750"/>
          <p14:tracePt t="125284" x="10407650" y="3619500"/>
          <p14:tracePt t="125298" x="10407650" y="3663950"/>
          <p14:tracePt t="125315" x="10407650" y="3708400"/>
          <p14:tracePt t="125331" x="10407650" y="3721100"/>
          <p14:tracePt t="125411" x="10407650" y="3727450"/>
          <p14:tracePt t="125429" x="10414000" y="3721100"/>
          <p14:tracePt t="125443" x="10414000" y="3702050"/>
          <p14:tracePt t="125452" x="10420350" y="3683000"/>
          <p14:tracePt t="125465" x="10426700" y="3676650"/>
          <p14:tracePt t="125481" x="10426700" y="3663950"/>
          <p14:tracePt t="125629" x="10426700" y="3670300"/>
          <p14:tracePt t="125645" x="10433050" y="3683000"/>
          <p14:tracePt t="125666" x="10445750" y="3683000"/>
          <p14:tracePt t="125778" x="10445750" y="3689350"/>
          <p14:tracePt t="125787" x="10445750" y="3695700"/>
          <p14:tracePt t="125798" x="10445750" y="3702050"/>
          <p14:tracePt t="125815" x="10445750" y="3727450"/>
          <p14:tracePt t="125833" x="10445750" y="3746500"/>
          <p14:tracePt t="125835" x="10445750" y="3759200"/>
          <p14:tracePt t="125848" x="10445750" y="3765550"/>
          <p14:tracePt t="125865" x="10445750" y="3778250"/>
          <p14:tracePt t="125881" x="10445750" y="3790950"/>
          <p14:tracePt t="125963" x="10445750" y="3784600"/>
          <p14:tracePt t="125971" x="10445750" y="3778250"/>
          <p14:tracePt t="125980" x="10452100" y="3759200"/>
          <p14:tracePt t="125997" x="10452100" y="3733800"/>
          <p14:tracePt t="126014" x="10452100" y="3708400"/>
          <p14:tracePt t="126031" x="10452100" y="3683000"/>
          <p14:tracePt t="126047" x="10452100" y="3676650"/>
          <p14:tracePt t="126122" x="10458450" y="3695700"/>
          <p14:tracePt t="126138" x="10464800" y="3714750"/>
          <p14:tracePt t="126225" x="10477500" y="3714750"/>
          <p14:tracePt t="126234" x="10496550" y="3714750"/>
          <p14:tracePt t="126242" x="10509250" y="3714750"/>
          <p14:tracePt t="126251" x="10521950" y="3714750"/>
          <p14:tracePt t="126264" x="10534650" y="3714750"/>
          <p14:tracePt t="126281" x="10553700" y="3714750"/>
          <p14:tracePt t="126353" x="10560050" y="3714750"/>
          <p14:tracePt t="126364" x="10572750" y="3714750"/>
          <p14:tracePt t="126370" x="10579100" y="3714750"/>
          <p14:tracePt t="126380" x="10598150" y="3714750"/>
          <p14:tracePt t="126397" x="10629900" y="3714750"/>
          <p14:tracePt t="126414" x="10648950" y="3714750"/>
          <p14:tracePt t="126430" x="10655300" y="3714750"/>
          <p14:tracePt t="126447" x="10661650" y="3714750"/>
          <p14:tracePt t="126833" x="0" y="0"/>
        </p14:tracePtLst>
        <p14:tracePtLst>
          <p14:tracePt t="129869" x="5600700" y="3841750"/>
          <p14:tracePt t="129882" x="5607050" y="3841750"/>
          <p14:tracePt t="129892" x="5619750" y="3854450"/>
          <p14:tracePt t="129899" x="5632450" y="3879850"/>
          <p14:tracePt t="129913" x="5670550" y="3924300"/>
          <p14:tracePt t="129929" x="5708650" y="3962400"/>
          <p14:tracePt t="129946" x="5740400" y="3994150"/>
          <p14:tracePt t="129963" x="5746750" y="4000500"/>
          <p14:tracePt t="129980" x="5759450" y="4006850"/>
          <p14:tracePt t="129996" x="5772150" y="4006850"/>
          <p14:tracePt t="130013" x="5797550" y="4006850"/>
          <p14:tracePt t="130029" x="5822950" y="3987800"/>
          <p14:tracePt t="130046" x="5854700" y="3949700"/>
          <p14:tracePt t="130063" x="5873750" y="3924300"/>
          <p14:tracePt t="130066" x="5880100" y="3911600"/>
          <p14:tracePt t="130079" x="5886450" y="3898900"/>
          <p14:tracePt t="130096" x="5899150" y="3879850"/>
          <p14:tracePt t="130209" x="5905500" y="3886200"/>
          <p14:tracePt t="130226" x="5905500" y="3898900"/>
          <p14:tracePt t="130235" x="5911850" y="3905250"/>
          <p14:tracePt t="130403" x="5918200" y="3905250"/>
          <p14:tracePt t="130403" x="0" y="0"/>
        </p14:tracePtLst>
        <p14:tracePtLst>
          <p14:tracePt t="132860" x="952500" y="1314450"/>
          <p14:tracePt t="132915" x="946150" y="1320800"/>
          <p14:tracePt t="132927" x="946150" y="1333500"/>
          <p14:tracePt t="132941" x="946150" y="1377950"/>
          <p14:tracePt t="132956" x="946150" y="1422400"/>
          <p14:tracePt t="132966" x="946150" y="1435100"/>
          <p14:tracePt t="132978" x="952500" y="1479550"/>
          <p14:tracePt t="132995" x="958850" y="1492250"/>
          <p14:tracePt t="133011" x="977900" y="1511300"/>
          <p14:tracePt t="133057" x="984250" y="1511300"/>
          <p14:tracePt t="133065" x="990600" y="1511300"/>
          <p14:tracePt t="133078" x="996950" y="1511300"/>
          <p14:tracePt t="133095" x="1016000" y="1479550"/>
          <p14:tracePt t="133112" x="1035050" y="1447800"/>
          <p14:tracePt t="133113" x="1041400" y="1428750"/>
          <p14:tracePt t="133129" x="1047750" y="1409700"/>
          <p14:tracePt t="133145" x="1047750" y="1390650"/>
          <p14:tracePt t="133257" x="0" y="0"/>
        </p14:tracePtLst>
        <p14:tracePtLst>
          <p14:tracePt t="134306" x="679450" y="4057650"/>
          <p14:tracePt t="134314" x="679450" y="4064000"/>
          <p14:tracePt t="134321" x="673100" y="4064000"/>
          <p14:tracePt t="134338" x="673100" y="4070350"/>
          <p14:tracePt t="134346" x="673100" y="4083050"/>
          <p14:tracePt t="134363" x="673100" y="4095750"/>
          <p14:tracePt t="134378" x="673100" y="4121150"/>
          <p14:tracePt t="134395" x="673100" y="4140200"/>
          <p14:tracePt t="134411" x="685800" y="4165600"/>
          <p14:tracePt t="134428" x="711200" y="4184650"/>
          <p14:tracePt t="134444" x="723900" y="4203700"/>
          <p14:tracePt t="134461" x="768350" y="4222750"/>
          <p14:tracePt t="134478" x="800100" y="4235450"/>
          <p14:tracePt t="134494" x="819150" y="4241800"/>
          <p14:tracePt t="134511" x="838200" y="4241800"/>
          <p14:tracePt t="134528" x="844550" y="4241800"/>
          <p14:tracePt t="134529" x="850900" y="4241800"/>
          <p14:tracePt t="134545" x="863600" y="4235450"/>
          <p14:tracePt t="134561" x="863600" y="4197350"/>
          <p14:tracePt t="134578" x="863600" y="4159250"/>
          <p14:tracePt t="134594" x="857250" y="4114800"/>
          <p14:tracePt t="134611" x="844550" y="4095750"/>
          <p14:tracePt t="134628" x="838200" y="4089400"/>
          <p14:tracePt t="134708" x="831850" y="4089400"/>
          <p14:tracePt t="134714" x="825500" y="4089400"/>
          <p14:tracePt t="134728" x="819150" y="4095750"/>
          <p14:tracePt t="134745" x="806450" y="4133850"/>
          <p14:tracePt t="134761" x="800100" y="4146550"/>
          <p14:tracePt t="134778" x="793750" y="4159250"/>
          <p14:tracePt t="134794" x="793750" y="4165600"/>
          <p14:tracePt t="135034" x="0" y="0"/>
        </p14:tracePtLst>
        <p14:tracePtLst>
          <p14:tracePt t="136760" x="5670550" y="3879850"/>
          <p14:tracePt t="136803" x="5695950" y="3886200"/>
          <p14:tracePt t="136811" x="5721350" y="3892550"/>
          <p14:tracePt t="136827" x="5797550" y="3917950"/>
          <p14:tracePt t="136843" x="5911850" y="3937000"/>
          <p14:tracePt t="136861" x="6026150" y="3937000"/>
          <p14:tracePt t="136877" x="6121400" y="3937000"/>
          <p14:tracePt t="136894" x="6191250" y="3937000"/>
          <p14:tracePt t="136910" x="6229350" y="3937000"/>
          <p14:tracePt t="136927" x="6242050" y="3937000"/>
          <p14:tracePt t="136943" x="6248400" y="3937000"/>
          <p14:tracePt t="137057" x="0" y="0"/>
        </p14:tracePtLst>
        <p14:tracePtLst>
          <p14:tracePt t="141244" x="6826250" y="3860800"/>
          <p14:tracePt t="141290" x="6826250" y="3867150"/>
          <p14:tracePt t="141301" x="6832600" y="3879850"/>
          <p14:tracePt t="141309" x="6838950" y="3886200"/>
          <p14:tracePt t="141325" x="6858000" y="3917950"/>
          <p14:tracePt t="141342" x="6870700" y="3930650"/>
          <p14:tracePt t="141347" x="6877050" y="3937000"/>
          <p14:tracePt t="141434" x="6883400" y="3937000"/>
          <p14:tracePt t="141450" x="6889750" y="3937000"/>
          <p14:tracePt t="141459" x="6896100" y="3937000"/>
          <p14:tracePt t="141476" x="6902450" y="3911600"/>
          <p14:tracePt t="141492" x="6902450" y="3892550"/>
          <p14:tracePt t="141509" x="6902450" y="3879850"/>
          <p14:tracePt t="141525" x="6902450" y="3867150"/>
          <p14:tracePt t="141542" x="6908800" y="3860800"/>
          <p14:tracePt t="141619" x="6915150" y="3860800"/>
          <p14:tracePt t="141634" x="6921500" y="3886200"/>
          <p14:tracePt t="141643" x="6921500" y="3898900"/>
          <p14:tracePt t="141650" x="6927850" y="3911600"/>
          <p14:tracePt t="141658" x="6934200" y="3917950"/>
          <p14:tracePt t="141746" x="6940550" y="3911600"/>
          <p14:tracePt t="141754" x="6946900" y="3911600"/>
          <p14:tracePt t="141785" x="6946900" y="3905250"/>
          <p14:tracePt t="141794" x="6946900" y="3898900"/>
          <p14:tracePt t="141858" x="0" y="0"/>
        </p14:tracePtLst>
        <p14:tracePtLst>
          <p14:tracePt t="142154" x="6991350" y="3975100"/>
          <p14:tracePt t="142274" x="0" y="0"/>
        </p14:tracePtLst>
        <p14:tracePtLst>
          <p14:tracePt t="142538" x="7226300" y="3917950"/>
          <p14:tracePt t="142651" x="7232650" y="3917950"/>
          <p14:tracePt t="142651" x="0" y="0"/>
        </p14:tracePtLst>
        <p14:tracePtLst>
          <p14:tracePt t="142874" x="7550150" y="3917950"/>
          <p14:tracePt t="142972" x="0" y="0"/>
        </p14:tracePtLst>
        <p14:tracePtLst>
          <p14:tracePt t="143562" x="6832600" y="3822700"/>
          <p14:tracePt t="143596" x="6832600" y="3841750"/>
          <p14:tracePt t="143605" x="6832600" y="3860800"/>
          <p14:tracePt t="143614" x="6832600" y="3886200"/>
          <p14:tracePt t="143627" x="6832600" y="3930650"/>
          <p14:tracePt t="143643" x="6832600" y="3949700"/>
          <p14:tracePt t="143659" x="6832600" y="3968750"/>
          <p14:tracePt t="143757" x="6845300" y="3968750"/>
          <p14:tracePt t="143767" x="6851650" y="3962400"/>
          <p14:tracePt t="143779" x="6858000" y="3930650"/>
          <p14:tracePt t="143808" x="6858000" y="3911600"/>
          <p14:tracePt t="143825" x="6858000" y="3898900"/>
          <p14:tracePt t="143930" x="6858000" y="3905250"/>
          <p14:tracePt t="143939" x="6864350" y="3930650"/>
          <p14:tracePt t="143946" x="6870700" y="3956050"/>
          <p14:tracePt t="143958" x="6877050" y="3981450"/>
          <p14:tracePt t="143974" x="6883400" y="3994150"/>
          <p14:tracePt t="143991" x="6883400" y="4000500"/>
          <p14:tracePt t="144019" x="6889750" y="4006850"/>
          <p14:tracePt t="144067" x="6896100" y="3994150"/>
          <p14:tracePt t="144073" x="6896100" y="3987800"/>
          <p14:tracePt t="144082" x="6896100" y="3975100"/>
          <p14:tracePt t="144091" x="6896100" y="3962400"/>
          <p14:tracePt t="144108" x="6896100" y="3937000"/>
          <p14:tracePt t="144125" x="6896100" y="3924300"/>
          <p14:tracePt t="144142" x="6896100" y="3905250"/>
          <p14:tracePt t="144158" x="6896100" y="3892550"/>
          <p14:tracePt t="144175" x="6896100" y="3886200"/>
          <p14:tracePt t="144331" x="0" y="0"/>
        </p14:tracePtLst>
        <p14:tracePtLst>
          <p14:tracePt t="145306" x="7004050" y="1670050"/>
          <p14:tracePt t="145349" x="7004050" y="1695450"/>
          <p14:tracePt t="145356" x="7004050" y="1714500"/>
          <p14:tracePt t="145365" x="6997700" y="1746250"/>
          <p14:tracePt t="145374" x="6991350" y="1771650"/>
          <p14:tracePt t="145392" x="6991350" y="1816100"/>
          <p14:tracePt t="145409" x="6991350" y="1847850"/>
          <p14:tracePt t="145413" x="6991350" y="1854200"/>
          <p14:tracePt t="145425" x="6991350" y="1866900"/>
          <p14:tracePt t="145522" x="6991350" y="1854200"/>
          <p14:tracePt t="145530" x="6991350" y="1847850"/>
          <p14:tracePt t="145541" x="6991350" y="1828800"/>
          <p14:tracePt t="145557" x="6991350" y="1797050"/>
          <p14:tracePt t="145574" x="6991350" y="1758950"/>
          <p14:tracePt t="145591" x="6985000" y="1746250"/>
          <p14:tracePt t="145613" x="6985000" y="1739900"/>
          <p14:tracePt t="145624" x="6985000" y="1733550"/>
          <p14:tracePt t="145642" x="6978650" y="1727200"/>
          <p14:tracePt t="145706" x="6965950" y="1727200"/>
          <p14:tracePt t="145713" x="6959600" y="1746250"/>
          <p14:tracePt t="145724" x="6953250" y="1771650"/>
          <p14:tracePt t="145741" x="6934200" y="1822450"/>
          <p14:tracePt t="145757" x="6934200" y="1841500"/>
          <p14:tracePt t="145774" x="6934200" y="1854200"/>
          <p14:tracePt t="145850" x="6934200" y="1841500"/>
          <p14:tracePt t="145857" x="6934200" y="1822450"/>
          <p14:tracePt t="145866" x="6934200" y="1803400"/>
          <p14:tracePt t="145874" x="6934200" y="1778000"/>
          <p14:tracePt t="145891" x="6927850" y="1720850"/>
          <p14:tracePt t="145907" x="6927850" y="1695450"/>
          <p14:tracePt t="145924" x="6921500" y="1676400"/>
          <p14:tracePt t="145993" x="6921500" y="1682750"/>
          <p14:tracePt t="146002" x="6921500" y="1708150"/>
          <p14:tracePt t="146010" x="6921500" y="1720850"/>
          <p14:tracePt t="146024" x="6921500" y="1733550"/>
          <p14:tracePt t="146041" x="6921500" y="1758950"/>
          <p14:tracePt t="146057" x="6921500" y="1765300"/>
          <p14:tracePt t="146162" x="6921500" y="1758950"/>
          <p14:tracePt t="146170" x="6921500" y="1739900"/>
          <p14:tracePt t="146178" x="6921500" y="1733550"/>
          <p14:tracePt t="146194" x="6921500" y="1727200"/>
          <p14:tracePt t="146283" x="6927850" y="1752600"/>
          <p14:tracePt t="146290" x="6927850" y="1771650"/>
          <p14:tracePt t="146299" x="6934200" y="1784350"/>
          <p14:tracePt t="146307" x="6940550" y="1790700"/>
          <p14:tracePt t="146324" x="6953250" y="1809750"/>
          <p14:tracePt t="146357" x="6959600" y="1816100"/>
          <p14:tracePt t="146374" x="6978650" y="1816100"/>
          <p14:tracePt t="146390" x="6997700" y="1816100"/>
          <p14:tracePt t="146407" x="7035800" y="1803400"/>
          <p14:tracePt t="146424" x="7092950" y="1758950"/>
          <p14:tracePt t="146441" x="7162800" y="1714500"/>
          <p14:tracePt t="146457" x="7194550" y="1701800"/>
          <p14:tracePt t="146473" x="7207250" y="1695450"/>
          <p14:tracePt t="146491" x="7213600" y="1695450"/>
          <p14:tracePt t="146524" x="7232650" y="1695450"/>
          <p14:tracePt t="146540" x="7245350" y="1727200"/>
          <p14:tracePt t="146557" x="7270750" y="1765300"/>
          <p14:tracePt t="146574" x="7302500" y="1809750"/>
          <p14:tracePt t="146590" x="7321550" y="1835150"/>
          <p14:tracePt t="146594" x="7321550" y="1841500"/>
          <p14:tracePt t="146613" x="7327900" y="1854200"/>
          <p14:tracePt t="146666" x="7334250" y="1854200"/>
          <p14:tracePt t="146674" x="7340600" y="1854200"/>
          <p14:tracePt t="146682" x="7340600" y="1847850"/>
          <p14:tracePt t="146691" x="7340600" y="1828800"/>
          <p14:tracePt t="146708" x="7353300" y="1809750"/>
          <p14:tracePt t="146724" x="7359650" y="1784350"/>
          <p14:tracePt t="146741" x="7359650" y="1771650"/>
          <p14:tracePt t="146757" x="7359650" y="1758950"/>
          <p14:tracePt t="146818" x="7366000" y="1778000"/>
          <p14:tracePt t="146826" x="7366000" y="1784350"/>
          <p14:tracePt t="146840" x="7372350" y="1809750"/>
          <p14:tracePt t="146857" x="7385050" y="1847850"/>
          <p14:tracePt t="146973" x="7385050" y="1841500"/>
          <p14:tracePt t="146978" x="7385050" y="1822450"/>
          <p14:tracePt t="146990" x="7385050" y="1816100"/>
          <p14:tracePt t="147007" x="7385050" y="1797050"/>
          <p14:tracePt t="147107" x="7391400" y="1809750"/>
          <p14:tracePt t="147123" x="7404100" y="1835150"/>
          <p14:tracePt t="147141" x="7416800" y="1854200"/>
          <p14:tracePt t="147195" x="7416800" y="1860550"/>
          <p14:tracePt t="147221" x="7416800" y="1854200"/>
          <p14:tracePt t="147228" x="7416800" y="1847850"/>
          <p14:tracePt t="147241" x="7429500" y="1816100"/>
          <p14:tracePt t="147257" x="7429500" y="1803400"/>
          <p14:tracePt t="147273" x="7429500" y="1790700"/>
          <p14:tracePt t="147290" x="7429500" y="1784350"/>
          <p14:tracePt t="147662" x="7429500" y="1778000"/>
          <p14:tracePt t="147681" x="7429500" y="1771650"/>
          <p14:tracePt t="147696" x="7429500" y="1758950"/>
          <p14:tracePt t="147714" x="7429500" y="1752600"/>
          <p14:tracePt t="147835" x="7429500" y="1758950"/>
          <p14:tracePt t="147843" x="7429500" y="1784350"/>
          <p14:tracePt t="147857" x="7429500" y="1816100"/>
          <p14:tracePt t="147873" x="7435850" y="1835150"/>
          <p14:tracePt t="147890" x="7435850" y="1841500"/>
          <p14:tracePt t="148243" x="0" y="0"/>
        </p14:tracePtLst>
        <p14:tracePtLst>
          <p14:tracePt t="152373" x="7137400" y="1682750"/>
          <p14:tracePt t="152396" x="7131050" y="1682750"/>
          <p14:tracePt t="152404" x="7124700" y="1682750"/>
          <p14:tracePt t="152413" x="7112000" y="1689100"/>
          <p14:tracePt t="152423" x="7112000" y="1708150"/>
          <p14:tracePt t="152439" x="7099300" y="1758950"/>
          <p14:tracePt t="152456" x="7099300" y="1803400"/>
          <p14:tracePt t="152458" x="7099300" y="1828800"/>
          <p14:tracePt t="152472" x="7099300" y="1854200"/>
          <p14:tracePt t="152489" x="7105650" y="1892300"/>
          <p14:tracePt t="152491" x="7112000" y="1905000"/>
          <p14:tracePt t="152505" x="7137400" y="1930400"/>
          <p14:tracePt t="152522" x="7143750" y="1936750"/>
          <p14:tracePt t="152538" x="7156450" y="1943100"/>
          <p14:tracePt t="152570" x="7162800" y="1943100"/>
          <p14:tracePt t="152580" x="7181850" y="1936750"/>
          <p14:tracePt t="152588" x="7194550" y="1930400"/>
          <p14:tracePt t="152605" x="7213600" y="1860550"/>
          <p14:tracePt t="152622" x="7226300" y="1778000"/>
          <p14:tracePt t="152638" x="7232650" y="1727200"/>
          <p14:tracePt t="152655" x="7232650" y="1695450"/>
          <p14:tracePt t="152660" x="7232650" y="1682750"/>
          <p14:tracePt t="152672" x="7232650" y="1676400"/>
          <p14:tracePt t="152691" x="7232650" y="1670050"/>
          <p14:tracePt t="152849" x="0" y="0"/>
        </p14:tracePtLst>
        <p14:tracePtLst>
          <p14:tracePt t="157683" x="10261600" y="3657600"/>
          <p14:tracePt t="157695" x="10267950" y="3676650"/>
          <p14:tracePt t="157709" x="10299700" y="3721100"/>
          <p14:tracePt t="157721" x="10312400" y="3727450"/>
          <p14:tracePt t="157738" x="10363200" y="3771900"/>
          <p14:tracePt t="157754" x="10375900" y="3778250"/>
          <p14:tracePt t="157770" x="10375900" y="3784600"/>
          <p14:tracePt t="157787" x="10388600" y="3784600"/>
          <p14:tracePt t="157804" x="10394950" y="3784600"/>
          <p14:tracePt t="157820" x="10407650" y="3784600"/>
          <p14:tracePt t="157836" x="10420350" y="3765550"/>
          <p14:tracePt t="157853" x="10433050" y="3746500"/>
          <p14:tracePt t="157870" x="10433050" y="3714750"/>
          <p14:tracePt t="157886" x="10439400" y="3683000"/>
          <p14:tracePt t="157903" x="10439400" y="3670300"/>
          <p14:tracePt t="157920" x="10439400" y="3663950"/>
          <p14:tracePt t="158005" x="10439400" y="3670300"/>
          <p14:tracePt t="158014" x="10439400" y="3676650"/>
          <p14:tracePt t="158028" x="10452100" y="3708400"/>
          <p14:tracePt t="158042" x="10452100" y="3714750"/>
          <p14:tracePt t="158107" x="10452100" y="3721100"/>
          <p14:tracePt t="158133" x="10464800" y="3721100"/>
          <p14:tracePt t="158139" x="10477500" y="3714750"/>
          <p14:tracePt t="158154" x="10483850" y="3708400"/>
          <p14:tracePt t="158170" x="10490200" y="3695700"/>
          <p14:tracePt t="158187" x="10496550" y="3689350"/>
          <p14:tracePt t="158267" x="10502900" y="3695700"/>
          <p14:tracePt t="158275" x="10509250" y="3702050"/>
          <p14:tracePt t="158286" x="10515600" y="3721100"/>
          <p14:tracePt t="158303" x="10521950" y="3740150"/>
          <p14:tracePt t="158307" x="10528300" y="3752850"/>
          <p14:tracePt t="158338" x="10528300" y="3765550"/>
          <p14:tracePt t="158410" x="10541000" y="3765550"/>
          <p14:tracePt t="158419" x="10547350" y="3759200"/>
          <p14:tracePt t="158972" x="0" y="0"/>
        </p14:tracePtLst>
        <p14:tracePtLst>
          <p14:tracePt t="161389" x="6502400" y="3905250"/>
          <p14:tracePt t="161466" x="6502400" y="3911600"/>
          <p14:tracePt t="161483" x="6502400" y="3924300"/>
          <p14:tracePt t="161507" x="6515100" y="3924300"/>
          <p14:tracePt t="161514" x="6521450" y="3924300"/>
          <p14:tracePt t="161523" x="6534150" y="3930650"/>
          <p14:tracePt t="161535" x="6553200" y="3937000"/>
          <p14:tracePt t="161554" x="6597650" y="3937000"/>
          <p14:tracePt t="161569" x="6610350" y="3937000"/>
          <p14:tracePt t="161602" x="0" y="0"/>
        </p14:tracePtLst>
        <p14:tracePtLst>
          <p14:tracePt t="162117" x="5403850" y="3867150"/>
          <p14:tracePt t="162274" x="5416550" y="3867150"/>
          <p14:tracePt t="162282" x="5441950" y="3867150"/>
          <p14:tracePt t="162290" x="5473700" y="3867150"/>
          <p14:tracePt t="162301" x="5530850" y="3867150"/>
          <p14:tracePt t="162318" x="5683250" y="3867150"/>
          <p14:tracePt t="162335" x="5905500" y="3867150"/>
          <p14:tracePt t="162352" x="6096000" y="3867150"/>
          <p14:tracePt t="162369" x="6191250" y="3867150"/>
          <p14:tracePt t="162385" x="6197600" y="3867150"/>
          <p14:tracePt t="163514" x="0" y="0"/>
        </p14:tracePtLst>
        <p14:tracePtLst>
          <p14:tracePt t="164162" x="5702300" y="3898900"/>
          <p14:tracePt t="164322" x="5708650" y="3898900"/>
          <p14:tracePt t="164331" x="5727700" y="3898900"/>
          <p14:tracePt t="164339" x="5753100" y="3898900"/>
          <p14:tracePt t="164351" x="5791200" y="3898900"/>
          <p14:tracePt t="164368" x="5899150" y="3898900"/>
          <p14:tracePt t="164370" x="5962650" y="3898900"/>
          <p14:tracePt t="164384" x="6019800" y="3898900"/>
          <p14:tracePt t="164401" x="6070600" y="3898900"/>
          <p14:tracePt t="164417" x="6076950" y="3898900"/>
          <p14:tracePt t="164570" x="6083300" y="3898900"/>
          <p14:tracePt t="164586" x="6096000" y="3898900"/>
          <p14:tracePt t="164594" x="6102350" y="3898900"/>
          <p14:tracePt t="164601" x="6108700" y="3898900"/>
          <p14:tracePt t="164617" x="6121400" y="3898900"/>
          <p14:tracePt t="164674" x="6102350" y="3905250"/>
          <p14:tracePt t="164682" x="6070600" y="3905250"/>
          <p14:tracePt t="164690" x="6007100" y="3905250"/>
          <p14:tracePt t="164701" x="5924550" y="3905250"/>
          <p14:tracePt t="164717" x="5753100" y="3905250"/>
          <p14:tracePt t="164734" x="5638800" y="3905250"/>
          <p14:tracePt t="164751" x="5600700" y="3905250"/>
          <p14:tracePt t="164850" x="5626100" y="3905250"/>
          <p14:tracePt t="164858" x="5664200" y="3905250"/>
          <p14:tracePt t="164867" x="5708650" y="3905250"/>
          <p14:tracePt t="164884" x="5822950" y="3905250"/>
          <p14:tracePt t="164901" x="5899150" y="3905250"/>
          <p14:tracePt t="164917" x="5930900" y="3905250"/>
          <p14:tracePt t="165226" x="0" y="0"/>
        </p14:tracePtLst>
        <p14:tracePtLst>
          <p14:tracePt t="165538" x="6210300" y="3994150"/>
          <p14:tracePt t="165698" x="0" y="0"/>
        </p14:tracePtLst>
        <p14:tracePtLst>
          <p14:tracePt t="166029" x="6330950" y="3848100"/>
          <p14:tracePt t="166091" x="6330950" y="3867150"/>
          <p14:tracePt t="166101" x="6330950" y="3886200"/>
          <p14:tracePt t="166118" x="6330950" y="3917950"/>
          <p14:tracePt t="166134" x="6330950" y="3943350"/>
          <p14:tracePt t="166137" x="6330950" y="3956050"/>
          <p14:tracePt t="166150" x="6330950" y="3962400"/>
          <p14:tracePt t="166153" x="6330950" y="3968750"/>
          <p14:tracePt t="166249" x="6330950" y="3962400"/>
          <p14:tracePt t="166257" x="6337300" y="3949700"/>
          <p14:tracePt t="166267" x="6337300" y="3943350"/>
          <p14:tracePt t="166283" x="6362700" y="3911600"/>
          <p14:tracePt t="166300" x="6375400" y="3898900"/>
          <p14:tracePt t="166317" x="6375400" y="3892550"/>
          <p14:tracePt t="166334" x="6375400" y="3886200"/>
          <p14:tracePt t="166450" x="6375400" y="3905250"/>
          <p14:tracePt t="166458" x="6375400" y="3917950"/>
          <p14:tracePt t="166467" x="6375400" y="3943350"/>
          <p14:tracePt t="166484" x="6369050" y="3962400"/>
          <p14:tracePt t="166501" x="6369050" y="3968750"/>
          <p14:tracePt t="166585" x="6369050" y="3956050"/>
          <p14:tracePt t="166594" x="6375400" y="3930650"/>
          <p14:tracePt t="166602" x="6375400" y="3911600"/>
          <p14:tracePt t="166617" x="6381750" y="3873500"/>
          <p14:tracePt t="166634" x="6388100" y="3848100"/>
          <p14:tracePt t="166650" x="6394450" y="3829050"/>
          <p14:tracePt t="166667" x="6394450" y="3816350"/>
          <p14:tracePt t="166722" x="6400800" y="3810000"/>
          <p14:tracePt t="166745" x="6400800" y="3816350"/>
          <p14:tracePt t="166755" x="6400800" y="3829050"/>
          <p14:tracePt t="166761" x="6400800" y="3848100"/>
          <p14:tracePt t="166770" x="6407150" y="3873500"/>
          <p14:tracePt t="166786" x="6407150" y="3886200"/>
          <p14:tracePt t="166800" x="6407150" y="3898900"/>
          <p14:tracePt t="167009" x="6413500" y="3898900"/>
          <p14:tracePt t="167105" x="6419850" y="3898900"/>
          <p14:tracePt t="167122" x="6419850" y="3905250"/>
          <p14:tracePt t="167147" x="6419850" y="3917950"/>
          <p14:tracePt t="167345" x="6419850" y="3911600"/>
          <p14:tracePt t="167378" x="6419850" y="3905250"/>
          <p14:tracePt t="168379" x="0" y="0"/>
        </p14:tracePtLst>
        <p14:tracePtLst>
          <p14:tracePt t="174303" x="6553200" y="3835400"/>
          <p14:tracePt t="174348" x="6546850" y="3835400"/>
          <p14:tracePt t="174357" x="6540500" y="3835400"/>
          <p14:tracePt t="174364" x="6534150" y="3835400"/>
          <p14:tracePt t="174381" x="6527800" y="3835400"/>
          <p14:tracePt t="174398" x="6521450" y="3841750"/>
          <p14:tracePt t="174414" x="6508750" y="3860800"/>
          <p14:tracePt t="174431" x="6508750" y="3873500"/>
          <p14:tracePt t="174448" x="6508750" y="3886200"/>
          <p14:tracePt t="174451" x="6508750" y="3892550"/>
          <p14:tracePt t="174464" x="6508750" y="3898900"/>
          <p14:tracePt t="174481" x="6508750" y="3911600"/>
          <p14:tracePt t="174497" x="6508750" y="3924300"/>
          <p14:tracePt t="174514" x="6521450" y="3943350"/>
          <p14:tracePt t="174532" x="6534150" y="3943350"/>
          <p14:tracePt t="174549" x="6546850" y="3943350"/>
          <p14:tracePt t="174565" x="6565900" y="3956050"/>
          <p14:tracePt t="174582" x="6572250" y="3956050"/>
          <p14:tracePt t="174598" x="6578600" y="3956050"/>
          <p14:tracePt t="174614" x="6584950" y="3956050"/>
          <p14:tracePt t="174698" x="6591300" y="3956050"/>
          <p14:tracePt t="174746" x="6591300" y="3949700"/>
          <p14:tracePt t="174762" x="6591300" y="3937000"/>
          <p14:tracePt t="174778" x="6584950" y="3930650"/>
          <p14:tracePt t="174787" x="6584950" y="3924300"/>
          <p14:tracePt t="174827" x="6578600" y="3917950"/>
          <p14:tracePt t="174835" x="6572250" y="3911600"/>
          <p14:tracePt t="174907" x="6565900" y="3911600"/>
          <p14:tracePt t="174930" x="6553200" y="3911600"/>
          <p14:tracePt t="174955" x="6546850" y="3905250"/>
          <p14:tracePt t="174962" x="6546850" y="3898900"/>
          <p14:tracePt t="175100" x="6540500" y="3898900"/>
          <p14:tracePt t="175107" x="6527800" y="3898900"/>
          <p14:tracePt t="175132" x="6527800" y="3905250"/>
          <p14:tracePt t="175139" x="6527800" y="3911600"/>
          <p14:tracePt t="175147" x="6527800" y="3924300"/>
          <p14:tracePt t="175164" x="6527800" y="3937000"/>
          <p14:tracePt t="175181" x="6527800" y="3956050"/>
          <p14:tracePt t="175197" x="6534150" y="3962400"/>
          <p14:tracePt t="175214" x="6540500" y="3968750"/>
          <p14:tracePt t="175247" x="6553200" y="3968750"/>
          <p14:tracePt t="175264" x="6572250" y="3968750"/>
          <p14:tracePt t="175267" x="6591300" y="3968750"/>
          <p14:tracePt t="175282" x="6610350" y="3968750"/>
          <p14:tracePt t="175298" x="6642100" y="3968750"/>
          <p14:tracePt t="175314" x="6680200" y="3962400"/>
          <p14:tracePt t="175331" x="6692900" y="3943350"/>
          <p14:tracePt t="175347" x="6705600" y="3930650"/>
          <p14:tracePt t="175366" x="6705600" y="3917950"/>
          <p14:tracePt t="175381" x="6705600" y="3892550"/>
          <p14:tracePt t="175397" x="6705600" y="3886200"/>
          <p14:tracePt t="175414" x="6705600" y="3873500"/>
          <p14:tracePt t="175447" x="6699250" y="3860800"/>
          <p14:tracePt t="175481" x="6692900" y="3860800"/>
          <p14:tracePt t="175497" x="6686550" y="3860800"/>
          <p14:tracePt t="175505" x="6680200" y="3854450"/>
          <p14:tracePt t="175514" x="6673850" y="3854450"/>
          <p14:tracePt t="175531" x="6661150" y="3854450"/>
          <p14:tracePt t="175548" x="6642100" y="3854450"/>
          <p14:tracePt t="175564" x="6623050" y="3854450"/>
          <p14:tracePt t="175581" x="6610350" y="3867150"/>
          <p14:tracePt t="175597" x="6597650" y="3873500"/>
          <p14:tracePt t="175614" x="6584950" y="3886200"/>
          <p14:tracePt t="175631" x="6578600" y="3905250"/>
          <p14:tracePt t="175647" x="6578600" y="3917950"/>
          <p14:tracePt t="175664" x="6578600" y="3930650"/>
          <p14:tracePt t="175691" x="6578600" y="3937000"/>
          <p14:tracePt t="175714" x="6584950" y="3937000"/>
          <p14:tracePt t="175723" x="6591300" y="3937000"/>
          <p14:tracePt t="175730" x="6597650" y="3937000"/>
          <p14:tracePt t="175747" x="6610350" y="3937000"/>
          <p14:tracePt t="175764" x="6629400" y="3937000"/>
          <p14:tracePt t="175780" x="6642100" y="3924300"/>
          <p14:tracePt t="175798" x="6642100" y="3911600"/>
          <p14:tracePt t="175814" x="6642100" y="3905250"/>
          <p14:tracePt t="175831" x="6642100" y="3898900"/>
          <p14:tracePt t="175847" x="6642100" y="3886200"/>
          <p14:tracePt t="175882" x="6635750" y="3886200"/>
          <p14:tracePt t="176139" x="6629400" y="3886200"/>
          <p14:tracePt t="176171" x="6623050" y="3886200"/>
          <p14:tracePt t="176180" x="6616700" y="3886200"/>
          <p14:tracePt t="176194" x="6610350" y="3886200"/>
          <p14:tracePt t="176212" x="6604000" y="3886200"/>
          <p14:tracePt t="176226" x="6597650" y="3886200"/>
          <p14:tracePt t="176243" x="6591300" y="3886200"/>
          <p14:tracePt t="176258" x="6584950" y="3886200"/>
          <p14:tracePt t="176268" x="6578600" y="3886200"/>
          <p14:tracePt t="176281" x="6565900" y="3886200"/>
          <p14:tracePt t="176450" x="0" y="0"/>
        </p14:tracePtLst>
        <p14:tracePtLst>
          <p14:tracePt t="177310" x="920750" y="4381500"/>
          <p14:tracePt t="177413" x="952500" y="4381500"/>
          <p14:tracePt t="177429" x="1073150" y="4381500"/>
          <p14:tracePt t="177442" x="1250950" y="4381500"/>
          <p14:tracePt t="177458" x="1333500" y="4381500"/>
          <p14:tracePt t="177473" x="1454150" y="4381500"/>
          <p14:tracePt t="177485" x="1485900" y="4381500"/>
          <p14:tracePt t="177497" x="1492250" y="4381500"/>
          <p14:tracePt t="177723" x="0" y="0"/>
        </p14:tracePtLst>
        <p14:tracePtLst>
          <p14:tracePt t="178315" x="5638800" y="4133850"/>
          <p14:tracePt t="178397" x="5657850" y="4133850"/>
          <p14:tracePt t="178409" x="5695950" y="4133850"/>
          <p14:tracePt t="178424" x="5810250" y="4133850"/>
          <p14:tracePt t="178439" x="5930900" y="4133850"/>
          <p14:tracePt t="178442" x="5981700" y="4133850"/>
          <p14:tracePt t="178451" x="6013450" y="4133850"/>
          <p14:tracePt t="178463" x="6032500" y="4133850"/>
          <p14:tracePt t="178479" x="6045200" y="4133850"/>
          <p14:tracePt t="178514" x="6051550" y="4133850"/>
          <p14:tracePt t="178603" x="6045200" y="4133850"/>
          <p14:tracePt t="178613" x="6026150" y="4133850"/>
          <p14:tracePt t="178619" x="6000750" y="4133850"/>
          <p14:tracePt t="178629" x="5962650" y="4133850"/>
          <p14:tracePt t="178646" x="5886450" y="4133850"/>
          <p14:tracePt t="178663" x="5829300" y="4133850"/>
          <p14:tracePt t="178666" x="5810250" y="4133850"/>
          <p14:tracePt t="178679" x="5797550" y="4133850"/>
          <p14:tracePt t="178697" x="5784850" y="4133850"/>
          <p14:tracePt t="178771" x="5797550" y="4133850"/>
          <p14:tracePt t="178777" x="5822950" y="4133850"/>
          <p14:tracePt t="178785" x="5854700" y="4133850"/>
          <p14:tracePt t="178796" x="5886450" y="4133850"/>
          <p14:tracePt t="178813" x="5956300" y="4133850"/>
          <p14:tracePt t="178830" x="5975350" y="4133850"/>
          <p14:tracePt t="178846" x="5981700" y="4133850"/>
          <p14:tracePt t="178905" x="5969000" y="4133850"/>
          <p14:tracePt t="178914" x="5949950" y="4140200"/>
          <p14:tracePt t="178923" x="5930900" y="4140200"/>
          <p14:tracePt t="178929" x="5911850" y="4140200"/>
          <p14:tracePt t="178946" x="5899150" y="4140200"/>
          <p14:tracePt t="179363" x="5886450" y="4140200"/>
          <p14:tracePt t="179370" x="5867400" y="4140200"/>
          <p14:tracePt t="179379" x="5835650" y="4140200"/>
          <p14:tracePt t="179396" x="5759450" y="4140200"/>
          <p14:tracePt t="179412" x="5683250" y="4140200"/>
          <p14:tracePt t="179429" x="5638800" y="4140200"/>
          <p14:tracePt t="179446" x="5619750" y="4140200"/>
          <p14:tracePt t="179563" x="5632450" y="4140200"/>
          <p14:tracePt t="179569" x="5664200" y="4140200"/>
          <p14:tracePt t="179580" x="5708650" y="4140200"/>
          <p14:tracePt t="179596" x="5803900" y="4140200"/>
          <p14:tracePt t="179613" x="5892800" y="4140200"/>
          <p14:tracePt t="179630" x="5924550" y="4140200"/>
          <p14:tracePt t="179646" x="5937250" y="4140200"/>
          <p14:tracePt t="179722" x="5918200" y="4140200"/>
          <p14:tracePt t="179729" x="5886450" y="4140200"/>
          <p14:tracePt t="179737" x="5854700" y="4140200"/>
          <p14:tracePt t="179746" x="5816600" y="4140200"/>
          <p14:tracePt t="179762" x="5727700" y="4140200"/>
          <p14:tracePt t="179779" x="5657850" y="4140200"/>
          <p14:tracePt t="179796" x="5632450" y="4140200"/>
          <p14:tracePt t="179813" x="5626100" y="4140200"/>
          <p14:tracePt t="179898" x="5645150" y="4140200"/>
          <p14:tracePt t="179906" x="5664200" y="4140200"/>
          <p14:tracePt t="179913" x="5695950" y="4140200"/>
          <p14:tracePt t="179929" x="5803900" y="4140200"/>
          <p14:tracePt t="179946" x="5911850" y="4140200"/>
          <p14:tracePt t="179962" x="5988050" y="4140200"/>
          <p14:tracePt t="179979" x="6007100" y="4140200"/>
          <p14:tracePt t="179995" x="6013450" y="4140200"/>
          <p14:tracePt t="180057" x="6007100" y="4140200"/>
          <p14:tracePt t="180067" x="5988050" y="4140200"/>
          <p14:tracePt t="180074" x="5956300" y="4140200"/>
          <p14:tracePt t="180082" x="5911850" y="4140200"/>
          <p14:tracePt t="180095" x="5880100" y="4140200"/>
          <p14:tracePt t="180113" x="5835650" y="4140200"/>
          <p14:tracePt t="180129" x="5816600" y="4140200"/>
          <p14:tracePt t="180218" x="5829300" y="4140200"/>
          <p14:tracePt t="180225" x="5848350" y="4140200"/>
          <p14:tracePt t="180233" x="5861050" y="4140200"/>
          <p14:tracePt t="180245" x="5880100" y="4140200"/>
          <p14:tracePt t="180262" x="5886450" y="4140200"/>
          <p14:tracePt t="180331" x="5880100" y="4140200"/>
          <p14:tracePt t="180337" x="5861050" y="4140200"/>
          <p14:tracePt t="180346" x="5835650" y="4140200"/>
          <p14:tracePt t="180363" x="5797550" y="4140200"/>
          <p14:tracePt t="180379" x="5784850" y="4140200"/>
          <p14:tracePt t="180396" x="5778500" y="4140200"/>
          <p14:tracePt t="180466" x="5784850" y="4140200"/>
          <p14:tracePt t="180474" x="5803900" y="4140200"/>
          <p14:tracePt t="180482" x="5835650" y="4140200"/>
          <p14:tracePt t="180495" x="5892800" y="4140200"/>
          <p14:tracePt t="180512" x="5975350" y="4140200"/>
          <p14:tracePt t="180529" x="6026150" y="4140200"/>
          <p14:tracePt t="180602" x="6013450" y="4140200"/>
          <p14:tracePt t="180611" x="5994400" y="4140200"/>
          <p14:tracePt t="180618" x="5962650" y="4140200"/>
          <p14:tracePt t="180629" x="5905500" y="4140200"/>
          <p14:tracePt t="180646" x="5829300" y="4140200"/>
          <p14:tracePt t="180662" x="5803900" y="4140200"/>
          <p14:tracePt t="180679" x="5797550" y="4140200"/>
          <p14:tracePt t="180770" x="5810250" y="4140200"/>
          <p14:tracePt t="180778" x="5822950" y="4140200"/>
          <p14:tracePt t="180786" x="5835650" y="4140200"/>
          <p14:tracePt t="180795" x="5842000" y="4140200"/>
          <p14:tracePt t="180812" x="5848350" y="4140200"/>
          <p14:tracePt t="181818" x="0" y="0"/>
        </p14:tracePtLst>
        <p14:tracePtLst>
          <p14:tracePt t="183020" x="5626100" y="4318000"/>
          <p14:tracePt t="183074" x="5619750" y="4318000"/>
          <p14:tracePt t="183082" x="5613400" y="4318000"/>
          <p14:tracePt t="183115" x="5607050" y="4318000"/>
          <p14:tracePt t="183122" x="5600700" y="4318000"/>
          <p14:tracePt t="183129" x="5588000" y="4318000"/>
          <p14:tracePt t="183145" x="5568950" y="4330700"/>
          <p14:tracePt t="183161" x="5562600" y="4343400"/>
          <p14:tracePt t="183178" x="5556250" y="4362450"/>
          <p14:tracePt t="183195" x="5549900" y="4368800"/>
          <p14:tracePt t="183211" x="5549900" y="4381500"/>
          <p14:tracePt t="183228" x="5556250" y="4394200"/>
          <p14:tracePt t="183245" x="5562600" y="4400550"/>
          <p14:tracePt t="183261" x="5575300" y="4400550"/>
          <p14:tracePt t="183278" x="5594350" y="4406900"/>
          <p14:tracePt t="183294" x="5613400" y="4406900"/>
          <p14:tracePt t="183311" x="5638800" y="4406900"/>
          <p14:tracePt t="183328" x="5657850" y="4406900"/>
          <p14:tracePt t="183345" x="5670550" y="4406900"/>
          <p14:tracePt t="183506" x="0" y="0"/>
        </p14:tracePtLst>
        <p14:tracePtLst>
          <p14:tracePt t="185665" x="1314450" y="5346700"/>
          <p14:tracePt t="185697" x="1308100" y="5353050"/>
          <p14:tracePt t="185710" x="1308100" y="5365750"/>
          <p14:tracePt t="185721" x="1308100" y="5397500"/>
          <p14:tracePt t="185730" x="1308100" y="5461000"/>
          <p14:tracePt t="185744" x="1320800" y="5518150"/>
          <p14:tracePt t="185746" x="1339850" y="5556250"/>
          <p14:tracePt t="185761" x="1428750" y="5626100"/>
          <p14:tracePt t="185777" x="1543050" y="5664200"/>
          <p14:tracePt t="185794" x="1612900" y="5676900"/>
          <p14:tracePt t="185810" x="1625600" y="5676900"/>
          <p14:tracePt t="185827" x="1644650" y="5676900"/>
          <p14:tracePt t="185844" x="1651000" y="5645150"/>
          <p14:tracePt t="185862" x="1651000" y="5613400"/>
          <p14:tracePt t="185877" x="1651000" y="5575300"/>
          <p14:tracePt t="185894" x="1651000" y="5530850"/>
          <p14:tracePt t="185898" x="1644650" y="5511800"/>
          <p14:tracePt t="185910" x="1631950" y="5505450"/>
          <p14:tracePt t="185927" x="1612900" y="5480050"/>
          <p14:tracePt t="185943" x="1587500" y="5461000"/>
          <p14:tracePt t="185945" x="1581150" y="5454650"/>
          <p14:tracePt t="185961" x="1562100" y="5441950"/>
          <p14:tracePt t="185977" x="1555750" y="5435600"/>
          <p14:tracePt t="185994" x="1543050" y="5429250"/>
          <p14:tracePt t="186010" x="1536700" y="5416550"/>
          <p14:tracePt t="186027" x="1517650" y="5397500"/>
          <p14:tracePt t="186043" x="1498600" y="5378450"/>
          <p14:tracePt t="186060" x="1473200" y="5359400"/>
          <p14:tracePt t="186077" x="1441450" y="5314950"/>
          <p14:tracePt t="186094" x="1416050" y="5264150"/>
          <p14:tracePt t="186111" x="1377950" y="5200650"/>
          <p14:tracePt t="186113" x="1371600" y="5181600"/>
          <p14:tracePt t="186127" x="1358900" y="5156200"/>
          <p14:tracePt t="186144" x="1327150" y="5118100"/>
          <p14:tracePt t="186148" x="1320800" y="5099050"/>
          <p14:tracePt t="186161" x="1295400" y="5067300"/>
          <p14:tracePt t="186177" x="1263650" y="5016500"/>
          <p14:tracePt t="186194" x="1225550" y="4953000"/>
          <p14:tracePt t="186210" x="1181100" y="4864100"/>
          <p14:tracePt t="186227" x="1136650" y="4794250"/>
          <p14:tracePt t="186244" x="1092200" y="4724400"/>
          <p14:tracePt t="186260" x="1073150" y="4692650"/>
          <p14:tracePt t="186277" x="1060450" y="4667250"/>
          <p14:tracePt t="186294" x="1054100" y="4654550"/>
          <p14:tracePt t="186310" x="1041400" y="4629150"/>
          <p14:tracePt t="186344" x="1035050" y="4610100"/>
          <p14:tracePt t="186379" x="1028700" y="4610100"/>
          <p14:tracePt t="186394" x="1022350" y="4641850"/>
          <p14:tracePt t="186410" x="1022350" y="4692650"/>
          <p14:tracePt t="186427" x="1022350" y="4743450"/>
          <p14:tracePt t="186443" x="1041400" y="4775200"/>
          <p14:tracePt t="186460" x="1047750" y="4775200"/>
          <p14:tracePt t="186493" x="1066800" y="4775200"/>
          <p14:tracePt t="186510" x="1092200" y="4768850"/>
          <p14:tracePt t="186527" x="1117600" y="4730750"/>
          <p14:tracePt t="186543" x="1130300" y="4692650"/>
          <p14:tracePt t="186560" x="1149350" y="4648200"/>
          <p14:tracePt t="186562" x="1155700" y="4629150"/>
          <p14:tracePt t="186577" x="1155700" y="4616450"/>
          <p14:tracePt t="186633" x="1162050" y="4610100"/>
          <p14:tracePt t="186658" x="1162050" y="4622800"/>
          <p14:tracePt t="186666" x="1168400" y="4635500"/>
          <p14:tracePt t="186677" x="1168400" y="4641850"/>
          <p14:tracePt t="186693" x="1168400" y="4654550"/>
          <p14:tracePt t="186710" x="1174750" y="4660900"/>
          <p14:tracePt t="186727" x="1181100" y="4679950"/>
          <p14:tracePt t="186743" x="1193800" y="4705350"/>
          <p14:tracePt t="186746" x="1193800" y="4718050"/>
          <p14:tracePt t="186760" x="1200150" y="4718050"/>
          <p14:tracePt t="186803" x="1206500" y="4718050"/>
          <p14:tracePt t="186818" x="1212850" y="4711700"/>
          <p14:tracePt t="186826" x="1225550" y="4705350"/>
          <p14:tracePt t="186842" x="1231900" y="4686300"/>
          <p14:tracePt t="186858" x="1231900" y="4673600"/>
          <p14:tracePt t="186865" x="1231900" y="4667250"/>
          <p14:tracePt t="186877" x="1231900" y="4660900"/>
          <p14:tracePt t="186894" x="1231900" y="4654550"/>
          <p14:tracePt t="186945" x="1231900" y="4667250"/>
          <p14:tracePt t="186955" x="1238250" y="4686300"/>
          <p14:tracePt t="186962" x="1244600" y="4711700"/>
          <p14:tracePt t="186977" x="1263650" y="4756150"/>
          <p14:tracePt t="186993" x="1270000" y="4768850"/>
          <p14:tracePt t="187026" x="1276350" y="4768850"/>
          <p14:tracePt t="187042" x="1282700" y="4768850"/>
          <p14:tracePt t="187051" x="1289050" y="4762500"/>
          <p14:tracePt t="187060" x="1295400" y="4743450"/>
          <p14:tracePt t="187076" x="1314450" y="4699000"/>
          <p14:tracePt t="187093" x="1320800" y="4667250"/>
          <p14:tracePt t="187110" x="1333500" y="4629150"/>
          <p14:tracePt t="187130" x="1333500" y="4622800"/>
          <p14:tracePt t="187243" x="1333500" y="4629150"/>
          <p14:tracePt t="187251" x="1339850" y="4641850"/>
          <p14:tracePt t="187260" x="1346200" y="4648200"/>
          <p14:tracePt t="187338" x="1346200" y="4641850"/>
          <p14:tracePt t="187348" x="1346200" y="4629150"/>
          <p14:tracePt t="187354" x="1346200" y="4616450"/>
          <p14:tracePt t="187364" x="1346200" y="4610100"/>
          <p14:tracePt t="187378" x="1346200" y="4597400"/>
          <p14:tracePt t="187460" x="1346200" y="4584700"/>
          <p14:tracePt t="187545" x="1339850" y="4584700"/>
          <p14:tracePt t="187563" x="1339850" y="4603750"/>
          <p14:tracePt t="187570" x="1339850" y="4610100"/>
          <p14:tracePt t="187578" x="1339850" y="4622800"/>
          <p14:tracePt t="187593" x="1339850" y="4635500"/>
          <p14:tracePt t="187610" x="1339850" y="4648200"/>
          <p14:tracePt t="187698" x="1339850" y="4635500"/>
          <p14:tracePt t="187706" x="1339850" y="4622800"/>
          <p14:tracePt t="187713" x="1339850" y="4616450"/>
          <p14:tracePt t="187730" x="1339850" y="4610100"/>
          <p14:tracePt t="187977" x="1339850" y="4603750"/>
          <p14:tracePt t="188003" x="1333500" y="4603750"/>
          <p14:tracePt t="188010" x="0" y="0"/>
        </p14:tracePtLst>
        <p14:tracePtLst>
          <p14:tracePt t="189077" x="1263650" y="4775200"/>
          <p14:tracePt t="189090" x="1263650" y="4787900"/>
          <p14:tracePt t="189100" x="1263650" y="4794250"/>
          <p14:tracePt t="189110" x="1263650" y="4806950"/>
          <p14:tracePt t="189126" x="1263650" y="4832350"/>
          <p14:tracePt t="189143" x="1263650" y="4845050"/>
          <p14:tracePt t="189147" x="1263650" y="4851400"/>
          <p14:tracePt t="189210" x="1263650" y="4857750"/>
          <p14:tracePt t="189226" x="1276350" y="4857750"/>
          <p14:tracePt t="189235" x="1276350" y="4851400"/>
          <p14:tracePt t="189242" x="1282700" y="4845050"/>
          <p14:tracePt t="189259" x="1295400" y="4819650"/>
          <p14:tracePt t="189276" x="1301750" y="4806950"/>
          <p14:tracePt t="189449" x="0" y="0"/>
        </p14:tracePtLst>
        <p14:tracePtLst>
          <p14:tracePt t="191995" x="6629400" y="4254500"/>
          <p14:tracePt t="192027" x="6629400" y="4273550"/>
          <p14:tracePt t="192037" x="6629400" y="4292600"/>
          <p14:tracePt t="192049" x="6629400" y="4305300"/>
          <p14:tracePt t="192059" x="6629400" y="4337050"/>
          <p14:tracePt t="192075" x="6629400" y="4349750"/>
          <p14:tracePt t="192181" x="6635750" y="4356100"/>
          <p14:tracePt t="192191" x="6642100" y="4356100"/>
          <p14:tracePt t="192200" x="6642100" y="4349750"/>
          <p14:tracePt t="192210" x="6648450" y="4330700"/>
          <p14:tracePt t="192225" x="6661150" y="4311650"/>
          <p14:tracePt t="192241" x="6661150" y="4298950"/>
          <p14:tracePt t="192258" x="6661150" y="4292600"/>
          <p14:tracePt t="192428" x="0" y="0"/>
        </p14:tracePtLst>
        <p14:tracePtLst>
          <p14:tracePt t="194787" x="1390650" y="5365750"/>
          <p14:tracePt t="194794" x="1390650" y="5372100"/>
          <p14:tracePt t="194807" x="1390650" y="5391150"/>
          <p14:tracePt t="194824" x="1403350" y="5422900"/>
          <p14:tracePt t="194827" x="1409700" y="5441950"/>
          <p14:tracePt t="194841" x="1422400" y="5480050"/>
          <p14:tracePt t="194857" x="1435100" y="5499100"/>
          <p14:tracePt t="194874" x="1447800" y="5518150"/>
          <p14:tracePt t="194891" x="1454150" y="5524500"/>
          <p14:tracePt t="194939" x="1460500" y="5524500"/>
          <p14:tracePt t="194946" x="1466850" y="5524500"/>
          <p14:tracePt t="194957" x="1473200" y="5524500"/>
          <p14:tracePt t="194974" x="1485900" y="5505450"/>
          <p14:tracePt t="194991" x="1492250" y="5467350"/>
          <p14:tracePt t="195007" x="1492250" y="5435600"/>
          <p14:tracePt t="195010" x="1492250" y="5416550"/>
          <p14:tracePt t="195024" x="1492250" y="5403850"/>
          <p14:tracePt t="195041" x="1492250" y="5378450"/>
          <p14:tracePt t="195122" x="1492250" y="5391150"/>
          <p14:tracePt t="195130" x="1492250" y="5397500"/>
          <p14:tracePt t="195140" x="1492250" y="5403850"/>
          <p14:tracePt t="195157" x="1492250" y="5416550"/>
          <p14:tracePt t="195191" x="1492250" y="5422900"/>
          <p14:tracePt t="195207" x="1492250" y="5429250"/>
          <p14:tracePt t="195226" x="1492250" y="5435600"/>
          <p14:tracePt t="195268" x="1498600" y="5441950"/>
          <p14:tracePt t="195289" x="1498600" y="5435600"/>
          <p14:tracePt t="195299" x="1511300" y="5429250"/>
          <p14:tracePt t="195307" x="1511300" y="5416550"/>
          <p14:tracePt t="195324" x="1511300" y="5397500"/>
          <p14:tracePt t="195340" x="1511300" y="5384800"/>
          <p14:tracePt t="195611" x="1511300" y="5378450"/>
          <p14:tracePt t="195618" x="1511300" y="5372100"/>
          <p14:tracePt t="195633" x="1511300" y="5359400"/>
          <p14:tracePt t="195739" x="1511300" y="5372100"/>
          <p14:tracePt t="195745" x="1511300" y="5384800"/>
          <p14:tracePt t="195757" x="1511300" y="5391150"/>
          <p14:tracePt t="195774" x="1511300" y="5410200"/>
          <p14:tracePt t="195882" x="1511300" y="5391150"/>
          <p14:tracePt t="195890" x="1511300" y="5384800"/>
          <p14:tracePt t="195897" x="1511300" y="5365750"/>
          <p14:tracePt t="195907" x="1511300" y="5346700"/>
          <p14:tracePt t="195924" x="1511300" y="5327650"/>
          <p14:tracePt t="195940" x="1511300" y="5308600"/>
          <p14:tracePt t="195957" x="1511300" y="5302250"/>
          <p14:tracePt t="196035" x="1511300" y="5308600"/>
          <p14:tracePt t="196042" x="1511300" y="5321300"/>
          <p14:tracePt t="196049" x="1511300" y="5346700"/>
          <p14:tracePt t="196058" x="1511300" y="5359400"/>
          <p14:tracePt t="196073" x="1511300" y="5378450"/>
          <p14:tracePt t="196090" x="1511300" y="5391150"/>
          <p14:tracePt t="196107" x="1511300" y="5397500"/>
          <p14:tracePt t="196194" x="1511300" y="5384800"/>
          <p14:tracePt t="196202" x="1511300" y="5372100"/>
          <p14:tracePt t="196211" x="1511300" y="5365750"/>
          <p14:tracePt t="196223" x="1511300" y="5359400"/>
          <p14:tracePt t="196240" x="1511300" y="5346700"/>
          <p14:tracePt t="196314" x="1511300" y="5359400"/>
          <p14:tracePt t="196322" x="1511300" y="5372100"/>
          <p14:tracePt t="196330" x="1511300" y="5391150"/>
          <p14:tracePt t="196340" x="1511300" y="5403850"/>
          <p14:tracePt t="196357" x="1511300" y="5416550"/>
          <p14:tracePt t="196373" x="1511300" y="5422900"/>
          <p14:tracePt t="196482" x="1511300" y="5410200"/>
          <p14:tracePt t="196489" x="1511300" y="5391150"/>
          <p14:tracePt t="196498" x="1511300" y="5359400"/>
          <p14:tracePt t="196507" x="1511300" y="5334000"/>
          <p14:tracePt t="196523" x="1511300" y="5308600"/>
          <p14:tracePt t="196540" x="1511300" y="5283200"/>
          <p14:tracePt t="196601" x="1511300" y="5289550"/>
          <p14:tracePt t="196611" x="1511300" y="5321300"/>
          <p14:tracePt t="196618" x="1511300" y="5365750"/>
          <p14:tracePt t="196626" x="1511300" y="5410200"/>
          <p14:tracePt t="196640" x="1511300" y="5448300"/>
          <p14:tracePt t="196657" x="1517650" y="5530850"/>
          <p14:tracePt t="196673" x="1517650" y="5543550"/>
          <p14:tracePt t="196690" x="1517650" y="5549900"/>
          <p14:tracePt t="196747" x="1524000" y="5549900"/>
          <p14:tracePt t="196755" x="1530350" y="5543550"/>
          <p14:tracePt t="196765" x="1536700" y="5530850"/>
          <p14:tracePt t="196778" x="1543050" y="5499100"/>
          <p14:tracePt t="196790" x="1543050" y="5486400"/>
          <p14:tracePt t="196807" x="1549400" y="5448300"/>
          <p14:tracePt t="196823" x="1549400" y="5429250"/>
          <p14:tracePt t="196840" x="1549400" y="5416550"/>
          <p14:tracePt t="196842" x="1549400" y="5410200"/>
          <p14:tracePt t="196899" x="1549400" y="5429250"/>
          <p14:tracePt t="196906" x="1549400" y="5454650"/>
          <p14:tracePt t="196914" x="1555750" y="5486400"/>
          <p14:tracePt t="196924" x="1562100" y="5505450"/>
          <p14:tracePt t="196941" x="1562100" y="5511800"/>
          <p14:tracePt t="196957" x="1562100" y="5518150"/>
          <p14:tracePt t="197010" x="1568450" y="5518150"/>
          <p14:tracePt t="197020" x="1574800" y="5511800"/>
          <p14:tracePt t="197027" x="1581150" y="5499100"/>
          <p14:tracePt t="197040" x="1581150" y="5492750"/>
          <p14:tracePt t="197056" x="1587500" y="5467350"/>
          <p14:tracePt t="197137" x="0" y="0"/>
        </p14:tracePtLst>
        <p14:tracePtLst>
          <p14:tracePt t="197490" x="2101850" y="5321300"/>
          <p14:tracePt t="197513" x="2101850" y="5334000"/>
          <p14:tracePt t="197522" x="2101850" y="5365750"/>
          <p14:tracePt t="197530" x="2101850" y="5397500"/>
          <p14:tracePt t="197539" x="2101850" y="5448300"/>
          <p14:tracePt t="197556" x="2114550" y="5556250"/>
          <p14:tracePt t="197573" x="2127250" y="5626100"/>
          <p14:tracePt t="197590" x="2139950" y="5657850"/>
          <p14:tracePt t="197643" x="2159000" y="5657850"/>
          <p14:tracePt t="197649" x="2178050" y="5645150"/>
          <p14:tracePt t="197657" x="2190750" y="5626100"/>
          <p14:tracePt t="197673" x="2247900" y="5588000"/>
          <p14:tracePt t="197690" x="2292350" y="5530850"/>
          <p14:tracePt t="197707" x="2311400" y="5499100"/>
          <p14:tracePt t="197723" x="2330450" y="5492750"/>
          <p14:tracePt t="197739" x="2336800" y="5480050"/>
          <p14:tracePt t="197810" x="2355850" y="5480050"/>
          <p14:tracePt t="197819" x="2362200" y="5492750"/>
          <p14:tracePt t="197831" x="2368550" y="5499100"/>
          <p14:tracePt t="197840" x="2374900" y="5518150"/>
          <p14:tracePt t="197857" x="2400300" y="5549900"/>
          <p14:tracePt t="197873" x="2406650" y="5568950"/>
          <p14:tracePt t="197940" x="2413000" y="5568950"/>
          <p14:tracePt t="197949" x="2419350" y="5568950"/>
          <p14:tracePt t="197957" x="2425700" y="5568950"/>
          <p14:tracePt t="197974" x="2438400" y="5556250"/>
          <p14:tracePt t="197991" x="2438400" y="5537200"/>
          <p14:tracePt t="197993" x="2438400" y="5524500"/>
          <p14:tracePt t="198006" x="2438400" y="5511800"/>
          <p14:tracePt t="198023" x="2438400" y="5499100"/>
          <p14:tracePt t="198026" x="2438400" y="5492750"/>
          <p14:tracePt t="198039" x="2432050" y="5492750"/>
          <p14:tracePt t="198132" x="2432050" y="5511800"/>
          <p14:tracePt t="198140" x="2432050" y="5518150"/>
          <p14:tracePt t="198157" x="2432050" y="5543550"/>
          <p14:tracePt t="198260" x="2432050" y="5537200"/>
          <p14:tracePt t="198269" x="2425700" y="5511800"/>
          <p14:tracePt t="198279" x="2419350" y="5499100"/>
          <p14:tracePt t="198289" x="2419350" y="5492750"/>
          <p14:tracePt t="198306" x="2413000" y="5473700"/>
          <p14:tracePt t="198323" x="2406650" y="5461000"/>
          <p14:tracePt t="198466" x="2400300" y="5461000"/>
          <p14:tracePt t="198561" x="2393950" y="5441950"/>
          <p14:tracePt t="198569" x="2387600" y="5416550"/>
          <p14:tracePt t="198577" x="2387600" y="5403850"/>
          <p14:tracePt t="198589" x="2387600" y="5391150"/>
          <p14:tracePt t="198606" x="2381250" y="5365750"/>
          <p14:tracePt t="198622" x="2381250" y="5353050"/>
          <p14:tracePt t="198656" x="2374900" y="5353050"/>
          <p14:tracePt t="198673" x="2374900" y="5435600"/>
          <p14:tracePt t="198689" x="2374900" y="5473700"/>
          <p14:tracePt t="198706" x="2374900" y="5480050"/>
          <p14:tracePt t="198770" x="2374900" y="5486400"/>
          <p14:tracePt t="198794" x="2374900" y="5473700"/>
          <p14:tracePt t="198802" x="2374900" y="5467350"/>
          <p14:tracePt t="198810" x="2368550" y="5448300"/>
          <p14:tracePt t="198822" x="2368550" y="5435600"/>
          <p14:tracePt t="198839" x="2368550" y="5422900"/>
          <p14:tracePt t="198841" x="2368550" y="5416550"/>
          <p14:tracePt t="198873" x="2362200" y="5416550"/>
          <p14:tracePt t="198889" x="2355850" y="5416550"/>
          <p14:tracePt t="198906" x="2355850" y="5461000"/>
          <p14:tracePt t="198923" x="2355850" y="5492750"/>
          <p14:tracePt t="198940" x="2355850" y="5511800"/>
          <p14:tracePt t="199010" x="2362200" y="5505450"/>
          <p14:tracePt t="199018" x="2362200" y="5499100"/>
          <p14:tracePt t="199026" x="2362200" y="5480050"/>
          <p14:tracePt t="199039" x="2362200" y="5467350"/>
          <p14:tracePt t="199056" x="2362200" y="5454650"/>
          <p14:tracePt t="199114" x="2362200" y="5473700"/>
          <p14:tracePt t="199121" x="2362200" y="5492750"/>
          <p14:tracePt t="199129" x="2362200" y="5499100"/>
          <p14:tracePt t="199139" x="2362200" y="5505450"/>
          <p14:tracePt t="199156" x="2362200" y="5511800"/>
          <p14:tracePt t="199193" x="2368550" y="5518150"/>
          <p14:tracePt t="199217" x="2374900" y="5511800"/>
          <p14:tracePt t="199226" x="2374900" y="5505450"/>
          <p14:tracePt t="199233" x="2374900" y="5492750"/>
          <p14:tracePt t="199242" x="2374900" y="5480050"/>
          <p14:tracePt t="199256" x="2374900" y="5473700"/>
          <p14:tracePt t="199272" x="2374900" y="5454650"/>
          <p14:tracePt t="199321" x="2374900" y="5448300"/>
          <p14:tracePt t="199337" x="2374900" y="5467350"/>
          <p14:tracePt t="199345" x="2374900" y="5486400"/>
          <p14:tracePt t="199355" x="2368550" y="5511800"/>
          <p14:tracePt t="199372" x="2368550" y="5518150"/>
          <p14:tracePt t="199593" x="2368550" y="5524500"/>
          <p14:tracePt t="199602" x="2368550" y="5530850"/>
          <p14:tracePt t="199698" x="2368550" y="5524500"/>
          <p14:tracePt t="199705" x="2368550" y="5511800"/>
          <p14:tracePt t="199713" x="2368550" y="5505450"/>
          <p14:tracePt t="199722" x="2368550" y="5492750"/>
          <p14:tracePt t="199739" x="2368550" y="5480050"/>
          <p14:tracePt t="199756" x="2368550" y="5467350"/>
          <p14:tracePt t="199849" x="2368550" y="5473700"/>
          <p14:tracePt t="199946" x="2368550" y="5467350"/>
          <p14:tracePt t="199954" x="2368550" y="5461000"/>
          <p14:tracePt t="199961" x="2368550" y="5454650"/>
          <p14:tracePt t="199972" x="2368550" y="5448300"/>
          <p14:tracePt t="200051" x="2374900" y="5467350"/>
          <p14:tracePt t="200058" x="2374900" y="5473700"/>
          <p14:tracePt t="200072" x="2374900" y="5480050"/>
          <p14:tracePt t="200089" x="2374900" y="5492750"/>
          <p14:tracePt t="200321" x="2387600" y="5486400"/>
          <p14:tracePt t="200329" x="2387600" y="5473700"/>
          <p14:tracePt t="200338" x="2393950" y="5441950"/>
          <p14:tracePt t="200339" x="0" y="0"/>
        </p14:tracePtLst>
        <p14:tracePtLst>
          <p14:tracePt t="201265" x="1219200" y="1581150"/>
          <p14:tracePt t="201347" x="1219200" y="1593850"/>
          <p14:tracePt t="201353" x="1219200" y="1619250"/>
          <p14:tracePt t="201362" x="1219200" y="1651000"/>
          <p14:tracePt t="201372" x="1219200" y="1682750"/>
          <p14:tracePt t="201388" x="1219200" y="1727200"/>
          <p14:tracePt t="201405" x="1219200" y="1758950"/>
          <p14:tracePt t="201422" x="1219200" y="1771650"/>
          <p14:tracePt t="201439" x="1219200" y="1778000"/>
          <p14:tracePt t="201475" x="1225550" y="1784350"/>
          <p14:tracePt t="201497" x="1231900" y="1771650"/>
          <p14:tracePt t="201505" x="1238250" y="1758950"/>
          <p14:tracePt t="201513" x="1238250" y="1752600"/>
          <p14:tracePt t="201523" x="1238250" y="1733550"/>
          <p14:tracePt t="201538" x="1238250" y="1701800"/>
          <p14:tracePt t="201555" x="1238250" y="1663700"/>
          <p14:tracePt t="201572" x="1238250" y="1644650"/>
          <p14:tracePt t="201588" x="1238250" y="1638300"/>
          <p14:tracePt t="201705" x="1238250" y="1657350"/>
          <p14:tracePt t="201713" x="1238250" y="1682750"/>
          <p14:tracePt t="201721" x="1238250" y="1701800"/>
          <p14:tracePt t="201738" x="1238250" y="1746250"/>
          <p14:tracePt t="201755" x="1238250" y="1765300"/>
          <p14:tracePt t="201771" x="1244600" y="1778000"/>
          <p14:tracePt t="201882" x="1250950" y="1765300"/>
          <p14:tracePt t="201894" x="1250950" y="1752600"/>
          <p14:tracePt t="201905" x="1257300" y="1695450"/>
          <p14:tracePt t="201923" x="1257300" y="1651000"/>
          <p14:tracePt t="201939" x="1257300" y="1606550"/>
          <p14:tracePt t="201956" x="1257300" y="1581150"/>
          <p14:tracePt t="201972" x="1257300" y="1568450"/>
          <p14:tracePt t="202059" x="1257300" y="1581150"/>
          <p14:tracePt t="202068" x="1257300" y="1606550"/>
          <p14:tracePt t="202075" x="1257300" y="1625600"/>
          <p14:tracePt t="202089" x="1257300" y="1663700"/>
          <p14:tracePt t="202105" x="1263650" y="1695450"/>
          <p14:tracePt t="202121" x="1270000" y="1708150"/>
          <p14:tracePt t="202138" x="1270000" y="1714500"/>
          <p14:tracePt t="202225" x="1276350" y="1714500"/>
          <p14:tracePt t="202252" x="1276350" y="1708150"/>
          <p14:tracePt t="202259" x="1276350" y="1701800"/>
          <p14:tracePt t="202272" x="1276350" y="1689100"/>
          <p14:tracePt t="202288" x="1276350" y="1676400"/>
          <p14:tracePt t="202305" x="1276350" y="1670050"/>
          <p14:tracePt t="202419" x="1276350" y="1663700"/>
          <p14:tracePt t="202426" x="1276350" y="1657350"/>
          <p14:tracePt t="202449" x="1276350" y="1651000"/>
          <p14:tracePt t="202458" x="1276350" y="1644650"/>
          <p14:tracePt t="203074" x="0" y="0"/>
        </p14:tracePtLst>
        <p14:tracePtLst>
          <p14:tracePt t="203951" x="1403350" y="4533900"/>
          <p14:tracePt t="204243" x="0" y="0"/>
        </p14:tracePtLst>
        <p14:tracePtLst>
          <p14:tracePt t="204853" x="838200" y="4800600"/>
          <p14:tracePt t="204899" x="831850" y="4806950"/>
          <p14:tracePt t="204924" x="831850" y="4826000"/>
          <p14:tracePt t="204938" x="831850" y="4845050"/>
          <p14:tracePt t="204955" x="831850" y="4851400"/>
          <p14:tracePt t="204972" x="831850" y="4864100"/>
          <p14:tracePt t="204988" x="831850" y="4876800"/>
          <p14:tracePt t="205005" x="831850" y="4883150"/>
          <p14:tracePt t="205074" x="844550" y="4883150"/>
          <p14:tracePt t="205082" x="850900" y="4870450"/>
          <p14:tracePt t="205090" x="863600" y="4851400"/>
          <p14:tracePt t="205104" x="869950" y="4832350"/>
          <p14:tracePt t="205121" x="882650" y="4787900"/>
          <p14:tracePt t="205137" x="882650" y="4768850"/>
          <p14:tracePt t="205154" x="882650" y="4762500"/>
          <p14:tracePt t="205241" x="882650" y="4775200"/>
          <p14:tracePt t="205250" x="882650" y="4800600"/>
          <p14:tracePt t="205257" x="876300" y="4813300"/>
          <p14:tracePt t="205271" x="869950" y="4832350"/>
          <p14:tracePt t="205287" x="869950" y="4845050"/>
          <p14:tracePt t="205305" x="869950" y="4857750"/>
          <p14:tracePt t="205705" x="0" y="0"/>
        </p14:tracePtLst>
        <p14:tracePtLst>
          <p14:tracePt t="206724" x="6819900" y="4432300"/>
          <p14:tracePt t="206826" x="6832600" y="4432300"/>
          <p14:tracePt t="206833" x="6851650" y="4432300"/>
          <p14:tracePt t="206841" x="6883400" y="4432300"/>
          <p14:tracePt t="206853" x="6915150" y="4432300"/>
          <p14:tracePt t="206870" x="7010400" y="4432300"/>
          <p14:tracePt t="206886" x="7099300" y="4432300"/>
          <p14:tracePt t="206903" x="7175500" y="4432300"/>
          <p14:tracePt t="206920" x="7207250" y="4432300"/>
          <p14:tracePt t="206921" x="7219950" y="4432300"/>
          <p14:tracePt t="206937" x="7226300" y="4432300"/>
          <p14:tracePt t="206953" x="7232650" y="4432300"/>
          <p14:tracePt t="206972" x="7239000" y="4432300"/>
          <p14:tracePt t="206986" x="7245350" y="4432300"/>
          <p14:tracePt t="207003" x="7251700" y="4432300"/>
          <p14:tracePt t="207386" x="7264400" y="4432300"/>
          <p14:tracePt t="207393" x="7277100" y="4432300"/>
          <p14:tracePt t="207403" x="7296150" y="4432300"/>
          <p14:tracePt t="207419" x="7372350" y="4432300"/>
          <p14:tracePt t="207436" x="7480300" y="4432300"/>
          <p14:tracePt t="207453" x="7556500" y="4432300"/>
          <p14:tracePt t="207471" x="7575550" y="4432300"/>
          <p14:tracePt t="207487" x="7581900" y="4432300"/>
          <p14:tracePt t="207955" x="0" y="0"/>
        </p14:tracePtLst>
        <p14:tracePtLst>
          <p14:tracePt t="209858" x="5873750" y="4756150"/>
          <p14:tracePt t="209930" x="5892800" y="4756150"/>
          <p14:tracePt t="209938" x="5943600" y="4756150"/>
          <p14:tracePt t="209945" x="6019800" y="4756150"/>
          <p14:tracePt t="209954" x="6121400" y="4756150"/>
          <p14:tracePt t="209970" x="6381750" y="4756150"/>
          <p14:tracePt t="209986" x="6686550" y="4756150"/>
          <p14:tracePt t="210002" x="6934200" y="4756150"/>
          <p14:tracePt t="210020" x="7099300" y="4756150"/>
          <p14:tracePt t="210036" x="7175500" y="4756150"/>
          <p14:tracePt t="210052" x="7200900" y="4756150"/>
          <p14:tracePt t="210274" x="0" y="0"/>
        </p14:tracePtLst>
        <p14:tracePtLst>
          <p14:tracePt t="211659" x="5702300" y="4762500"/>
          <p14:tracePt t="211746" x="5715000" y="4762500"/>
          <p14:tracePt t="211754" x="5727700" y="4762500"/>
          <p14:tracePt t="211762" x="5772150" y="4762500"/>
          <p14:tracePt t="211772" x="5810250" y="4762500"/>
          <p14:tracePt t="211785" x="5969000" y="4762500"/>
          <p14:tracePt t="211802" x="6191250" y="4762500"/>
          <p14:tracePt t="211819" x="6451600" y="4762500"/>
          <p14:tracePt t="211835" x="6661150" y="4762500"/>
          <p14:tracePt t="211851" x="6750050" y="4762500"/>
          <p14:tracePt t="211868" x="6762750" y="4762500"/>
          <p14:tracePt t="212002" x="6750050" y="4768850"/>
          <p14:tracePt t="212010" x="6731000" y="4768850"/>
          <p14:tracePt t="212018" x="6711950" y="4775200"/>
          <p14:tracePt t="212035" x="6661150" y="4781550"/>
          <p14:tracePt t="212052" x="6623050" y="4794250"/>
          <p14:tracePt t="212069" x="6610350" y="4794250"/>
          <p14:tracePt t="212085" x="6591300" y="4806950"/>
          <p14:tracePt t="212153" x="6578600" y="4813300"/>
          <p14:tracePt t="212162" x="6565900" y="4813300"/>
          <p14:tracePt t="212170" x="6546850" y="4819650"/>
          <p14:tracePt t="212185" x="6477000" y="4832350"/>
          <p14:tracePt t="212201" x="6388100" y="4845050"/>
          <p14:tracePt t="212218" x="6292850" y="4851400"/>
          <p14:tracePt t="212236" x="6191250" y="4851400"/>
          <p14:tracePt t="212252" x="6108700" y="4851400"/>
          <p14:tracePt t="212268" x="6064250" y="4851400"/>
          <p14:tracePt t="212285" x="6051550" y="4851400"/>
          <p14:tracePt t="212302" x="6045200" y="4851400"/>
          <p14:tracePt t="212433" x="6064250" y="4851400"/>
          <p14:tracePt t="212441" x="6108700" y="4851400"/>
          <p14:tracePt t="212451" x="6172200" y="4851400"/>
          <p14:tracePt t="212468" x="6337300" y="4851400"/>
          <p14:tracePt t="212485" x="6496050" y="4851400"/>
          <p14:tracePt t="212502" x="6584950" y="4851400"/>
          <p14:tracePt t="212519" x="6616700" y="4851400"/>
          <p14:tracePt t="212523" x="6623050" y="4851400"/>
          <p14:tracePt t="212535" x="6629400" y="4851400"/>
          <p14:tracePt t="212905" x="0" y="0"/>
        </p14:tracePtLst>
        <p14:tracePtLst>
          <p14:tracePt t="215201" x="5905500" y="4451350"/>
          <p14:tracePt t="215209" x="5905500" y="4457700"/>
          <p14:tracePt t="215217" x="5905500" y="4476750"/>
          <p14:tracePt t="215233" x="5905500" y="4540250"/>
          <p14:tracePt t="215251" x="5918200" y="4635500"/>
          <p14:tracePt t="215267" x="5924550" y="4743450"/>
          <p14:tracePt t="215283" x="5943600" y="4832350"/>
          <p14:tracePt t="215301" x="5975350" y="4933950"/>
          <p14:tracePt t="215317" x="6019800" y="5041900"/>
          <p14:tracePt t="215334" x="6045200" y="5118100"/>
          <p14:tracePt t="215350" x="6064250" y="5162550"/>
          <p14:tracePt t="215368" x="6070600" y="5181600"/>
          <p14:tracePt t="215383" x="6070600" y="5187950"/>
          <p14:tracePt t="215410" x="6076950" y="5194300"/>
          <p14:tracePt t="215425" x="6083300" y="5194300"/>
          <p14:tracePt t="215434" x="6083300" y="5187950"/>
          <p14:tracePt t="215450" x="6083300" y="5149850"/>
          <p14:tracePt t="215467" x="6083300" y="5086350"/>
          <p14:tracePt t="215484" x="6083300" y="4997450"/>
          <p14:tracePt t="215500" x="6083300" y="4927600"/>
          <p14:tracePt t="215517" x="6083300" y="4870450"/>
          <p14:tracePt t="215534" x="6083300" y="4826000"/>
          <p14:tracePt t="215550" x="6083300" y="4806950"/>
          <p14:tracePt t="215594" x="6076950" y="4826000"/>
          <p14:tracePt t="215601" x="6076950" y="4851400"/>
          <p14:tracePt t="215611" x="6076950" y="4902200"/>
          <p14:tracePt t="215617" x="6076950" y="4965700"/>
          <p14:tracePt t="215633" x="6076950" y="5111750"/>
          <p14:tracePt t="215650" x="6070600" y="5207000"/>
          <p14:tracePt t="215667" x="6070600" y="5257800"/>
          <p14:tracePt t="215683" x="6070600" y="5270500"/>
          <p14:tracePt t="215700" x="6070600" y="5276850"/>
          <p14:tracePt t="215762" x="6070600" y="5264150"/>
          <p14:tracePt t="215771" x="6076950" y="5219700"/>
          <p14:tracePt t="215784" x="6096000" y="5149850"/>
          <p14:tracePt t="215802" x="6165850" y="4902200"/>
          <p14:tracePt t="215819" x="6197600" y="4737100"/>
          <p14:tracePt t="215834" x="6197600" y="4635500"/>
          <p14:tracePt t="215850" x="6197600" y="4552950"/>
          <p14:tracePt t="215868" x="6184900" y="4527550"/>
          <p14:tracePt t="215923" x="6178550" y="4552950"/>
          <p14:tracePt t="215931" x="6178550" y="4591050"/>
          <p14:tracePt t="215940" x="6172200" y="4654550"/>
          <p14:tracePt t="215950" x="6165850" y="4730750"/>
          <p14:tracePt t="215967" x="6146800" y="4889500"/>
          <p14:tracePt t="215983" x="6140450" y="5029200"/>
          <p14:tracePt t="215985" x="6140450" y="5067300"/>
          <p14:tracePt t="216000" x="6140450" y="5105400"/>
          <p14:tracePt t="216018" x="6140450" y="5137150"/>
          <p14:tracePt t="216033" x="6140450" y="5149850"/>
          <p14:tracePt t="216083" x="6140450" y="5130800"/>
          <p14:tracePt t="216090" x="6140450" y="5099050"/>
          <p14:tracePt t="216100" x="6153150" y="5048250"/>
          <p14:tracePt t="216117" x="6178550" y="4914900"/>
          <p14:tracePt t="216133" x="6197600" y="4794250"/>
          <p14:tracePt t="216150" x="6197600" y="4737100"/>
          <p14:tracePt t="216167" x="6197600" y="4711700"/>
          <p14:tracePt t="216183" x="6197600" y="4705350"/>
          <p14:tracePt t="216210" x="6197600" y="4711700"/>
          <p14:tracePt t="216218" x="6197600" y="4749800"/>
          <p14:tracePt t="216233" x="6184900" y="4902200"/>
          <p14:tracePt t="216251" x="6184900" y="5010150"/>
          <p14:tracePt t="216267" x="6184900" y="5054600"/>
          <p14:tracePt t="216284" x="6184900" y="5073650"/>
          <p14:tracePt t="216353" x="6191250" y="5073650"/>
          <p14:tracePt t="216364" x="6191250" y="5060950"/>
          <p14:tracePt t="216370" x="6191250" y="5048250"/>
          <p14:tracePt t="216383" x="6191250" y="5022850"/>
          <p14:tracePt t="216400" x="6197600" y="4991100"/>
          <p14:tracePt t="216417" x="6203950" y="4972050"/>
          <p14:tracePt t="216850" x="6203950" y="4965700"/>
          <p14:tracePt t="216858" x="6210300" y="4959350"/>
          <p14:tracePt t="216866" x="6216650" y="4953000"/>
          <p14:tracePt t="216907" x="6216650" y="4946650"/>
          <p14:tracePt t="217026" x="0" y="0"/>
        </p14:tracePtLst>
        <p14:tracePtLst>
          <p14:tracePt t="217778" x="1003300" y="1301750"/>
          <p14:tracePt t="217803" x="996950" y="1314450"/>
          <p14:tracePt t="217809" x="990600" y="1339850"/>
          <p14:tracePt t="217818" x="984250" y="1371600"/>
          <p14:tracePt t="217833" x="965200" y="1441450"/>
          <p14:tracePt t="217849" x="965200" y="1485900"/>
          <p14:tracePt t="217866" x="965200" y="1504950"/>
          <p14:tracePt t="217938" x="965200" y="1511300"/>
          <p14:tracePt t="217954" x="971550" y="1504950"/>
          <p14:tracePt t="217961" x="977900" y="1485900"/>
          <p14:tracePt t="217970" x="984250" y="1460500"/>
          <p14:tracePt t="217983" x="990600" y="1435100"/>
          <p14:tracePt t="218000" x="996950" y="1409700"/>
          <p14:tracePt t="218017" x="1003300" y="1390650"/>
          <p14:tracePt t="218138" x="1003300" y="1403350"/>
          <p14:tracePt t="218145" x="1003300" y="1416050"/>
          <p14:tracePt t="218154" x="1003300" y="1435100"/>
          <p14:tracePt t="218166" x="1003300" y="1441450"/>
          <p14:tracePt t="218183" x="1003300" y="1460500"/>
          <p14:tracePt t="218199" x="1009650" y="1479550"/>
          <p14:tracePt t="218302" x="1016000" y="1479550"/>
          <p14:tracePt t="218315" x="1016000" y="1473200"/>
          <p14:tracePt t="218333" x="1016000" y="1460500"/>
          <p14:tracePt t="218341" x="1016000" y="1454150"/>
          <p14:tracePt t="218482" x="1016000" y="1460500"/>
          <p14:tracePt t="218490" x="1016000" y="1466850"/>
          <p14:tracePt t="218658" x="0" y="0"/>
        </p14:tracePtLst>
        <p14:tracePtLst>
          <p14:tracePt t="221170" x="7181850" y="4826000"/>
          <p14:tracePt t="221243" x="7194550" y="4826000"/>
          <p14:tracePt t="221249" x="7207250" y="4826000"/>
          <p14:tracePt t="221258" x="7232650" y="4826000"/>
          <p14:tracePt t="221265" x="7264400" y="4826000"/>
          <p14:tracePt t="221282" x="7353300" y="4826000"/>
          <p14:tracePt t="221298" x="7467600" y="4826000"/>
          <p14:tracePt t="221316" x="7626350" y="4826000"/>
          <p14:tracePt t="221332" x="7797800" y="4826000"/>
          <p14:tracePt t="221348" x="7912100" y="4826000"/>
          <p14:tracePt t="221366" x="7981950" y="4826000"/>
          <p14:tracePt t="221382" x="8007350" y="4826000"/>
          <p14:tracePt t="221398" x="8020050" y="4826000"/>
          <p14:tracePt t="221506" x="8026400" y="4826000"/>
          <p14:tracePt t="221514" x="8032750" y="4826000"/>
          <p14:tracePt t="221530" x="8045450" y="4826000"/>
          <p14:tracePt t="221538" x="8051800" y="4826000"/>
          <p14:tracePt t="221549" x="8064500" y="4826000"/>
          <p14:tracePt t="221565" x="8115300" y="4826000"/>
          <p14:tracePt t="221582" x="8172450" y="4826000"/>
          <p14:tracePt t="221598" x="8223250" y="4826000"/>
          <p14:tracePt t="221616" x="8267700" y="4826000"/>
          <p14:tracePt t="221618" x="8274050" y="4826000"/>
          <p14:tracePt t="221762" x="0" y="0"/>
        </p14:tracePtLst>
        <p14:tracePtLst>
          <p14:tracePt t="222215" x="6356350" y="4121150"/>
          <p14:tracePt t="222225" x="6343650" y="4159250"/>
          <p14:tracePt t="222237" x="6337300" y="4203700"/>
          <p14:tracePt t="222249" x="6337300" y="4235450"/>
          <p14:tracePt t="222265" x="6337300" y="4267200"/>
          <p14:tracePt t="222282" x="6350000" y="4311650"/>
          <p14:tracePt t="222299" x="6394450" y="4349750"/>
          <p14:tracePt t="222315" x="6464300" y="4381500"/>
          <p14:tracePt t="222332" x="6572250" y="4400550"/>
          <p14:tracePt t="222348" x="6692900" y="4400550"/>
          <p14:tracePt t="222367" x="6851650" y="4400550"/>
          <p14:tracePt t="222370" x="6934200" y="4400550"/>
          <p14:tracePt t="222381" x="7016750" y="4400550"/>
          <p14:tracePt t="222398" x="7188200" y="4400550"/>
          <p14:tracePt t="222415" x="7302500" y="4400550"/>
          <p14:tracePt t="222431" x="7346950" y="4400550"/>
          <p14:tracePt t="222448" x="7359650" y="4400550"/>
          <p14:tracePt t="222554" x="7372350" y="4400550"/>
          <p14:tracePt t="222554" x="0" y="0"/>
        </p14:tracePtLst>
        <p14:tracePtLst>
          <p14:tracePt t="223067" x="8172450" y="4730750"/>
          <p14:tracePt t="223099" x="8172450" y="4737100"/>
          <p14:tracePt t="223115" x="8178800" y="4737100"/>
          <p14:tracePt t="223122" x="8191500" y="4743450"/>
          <p14:tracePt t="223131" x="8210550" y="4749800"/>
          <p14:tracePt t="223148" x="8261350" y="4749800"/>
          <p14:tracePt t="223164" x="8337550" y="4749800"/>
          <p14:tracePt t="223181" x="8439150" y="4749800"/>
          <p14:tracePt t="223198" x="8566150" y="4749800"/>
          <p14:tracePt t="223214" x="8693150" y="4749800"/>
          <p14:tracePt t="223220" x="8763000" y="4749800"/>
          <p14:tracePt t="223231" x="8832850" y="4756150"/>
          <p14:tracePt t="223248" x="8953500" y="4775200"/>
          <p14:tracePt t="223250" x="9010650" y="4787900"/>
          <p14:tracePt t="223265" x="9067800" y="4800600"/>
          <p14:tracePt t="223282" x="9093200" y="4800600"/>
          <p14:tracePt t="223298" x="9105900" y="4800600"/>
          <p14:tracePt t="223315" x="9112250" y="4800600"/>
          <p14:tracePt t="223401" x="9105900" y="4813300"/>
          <p14:tracePt t="223409" x="9093200" y="4813300"/>
          <p14:tracePt t="223420" x="9074150" y="4813300"/>
          <p14:tracePt t="223431" x="9042400" y="4813300"/>
          <p14:tracePt t="223447" x="8966200" y="4813300"/>
          <p14:tracePt t="223464" x="8921750" y="4813300"/>
          <p14:tracePt t="223481" x="8915400" y="4813300"/>
          <p14:tracePt t="223610" x="8928100" y="4813300"/>
          <p14:tracePt t="223618" x="8953500" y="4813300"/>
          <p14:tracePt t="223631" x="8985250" y="4813300"/>
          <p14:tracePt t="223647" x="9067800" y="4813300"/>
          <p14:tracePt t="223664" x="9175750" y="4813300"/>
          <p14:tracePt t="223665" x="9239250" y="4813300"/>
          <p14:tracePt t="223681" x="9359900" y="4813300"/>
          <p14:tracePt t="223697" x="9474200" y="4813300"/>
          <p14:tracePt t="223714" x="9544050" y="4813300"/>
          <p14:tracePt t="223731" x="9556750" y="4813300"/>
          <p14:tracePt t="223747" x="9563100" y="4813300"/>
          <p14:tracePt t="223849" x="9550400" y="4813300"/>
          <p14:tracePt t="223858" x="9525000" y="4819650"/>
          <p14:tracePt t="223868" x="9493250" y="4832350"/>
          <p14:tracePt t="223881" x="9385300" y="4832350"/>
          <p14:tracePt t="223897" x="9277350" y="4832350"/>
          <p14:tracePt t="223914" x="9194800" y="4832350"/>
          <p14:tracePt t="223931" x="9150350" y="4832350"/>
          <p14:tracePt t="223947" x="9137650" y="4832350"/>
          <p14:tracePt t="223964" x="9131300" y="4832350"/>
          <p14:tracePt t="224081" x="9144000" y="4832350"/>
          <p14:tracePt t="224090" x="9150350" y="4832350"/>
          <p14:tracePt t="224097" x="9182100" y="4832350"/>
          <p14:tracePt t="224114" x="9258300" y="4832350"/>
          <p14:tracePt t="224131" x="9366250" y="4832350"/>
          <p14:tracePt t="224147" x="9461500" y="4832350"/>
          <p14:tracePt t="224164" x="9499600" y="4832350"/>
          <p14:tracePt t="224181" x="9505950" y="4832350"/>
          <p14:tracePt t="224297" x="9493250" y="4832350"/>
          <p14:tracePt t="224306" x="9467850" y="4832350"/>
          <p14:tracePt t="224314" x="9448800" y="4832350"/>
          <p14:tracePt t="224331" x="9391650" y="4832350"/>
          <p14:tracePt t="224347" x="9347200" y="4832350"/>
          <p14:tracePt t="224364" x="9340850" y="4832350"/>
          <p14:tracePt t="224442" x="9353550" y="4832350"/>
          <p14:tracePt t="224451" x="9378950" y="4832350"/>
          <p14:tracePt t="224457" x="9410700" y="4832350"/>
          <p14:tracePt t="224466" x="9442450" y="4832350"/>
          <p14:tracePt t="224481" x="9499600" y="4832350"/>
          <p14:tracePt t="224497" x="9556750" y="4832350"/>
          <p14:tracePt t="224514" x="9582150" y="4832350"/>
          <p14:tracePt t="224531" x="9588500" y="4832350"/>
          <p14:tracePt t="226730" x="0" y="0"/>
        </p14:tracePtLst>
        <p14:tracePtLst>
          <p14:tracePt t="227244" x="10306050" y="4832350"/>
          <p14:tracePt t="227305" x="10312400" y="4832350"/>
          <p14:tracePt t="227316" x="10344150" y="4832350"/>
          <p14:tracePt t="227325" x="10375900" y="4832350"/>
          <p14:tracePt t="227339" x="10464800" y="4832350"/>
          <p14:tracePt t="227349" x="10509250" y="4832350"/>
          <p14:tracePt t="227366" x="10572750" y="4832350"/>
          <p14:tracePt t="227370" x="10598150" y="4832350"/>
          <p14:tracePt t="227384" x="10623550" y="4832350"/>
          <p14:tracePt t="227398" x="10661650" y="4832350"/>
          <p14:tracePt t="227413" x="10680700" y="4832350"/>
          <p14:tracePt t="227430" x="10687050" y="4832350"/>
          <p14:tracePt t="227446" x="10699750" y="4832350"/>
          <p14:tracePt t="227480" x="10706100" y="4832350"/>
          <p14:tracePt t="227497" x="10725150" y="4832350"/>
          <p14:tracePt t="227513" x="10737850" y="4832350"/>
          <p14:tracePt t="228100" x="10744200" y="4832350"/>
          <p14:tracePt t="228109" x="10750550" y="4832350"/>
          <p14:tracePt t="228121" x="10807700" y="4832350"/>
          <p14:tracePt t="228131" x="10858500" y="4832350"/>
          <p14:tracePt t="228146" x="11010900" y="4832350"/>
          <p14:tracePt t="228163" x="11188700" y="4832350"/>
          <p14:tracePt t="228180" x="11398250" y="4832350"/>
          <p14:tracePt t="228196" x="11588750" y="4832350"/>
          <p14:tracePt t="228213" x="11715750" y="4832350"/>
          <p14:tracePt t="228229" x="11772900" y="4832350"/>
          <p14:tracePt t="228246" x="11785600" y="4832350"/>
          <p14:tracePt t="228459" x="11766550" y="4832350"/>
          <p14:tracePt t="228466" x="11747500" y="4832350"/>
          <p14:tracePt t="228479" x="11703050" y="4832350"/>
          <p14:tracePt t="228496" x="11544300" y="4832350"/>
          <p14:tracePt t="228498" x="11430000" y="4832350"/>
          <p14:tracePt t="228513" x="11131550" y="4832350"/>
          <p14:tracePt t="228529" x="10737850" y="4832350"/>
          <p14:tracePt t="228546" x="10306050" y="4832350"/>
          <p14:tracePt t="228563" x="9874250" y="4832350"/>
          <p14:tracePt t="228579" x="9442450" y="4832350"/>
          <p14:tracePt t="228580" x="0" y="0"/>
        </p14:tracePtLst>
        <p14:tracePtLst>
          <p14:tracePt t="228766" x="7581900" y="4895850"/>
          <p14:tracePt t="228779" x="7569200" y="4895850"/>
          <p14:tracePt t="228796" x="7556500" y="4895850"/>
          <p14:tracePt t="228849" x="0" y="0"/>
        </p14:tracePtLst>
        <p14:tracePtLst>
          <p14:tracePt t="229523" x="5975350" y="4978400"/>
          <p14:tracePt t="229586" x="5988050" y="4978400"/>
          <p14:tracePt t="229594" x="6026150" y="4978400"/>
          <p14:tracePt t="229601" x="6089650" y="4978400"/>
          <p14:tracePt t="229612" x="6153150" y="4978400"/>
          <p14:tracePt t="229629" x="6299200" y="4978400"/>
          <p14:tracePt t="229645" x="6394450" y="4978400"/>
          <p14:tracePt t="229662" x="6432550" y="4978400"/>
          <p14:tracePt t="230460" x="0" y="0"/>
        </p14:tracePtLst>
        <p14:tracePtLst>
          <p14:tracePt t="233267" x="5810250" y="4578350"/>
          <p14:tracePt t="233278" x="5803900" y="4578350"/>
          <p14:tracePt t="233294" x="5784850" y="4603750"/>
          <p14:tracePt t="233311" x="5765800" y="4667250"/>
          <p14:tracePt t="233314" x="5759450" y="4699000"/>
          <p14:tracePt t="233328" x="5753100" y="4743450"/>
          <p14:tracePt t="233345" x="5740400" y="4864100"/>
          <p14:tracePt t="233363" x="5746750" y="4953000"/>
          <p14:tracePt t="233378" x="5753100" y="5003800"/>
          <p14:tracePt t="233394" x="5784850" y="5035550"/>
          <p14:tracePt t="233411" x="5810250" y="5067300"/>
          <p14:tracePt t="233428" x="5842000" y="5086350"/>
          <p14:tracePt t="233444" x="5905500" y="5105400"/>
          <p14:tracePt t="233461" x="6013450" y="5130800"/>
          <p14:tracePt t="233478" x="6140450" y="5137150"/>
          <p14:tracePt t="233494" x="6311900" y="5137150"/>
          <p14:tracePt t="233511" x="6457950" y="5137150"/>
          <p14:tracePt t="233527" x="6572250" y="5124450"/>
          <p14:tracePt t="233530" x="6604000" y="5111750"/>
          <p14:tracePt t="233544" x="6629400" y="5105400"/>
          <p14:tracePt t="233561" x="6692900" y="5060950"/>
          <p14:tracePt t="233578" x="6705600" y="5035550"/>
          <p14:tracePt t="233594" x="6718300" y="4991100"/>
          <p14:tracePt t="233611" x="6718300" y="4946650"/>
          <p14:tracePt t="233628" x="6705600" y="4845050"/>
          <p14:tracePt t="233644" x="6642100" y="4749800"/>
          <p14:tracePt t="233661" x="6527800" y="4641850"/>
          <p14:tracePt t="233677" x="6381750" y="4546600"/>
          <p14:tracePt t="233694" x="6242050" y="4483100"/>
          <p14:tracePt t="233711" x="6140450" y="4464050"/>
          <p14:tracePt t="233727" x="6096000" y="4457700"/>
          <p14:tracePt t="233730" x="6083300" y="4457700"/>
          <p14:tracePt t="233744" x="6057900" y="4457700"/>
          <p14:tracePt t="233761" x="5956300" y="4495800"/>
          <p14:tracePt t="233777" x="5873750" y="4552950"/>
          <p14:tracePt t="233794" x="5797550" y="4603750"/>
          <p14:tracePt t="233811" x="5753100" y="4648200"/>
          <p14:tracePt t="233827" x="5721350" y="4699000"/>
          <p14:tracePt t="233844" x="5702300" y="4743450"/>
          <p14:tracePt t="233861" x="5683250" y="4787900"/>
          <p14:tracePt t="233878" x="5676900" y="4832350"/>
          <p14:tracePt t="233894" x="5676900" y="4870450"/>
          <p14:tracePt t="233898" x="5676900" y="4895850"/>
          <p14:tracePt t="233911" x="5683250" y="4914900"/>
          <p14:tracePt t="233928" x="5721350" y="4959350"/>
          <p14:tracePt t="233944" x="5816600" y="5010150"/>
          <p14:tracePt t="233946" x="5861050" y="5029200"/>
          <p14:tracePt t="233961" x="5988050" y="5041900"/>
          <p14:tracePt t="233977" x="6064250" y="5041900"/>
          <p14:tracePt t="233994" x="6134100" y="5041900"/>
          <p14:tracePt t="234010" x="6172200" y="5022850"/>
          <p14:tracePt t="234027" x="6184900" y="4997450"/>
          <p14:tracePt t="234044" x="6184900" y="4959350"/>
          <p14:tracePt t="234061" x="6172200" y="4870450"/>
          <p14:tracePt t="234078" x="6127750" y="4787900"/>
          <p14:tracePt t="234094" x="6076950" y="4718050"/>
          <p14:tracePt t="234099" x="6038850" y="4692650"/>
          <p14:tracePt t="234111" x="6000750" y="4667250"/>
          <p14:tracePt t="234128" x="5962650" y="4648200"/>
          <p14:tracePt t="234129" x="5956300" y="4641850"/>
          <p14:tracePt t="234153" x="5949950" y="4641850"/>
          <p14:tracePt t="234170" x="5937250" y="4641850"/>
          <p14:tracePt t="234178" x="5930900" y="4654550"/>
          <p14:tracePt t="234194" x="5924550" y="4673600"/>
          <p14:tracePt t="234210" x="5924550" y="4699000"/>
          <p14:tracePt t="234227" x="5924550" y="4724400"/>
          <p14:tracePt t="234244" x="5930900" y="4762500"/>
          <p14:tracePt t="234261" x="5943600" y="4775200"/>
          <p14:tracePt t="234277" x="5949950" y="4781550"/>
          <p14:tracePt t="234411" x="0" y="0"/>
        </p14:tracePtLst>
        <p14:tracePtLst>
          <p14:tracePt t="235909" x="5803900" y="5238750"/>
          <p14:tracePt t="235955" x="5810250" y="5238750"/>
          <p14:tracePt t="235964" x="5842000" y="5238750"/>
          <p14:tracePt t="235977" x="5918200" y="5238750"/>
          <p14:tracePt t="235993" x="6019800" y="5238750"/>
          <p14:tracePt t="236010" x="6134100" y="5238750"/>
          <p14:tracePt t="236027" x="6223000" y="5238750"/>
          <p14:tracePt t="236043" x="6261100" y="5238750"/>
          <p14:tracePt t="236060" x="6273800" y="5238750"/>
          <p14:tracePt t="236083" x="6280150" y="5238750"/>
          <p14:tracePt t="236098" x="6286500" y="5238750"/>
          <p14:tracePt t="236114" x="6292850" y="5238750"/>
          <p14:tracePt t="236266" x="0" y="0"/>
        </p14:tracePtLst>
        <p14:tracePtLst>
          <p14:tracePt t="238106" x="7334250" y="5194300"/>
          <p14:tracePt t="238233" x="0" y="0"/>
        </p14:tracePtLst>
        <p14:tracePtLst>
          <p14:tracePt t="240051" x="7315200" y="5187950"/>
          <p14:tracePt t="240210" x="0" y="0"/>
        </p14:tracePtLst>
        <p14:tracePtLst>
          <p14:tracePt t="241227" x="6350000" y="1892300"/>
          <p14:tracePt t="241269" x="6356350" y="1892300"/>
          <p14:tracePt t="241284" x="6362700" y="1917700"/>
          <p14:tracePt t="241291" x="6369050" y="1943100"/>
          <p14:tracePt t="241308" x="6388100" y="2000250"/>
          <p14:tracePt t="241325" x="6407150" y="2038350"/>
          <p14:tracePt t="241341" x="6426200" y="2057400"/>
          <p14:tracePt t="241358" x="6445250" y="2070100"/>
          <p14:tracePt t="241375" x="6457950" y="2076450"/>
          <p14:tracePt t="241378" x="6477000" y="2082800"/>
          <p14:tracePt t="241392" x="6496050" y="2082800"/>
          <p14:tracePt t="241395" x="6508750" y="2082800"/>
          <p14:tracePt t="241408" x="6527800" y="2082800"/>
          <p14:tracePt t="241426" x="6629400" y="2076450"/>
          <p14:tracePt t="241441" x="6692900" y="2051050"/>
          <p14:tracePt t="241459" x="6724650" y="2025650"/>
          <p14:tracePt t="241475" x="6750050" y="2012950"/>
          <p14:tracePt t="241492" x="6756400" y="2006600"/>
          <p14:tracePt t="241587" x="6756400" y="2019300"/>
          <p14:tracePt t="241594" x="6769100" y="2044700"/>
          <p14:tracePt t="241608" x="6775450" y="2063750"/>
          <p14:tracePt t="241625" x="6794500" y="2089150"/>
          <p14:tracePt t="241681" x="6807200" y="2089150"/>
          <p14:tracePt t="241690" x="6819900" y="2082800"/>
          <p14:tracePt t="241697" x="6826250" y="2063750"/>
          <p14:tracePt t="241708" x="6832600" y="2044700"/>
          <p14:tracePt t="241725" x="6851650" y="2012950"/>
          <p14:tracePt t="241741" x="6864350" y="1974850"/>
          <p14:tracePt t="241758" x="6864350" y="1962150"/>
          <p14:tracePt t="241775" x="6864350" y="1949450"/>
          <p14:tracePt t="241842" x="6864350" y="1968500"/>
          <p14:tracePt t="241849" x="6864350" y="2000250"/>
          <p14:tracePt t="241858" x="6864350" y="2025650"/>
          <p14:tracePt t="241875" x="6864350" y="2051050"/>
          <p14:tracePt t="241892" x="6864350" y="2070100"/>
          <p14:tracePt t="242009" x="6864350" y="2063750"/>
          <p14:tracePt t="242018" x="6864350" y="2051050"/>
          <p14:tracePt t="242025" x="6864350" y="2038350"/>
          <p14:tracePt t="242041" x="6864350" y="2019300"/>
          <p14:tracePt t="242058" x="6864350" y="2000250"/>
          <p14:tracePt t="242074" x="6870700" y="1981200"/>
          <p14:tracePt t="242091" x="6870700" y="1968500"/>
          <p14:tracePt t="242108" x="6870700" y="1962150"/>
          <p14:tracePt t="242186" x="6870700" y="1981200"/>
          <p14:tracePt t="242194" x="6870700" y="2012950"/>
          <p14:tracePt t="242202" x="6870700" y="2038350"/>
          <p14:tracePt t="242210" x="6870700" y="2070100"/>
          <p14:tracePt t="242225" x="6877050" y="2108200"/>
          <p14:tracePt t="242241" x="6877050" y="2114550"/>
          <p14:tracePt t="242299" x="6883400" y="2120900"/>
          <p14:tracePt t="242330" x="6889750" y="2120900"/>
          <p14:tracePt t="242354" x="6896100" y="2108200"/>
          <p14:tracePt t="242363" x="6902450" y="2089150"/>
          <p14:tracePt t="242375" x="6908800" y="2063750"/>
          <p14:tracePt t="242392" x="6908800" y="2044700"/>
          <p14:tracePt t="242408" x="6908800" y="2025650"/>
          <p14:tracePt t="242410" x="6908800" y="2012950"/>
          <p14:tracePt t="242425" x="6915150" y="2000250"/>
          <p14:tracePt t="242524" x="6915150" y="2006600"/>
          <p14:tracePt t="242529" x="6915150" y="2012950"/>
          <p14:tracePt t="242658" x="0" y="0"/>
        </p14:tracePtLst>
        <p14:tracePtLst>
          <p14:tracePt t="244154" x="6896100" y="5041900"/>
          <p14:tracePt t="244212" x="6915150" y="5041900"/>
          <p14:tracePt t="244221" x="6946900" y="5041900"/>
          <p14:tracePt t="244229" x="7010400" y="5041900"/>
          <p14:tracePt t="244242" x="7188200" y="5041900"/>
          <p14:tracePt t="244257" x="7397750" y="5041900"/>
          <p14:tracePt t="244274" x="7620000" y="5041900"/>
          <p14:tracePt t="244291" x="7804150" y="5041900"/>
          <p14:tracePt t="244307" x="7943850" y="5041900"/>
          <p14:tracePt t="244324" x="8032750" y="5041900"/>
          <p14:tracePt t="244341" x="8064500" y="5041900"/>
          <p14:tracePt t="244357" x="8077200" y="5041900"/>
          <p14:tracePt t="244374" x="8089900" y="5041900"/>
          <p14:tracePt t="244378" x="8096250" y="5041900"/>
          <p14:tracePt t="244391" x="8108950" y="5041900"/>
          <p14:tracePt t="244408" x="8159750" y="5041900"/>
          <p14:tracePt t="244425" x="8197850" y="5048250"/>
          <p14:tracePt t="244442" x="8210550" y="5048250"/>
          <p14:tracePt t="244514" x="8204200" y="5048250"/>
          <p14:tracePt t="244523" x="8185150" y="5048250"/>
          <p14:tracePt t="244540" x="8077200" y="5048250"/>
          <p14:tracePt t="244557" x="7931150" y="5048250"/>
          <p14:tracePt t="244574" x="7791450" y="5048250"/>
          <p14:tracePt t="244578" x="7747000" y="5048250"/>
          <p14:tracePt t="244590" x="7734300" y="5048250"/>
          <p14:tracePt t="244607" x="7715250" y="5048250"/>
          <p14:tracePt t="244675" x="7734300" y="5048250"/>
          <p14:tracePt t="244683" x="7766050" y="5048250"/>
          <p14:tracePt t="244692" x="7785100" y="5048250"/>
          <p14:tracePt t="244708" x="7893050" y="5048250"/>
          <p14:tracePt t="244724" x="8039100" y="5048250"/>
          <p14:tracePt t="244741" x="8204200" y="5048250"/>
          <p14:tracePt t="244757" x="8388350" y="5048250"/>
          <p14:tracePt t="244774" x="8547100" y="5048250"/>
          <p14:tracePt t="244790" x="8674100" y="5048250"/>
          <p14:tracePt t="244807" x="8737600" y="5048250"/>
          <p14:tracePt t="244810" x="8756650" y="5048250"/>
          <p14:tracePt t="244824" x="8775700" y="5041900"/>
          <p14:tracePt t="244841" x="8788400" y="5041900"/>
          <p14:tracePt t="244972" x="0" y="0"/>
        </p14:tracePtLst>
        <p14:tracePtLst>
          <p14:tracePt t="249367" x="1327150" y="2501900"/>
          <p14:tracePt t="249412" x="1320800" y="2508250"/>
          <p14:tracePt t="249425" x="1314450" y="2533650"/>
          <p14:tracePt t="249441" x="1308100" y="2571750"/>
          <p14:tracePt t="249457" x="1301750" y="2628900"/>
          <p14:tracePt t="249460" x="1301750" y="2679700"/>
          <p14:tracePt t="249472" x="1301750" y="2730500"/>
          <p14:tracePt t="249490" x="1295400" y="2927350"/>
          <p14:tracePt t="249505" x="1295400" y="3054350"/>
          <p14:tracePt t="249523" x="1295400" y="3149600"/>
          <p14:tracePt t="249539" x="1295400" y="3225800"/>
          <p14:tracePt t="249555" x="1301750" y="3263900"/>
          <p14:tracePt t="249572" x="1301750" y="3270250"/>
          <p14:tracePt t="249634" x="1308100" y="3276600"/>
          <p14:tracePt t="249650" x="1320800" y="3276600"/>
          <p14:tracePt t="249659" x="1327150" y="3263900"/>
          <p14:tracePt t="249672" x="1327150" y="3238500"/>
          <p14:tracePt t="249674" x="1346200" y="3206750"/>
          <p14:tracePt t="249689" x="1384300" y="3092450"/>
          <p14:tracePt t="249706" x="1409700" y="2959100"/>
          <p14:tracePt t="249722" x="1409700" y="2876550"/>
          <p14:tracePt t="249739" x="1409700" y="2800350"/>
          <p14:tracePt t="249755" x="1409700" y="2755900"/>
          <p14:tracePt t="249773" x="1409700" y="2743200"/>
          <p14:tracePt t="249834" x="1409700" y="2768600"/>
          <p14:tracePt t="249841" x="1403350" y="2819400"/>
          <p14:tracePt t="249855" x="1384300" y="2895600"/>
          <p14:tracePt t="249872" x="1358900" y="3086100"/>
          <p14:tracePt t="249874" x="1352550" y="3162300"/>
          <p14:tracePt t="249889" x="1339850" y="3270250"/>
          <p14:tracePt t="249905" x="1339850" y="3314700"/>
          <p14:tracePt t="249922" x="1339850" y="3321050"/>
          <p14:tracePt t="249987" x="1339850" y="3314700"/>
          <p14:tracePt t="249995" x="1346200" y="3263900"/>
          <p14:tracePt t="250005" x="1352550" y="3200400"/>
          <p14:tracePt t="250022" x="1397000" y="2997200"/>
          <p14:tracePt t="250038" x="1416050" y="2806700"/>
          <p14:tracePt t="250055" x="1416050" y="2647950"/>
          <p14:tracePt t="250072" x="1416050" y="2527300"/>
          <p14:tracePt t="250089" x="1416050" y="2470150"/>
          <p14:tracePt t="250105" x="1416050" y="2463800"/>
          <p14:tracePt t="250154" x="1416050" y="2482850"/>
          <p14:tracePt t="250162" x="1409700" y="2514600"/>
          <p14:tracePt t="250172" x="1397000" y="2578100"/>
          <p14:tracePt t="250189" x="1384300" y="2717800"/>
          <p14:tracePt t="250205" x="1384300" y="2838450"/>
          <p14:tracePt t="250222" x="1384300" y="2914650"/>
          <p14:tracePt t="250239" x="1384300" y="2940050"/>
          <p14:tracePt t="250256" x="1384300" y="2959100"/>
          <p14:tracePt t="250299" x="1390650" y="2959100"/>
          <p14:tracePt t="250305" x="1397000" y="2946400"/>
          <p14:tracePt t="250315" x="1409700" y="2933700"/>
          <p14:tracePt t="250322" x="1416050" y="2895600"/>
          <p14:tracePt t="250338" x="1435100" y="2800350"/>
          <p14:tracePt t="250355" x="1460500" y="2667000"/>
          <p14:tracePt t="250372" x="1485900" y="2546350"/>
          <p14:tracePt t="250388" x="1485900" y="2489200"/>
          <p14:tracePt t="250405" x="1492250" y="2463800"/>
          <p14:tracePt t="250466" x="1492250" y="2470150"/>
          <p14:tracePt t="250474" x="1492250" y="2520950"/>
          <p14:tracePt t="250481" x="1492250" y="2597150"/>
          <p14:tracePt t="250490" x="1492250" y="2692400"/>
          <p14:tracePt t="250505" x="1492250" y="2851150"/>
          <p14:tracePt t="250521" x="1492250" y="2927350"/>
          <p14:tracePt t="250538" x="1492250" y="2940050"/>
          <p14:tracePt t="250555" x="1492250" y="2952750"/>
          <p14:tracePt t="250610" x="1504950" y="2940050"/>
          <p14:tracePt t="250618" x="1517650" y="2889250"/>
          <p14:tracePt t="250628" x="1524000" y="2844800"/>
          <p14:tracePt t="250638" x="1543050" y="2781300"/>
          <p14:tracePt t="250655" x="1568450" y="2660650"/>
          <p14:tracePt t="250672" x="1587500" y="2571750"/>
          <p14:tracePt t="250674" x="1593850" y="2546350"/>
          <p14:tracePt t="250689" x="1600200" y="2527300"/>
          <p14:tracePt t="250705" x="1600200" y="2508250"/>
          <p14:tracePt t="250825" x="0" y="0"/>
        </p14:tracePtLst>
        <p14:tracePtLst>
          <p14:tracePt t="251964" x="7340600" y="5137150"/>
          <p14:tracePt t="252010" x="7340600" y="5143500"/>
          <p14:tracePt t="252020" x="7340600" y="5162550"/>
          <p14:tracePt t="252025" x="7340600" y="5168900"/>
          <p14:tracePt t="252038" x="7340600" y="5187950"/>
          <p14:tracePt t="252054" x="7340600" y="5200650"/>
          <p14:tracePt t="252071" x="7346950" y="5219700"/>
          <p14:tracePt t="252088" x="7346950" y="5226050"/>
          <p14:tracePt t="252226" x="7346950" y="5219700"/>
          <p14:tracePt t="252233" x="7346950" y="5213350"/>
          <p14:tracePt t="252242" x="7346950" y="5200650"/>
          <p14:tracePt t="252258" x="7346950" y="5187950"/>
          <p14:tracePt t="252274" x="7346950" y="5181600"/>
          <p14:tracePt t="252386" x="7346950" y="5200650"/>
          <p14:tracePt t="252394" x="7346950" y="5213350"/>
          <p14:tracePt t="252404" x="7346950" y="5226050"/>
          <p14:tracePt t="252421" x="7346950" y="5238750"/>
          <p14:tracePt t="252497" x="7353300" y="5245100"/>
          <p14:tracePt t="252513" x="7353300" y="5238750"/>
          <p14:tracePt t="252521" x="7353300" y="5219700"/>
          <p14:tracePt t="252530" x="7359650" y="5207000"/>
          <p14:tracePt t="252538" x="7359650" y="5194300"/>
          <p14:tracePt t="252554" x="7359650" y="5168900"/>
          <p14:tracePt t="252571" x="7366000" y="5143500"/>
          <p14:tracePt t="252660" x="7372350" y="5143500"/>
          <p14:tracePt t="252667" x="7372350" y="5156200"/>
          <p14:tracePt t="252675" x="7372350" y="5175250"/>
          <p14:tracePt t="252689" x="7372350" y="5200650"/>
          <p14:tracePt t="252706" x="7372350" y="5245100"/>
          <p14:tracePt t="252722" x="7372350" y="5251450"/>
          <p14:tracePt t="252762" x="7372350" y="5257800"/>
          <p14:tracePt t="252794" x="7378700" y="5257800"/>
          <p14:tracePt t="252802" x="7385050" y="5251450"/>
          <p14:tracePt t="252820" x="7385050" y="5238750"/>
          <p14:tracePt t="252829" x="7385050" y="5232400"/>
          <p14:tracePt t="252838" x="7385050" y="5219700"/>
          <p14:tracePt t="252854" x="7385050" y="5213350"/>
          <p14:tracePt t="252871" x="7385050" y="5194300"/>
          <p14:tracePt t="252888" x="7385050" y="5187950"/>
          <p14:tracePt t="252962" x="7378700" y="5194300"/>
          <p14:tracePt t="252972" x="7378700" y="5200650"/>
          <p14:tracePt t="252980" x="7372350" y="5213350"/>
          <p14:tracePt t="253180" x="7366000" y="5200650"/>
          <p14:tracePt t="253187" x="7366000" y="5194300"/>
          <p14:tracePt t="253194" x="7366000" y="5181600"/>
          <p14:tracePt t="253205" x="7366000" y="5162550"/>
          <p14:tracePt t="253222" x="7366000" y="5130800"/>
          <p14:tracePt t="253238" x="7366000" y="5111750"/>
          <p14:tracePt t="253254" x="7366000" y="5105400"/>
          <p14:tracePt t="253338" x="7359650" y="5099050"/>
          <p14:tracePt t="253347" x="7353300" y="5099050"/>
          <p14:tracePt t="253354" x="7353300" y="5105400"/>
          <p14:tracePt t="253371" x="7353300" y="5137150"/>
          <p14:tracePt t="253387" x="7346950" y="5175250"/>
          <p14:tracePt t="253404" x="7340600" y="5200650"/>
          <p14:tracePt t="253421" x="7334250" y="5232400"/>
          <p14:tracePt t="253513" x="7334250" y="5226050"/>
          <p14:tracePt t="253521" x="7334250" y="5219700"/>
          <p14:tracePt t="253530" x="7334250" y="5207000"/>
          <p14:tracePt t="253538" x="7334250" y="5200650"/>
          <p14:tracePt t="253554" x="7334250" y="5181600"/>
          <p14:tracePt t="253571" x="7340600" y="5162550"/>
          <p14:tracePt t="253665" x="7340600" y="5175250"/>
          <p14:tracePt t="253675" x="7340600" y="5194300"/>
          <p14:tracePt t="253682" x="7346950" y="5213350"/>
          <p14:tracePt t="253690" x="7353300" y="5232400"/>
          <p14:tracePt t="253704" x="7353300" y="5245100"/>
          <p14:tracePt t="253755" x="7359650" y="5245100"/>
          <p14:tracePt t="253794" x="7366000" y="5245100"/>
          <p14:tracePt t="253810" x="7366000" y="5226050"/>
          <p14:tracePt t="253820" x="7372350" y="5213350"/>
          <p14:tracePt t="253832" x="7372350" y="5207000"/>
          <p14:tracePt t="253844" x="7372350" y="5200650"/>
          <p14:tracePt t="253914" x="7372350" y="5213350"/>
          <p14:tracePt t="253925" x="7372350" y="5219700"/>
          <p14:tracePt t="253938" x="7372350" y="5232400"/>
          <p14:tracePt t="254067" x="7372350" y="5219700"/>
          <p14:tracePt t="254215" x="7372350" y="5226050"/>
          <p14:tracePt t="254238" x="7372350" y="5232400"/>
          <p14:tracePt t="254299" x="7378700" y="5232400"/>
          <p14:tracePt t="254314" x="7378700" y="5219700"/>
          <p14:tracePt t="254321" x="7378700" y="5213350"/>
          <p14:tracePt t="254337" x="7378700" y="5194300"/>
          <p14:tracePt t="254354" x="7378700" y="5181600"/>
          <p14:tracePt t="254417" x="7378700" y="5187950"/>
          <p14:tracePt t="254426" x="7378700" y="5207000"/>
          <p14:tracePt t="254438" x="7378700" y="5238750"/>
          <p14:tracePt t="254454" x="7378700" y="5289550"/>
          <p14:tracePt t="254471" x="7378700" y="5314950"/>
          <p14:tracePt t="254474" x="7378700" y="5321300"/>
          <p14:tracePt t="254530" x="7385050" y="5327650"/>
          <p14:tracePt t="254554" x="7385050" y="5314950"/>
          <p14:tracePt t="254562" x="7391400" y="5302250"/>
          <p14:tracePt t="254570" x="7391400" y="5289550"/>
          <p14:tracePt t="254587" x="7391400" y="5257800"/>
          <p14:tracePt t="254604" x="7391400" y="5219700"/>
          <p14:tracePt t="254620" x="7391400" y="5207000"/>
          <p14:tracePt t="254698" x="7391400" y="5219700"/>
          <p14:tracePt t="254708" x="7391400" y="5232400"/>
          <p14:tracePt t="254722" x="7391400" y="5238750"/>
          <p14:tracePt t="254738" x="7391400" y="5251450"/>
          <p14:tracePt t="254842" x="7391400" y="5245100"/>
          <p14:tracePt t="254861" x="7391400" y="5238750"/>
          <p14:tracePt t="254871" x="7391400" y="5232400"/>
          <p14:tracePt t="254887" x="7391400" y="5226050"/>
          <p14:tracePt t="255155" x="7385050" y="5213350"/>
          <p14:tracePt t="255291" x="7378700" y="5200650"/>
          <p14:tracePt t="255307" x="7378700" y="5194300"/>
          <p14:tracePt t="255355" x="7378700" y="5187950"/>
          <p14:tracePt t="255787" x="7378700" y="5181600"/>
          <p14:tracePt t="255801" x="7378700" y="5175250"/>
          <p14:tracePt t="255814" x="7378700" y="5168900"/>
          <p14:tracePt t="255826" x="7378700" y="5162550"/>
          <p14:tracePt t="256450" x="0" y="0"/>
        </p14:tracePtLst>
        <p14:tracePtLst>
          <p14:tracePt t="258766" x="7327900" y="5429250"/>
          <p14:tracePt t="258930" x="0" y="0"/>
        </p14:tracePtLst>
        <p14:tracePtLst>
          <p14:tracePt t="260073" x="6705600" y="3962400"/>
          <p14:tracePt t="260106" x="6705600" y="3956050"/>
          <p14:tracePt t="260115" x="6705600" y="3943350"/>
          <p14:tracePt t="260123" x="6705600" y="3937000"/>
          <p14:tracePt t="260135" x="6705600" y="3924300"/>
          <p14:tracePt t="260152" x="6705600" y="3917950"/>
          <p14:tracePt t="260168" x="0" y="0"/>
        </p14:tracePtLst>
        <p14:tracePtLst>
          <p14:tracePt t="260967" x="736600" y="4311650"/>
          <p14:tracePt t="260979" x="723900" y="4330700"/>
          <p14:tracePt t="260993" x="711200" y="4356100"/>
          <p14:tracePt t="261001" x="679450" y="4425950"/>
          <p14:tracePt t="261018" x="654050" y="4514850"/>
          <p14:tracePt t="261035" x="635000" y="4629150"/>
          <p14:tracePt t="261052" x="635000" y="4737100"/>
          <p14:tracePt t="261069" x="647700" y="4851400"/>
          <p14:tracePt t="261085" x="673100" y="4927600"/>
          <p14:tracePt t="261101" x="755650" y="4997450"/>
          <p14:tracePt t="261118" x="908050" y="5054600"/>
          <p14:tracePt t="261135" x="1117600" y="5080000"/>
          <p14:tracePt t="261138" x="1225550" y="5080000"/>
          <p14:tracePt t="261152" x="1327150" y="5080000"/>
          <p14:tracePt t="261154" x="1403350" y="5080000"/>
          <p14:tracePt t="261168" x="1466850" y="5080000"/>
          <p14:tracePt t="261185" x="1536700" y="5010150"/>
          <p14:tracePt t="261201" x="1543050" y="4933950"/>
          <p14:tracePt t="261218" x="1543050" y="4838700"/>
          <p14:tracePt t="261235" x="1530350" y="4737100"/>
          <p14:tracePt t="261252" x="1479550" y="4641850"/>
          <p14:tracePt t="261269" x="1428750" y="4565650"/>
          <p14:tracePt t="261285" x="1346200" y="4514850"/>
          <p14:tracePt t="261301" x="1250950" y="4476750"/>
          <p14:tracePt t="261318" x="1143000" y="4451350"/>
          <p14:tracePt t="261321" x="1085850" y="4445000"/>
          <p14:tracePt t="261335" x="1041400" y="4445000"/>
          <p14:tracePt t="261351" x="927100" y="4445000"/>
          <p14:tracePt t="261370" x="800100" y="4483100"/>
          <p14:tracePt t="261385" x="742950" y="4533900"/>
          <p14:tracePt t="261401" x="717550" y="4565650"/>
          <p14:tracePt t="261418" x="704850" y="4603750"/>
          <p14:tracePt t="261435" x="698500" y="4622800"/>
          <p14:tracePt t="261451" x="698500" y="4660900"/>
          <p14:tracePt t="261468" x="717550" y="4692650"/>
          <p14:tracePt t="261485" x="793750" y="4743450"/>
          <p14:tracePt t="261502" x="895350" y="4800600"/>
          <p14:tracePt t="261506" x="952500" y="4819650"/>
          <p14:tracePt t="261518" x="1016000" y="4832350"/>
          <p14:tracePt t="261535" x="1104900" y="4851400"/>
          <p14:tracePt t="261539" x="1123950" y="4851400"/>
          <p14:tracePt t="261551" x="1149350" y="4851400"/>
          <p14:tracePt t="261568" x="1174750" y="4832350"/>
          <p14:tracePt t="261570" x="1193800" y="4819650"/>
          <p14:tracePt t="261586" x="1219200" y="4787900"/>
          <p14:tracePt t="261601" x="1225550" y="4768850"/>
          <p14:tracePt t="261618" x="1225550" y="4756150"/>
          <p14:tracePt t="261635" x="1225550" y="4737100"/>
          <p14:tracePt t="261651" x="1219200" y="4718050"/>
          <p14:tracePt t="261684" x="1212850" y="4718050"/>
          <p14:tracePt t="262010" x="0" y="0"/>
        </p14:tracePtLst>
        <p14:tracePtLst>
          <p14:tracePt t="262823" x="895350" y="4470400"/>
          <p14:tracePt t="262874" x="895350" y="4483100"/>
          <p14:tracePt t="262882" x="895350" y="4508500"/>
          <p14:tracePt t="262890" x="895350" y="4521200"/>
          <p14:tracePt t="262901" x="895350" y="4552950"/>
          <p14:tracePt t="262918" x="895350" y="4610100"/>
          <p14:tracePt t="262934" x="920750" y="4686300"/>
          <p14:tracePt t="262951" x="1009650" y="4781550"/>
          <p14:tracePt t="262968" x="1168400" y="4864100"/>
          <p14:tracePt t="262969" x="1295400" y="4914900"/>
          <p14:tracePt t="262985" x="1428750" y="4965700"/>
          <p14:tracePt t="263002" x="1854200" y="5048250"/>
          <p14:tracePt t="263018" x="1981200" y="5067300"/>
          <p14:tracePt t="263035" x="2000250" y="5067300"/>
          <p14:tracePt t="263052" x="2012950" y="5067300"/>
          <p14:tracePt t="263068" x="2025650" y="5054600"/>
          <p14:tracePt t="263084" x="2032000" y="5029200"/>
          <p14:tracePt t="263101" x="2032000" y="5022850"/>
          <p14:tracePt t="263118" x="2032000" y="5016500"/>
          <p14:tracePt t="263134" x="2032000" y="5010150"/>
          <p14:tracePt t="263151" x="2032000" y="5003800"/>
          <p14:tracePt t="263167" x="2032000" y="4991100"/>
          <p14:tracePt t="263185" x="2032000" y="4959350"/>
          <p14:tracePt t="263201" x="2032000" y="4933950"/>
          <p14:tracePt t="263218" x="2032000" y="4908550"/>
          <p14:tracePt t="263234" x="2032000" y="4864100"/>
          <p14:tracePt t="263235" x="0" y="0"/>
        </p14:tracePtLst>
        <p14:tracePtLst>
          <p14:tracePt t="266291" x="6858000" y="5461000"/>
          <p14:tracePt t="266299" x="6858000" y="5454650"/>
          <p14:tracePt t="266305" x="6864350" y="5454650"/>
          <p14:tracePt t="266316" x="6877050" y="5454650"/>
          <p14:tracePt t="266333" x="6946900" y="5441950"/>
          <p14:tracePt t="266350" x="7042150" y="5441950"/>
          <p14:tracePt t="266367" x="7200900" y="5441950"/>
          <p14:tracePt t="266370" x="7283450" y="5441950"/>
          <p14:tracePt t="266383" x="7372350" y="5441950"/>
          <p14:tracePt t="266400" x="7581900" y="5461000"/>
          <p14:tracePt t="266402" x="7677150" y="5467350"/>
          <p14:tracePt t="266417" x="7804150" y="5473700"/>
          <p14:tracePt t="266433" x="7880350" y="5473700"/>
          <p14:tracePt t="266449" x="7905750" y="5473700"/>
          <p14:tracePt t="266841" x="0" y="0"/>
        </p14:tracePtLst>
        <p14:tracePtLst>
          <p14:tracePt t="267346" x="5905500" y="5181600"/>
          <p14:tracePt t="267394" x="5930900" y="5181600"/>
          <p14:tracePt t="267402" x="5994400" y="5181600"/>
          <p14:tracePt t="267416" x="6089650" y="5181600"/>
          <p14:tracePt t="267433" x="6648450" y="5181600"/>
          <p14:tracePt t="267449" x="7251700" y="5245100"/>
          <p14:tracePt t="267466" x="7639050" y="5295900"/>
          <p14:tracePt t="267483" x="7785100" y="5308600"/>
          <p14:tracePt t="267499" x="7810500" y="5308600"/>
          <p14:tracePt t="267634" x="0" y="0"/>
        </p14:tracePtLst>
        <p14:tracePtLst>
          <p14:tracePt t="267914" x="7213600" y="5403850"/>
          <p14:tracePt t="267970" x="7219950" y="5403850"/>
          <p14:tracePt t="267977" x="7251700" y="5403850"/>
          <p14:tracePt t="267986" x="7302500" y="5403850"/>
          <p14:tracePt t="267999" x="7378700" y="5403850"/>
          <p14:tracePt t="268017" x="7702550" y="5403850"/>
          <p14:tracePt t="268032" x="7797800" y="5410200"/>
          <p14:tracePt t="268034" x="7848600" y="5410200"/>
          <p14:tracePt t="268049" x="7899400" y="5410200"/>
          <p14:tracePt t="268066" x="7912100" y="5410200"/>
          <p14:tracePt t="268249" x="0" y="0"/>
        </p14:tracePtLst>
        <p14:tracePtLst>
          <p14:tracePt t="269116" x="6165850" y="4914900"/>
          <p14:tracePt t="269185" x="6172200" y="4914900"/>
          <p14:tracePt t="269193" x="6184900" y="4914900"/>
          <p14:tracePt t="269202" x="6203950" y="4914900"/>
          <p14:tracePt t="269215" x="6235700" y="4914900"/>
          <p14:tracePt t="269232" x="6343650" y="4914900"/>
          <p14:tracePt t="269233" x="6426200" y="4927600"/>
          <p14:tracePt t="269249" x="6610350" y="4959350"/>
          <p14:tracePt t="269265" x="6794500" y="4978400"/>
          <p14:tracePt t="269282" x="6940550" y="4978400"/>
          <p14:tracePt t="269299" x="7048500" y="4978400"/>
          <p14:tracePt t="269315" x="7099300" y="4978400"/>
          <p14:tracePt t="269332" x="7112000" y="4978400"/>
          <p14:tracePt t="269393" x="0" y="0"/>
        </p14:tracePtLst>
        <p14:tracePtLst>
          <p14:tracePt t="270369" x="1111250" y="1371600"/>
          <p14:tracePt t="270425" x="1104900" y="1371600"/>
          <p14:tracePt t="270434" x="1092200" y="1384300"/>
          <p14:tracePt t="270441" x="1085850" y="1403350"/>
          <p14:tracePt t="270449" x="1079500" y="1447800"/>
          <p14:tracePt t="270465" x="1066800" y="1581150"/>
          <p14:tracePt t="270481" x="1047750" y="1720850"/>
          <p14:tracePt t="270498" x="1047750" y="1835150"/>
          <p14:tracePt t="270515" x="1047750" y="1911350"/>
          <p14:tracePt t="270532" x="1047750" y="1949450"/>
          <p14:tracePt t="270611" x="1054100" y="1943100"/>
          <p14:tracePt t="270617" x="1060450" y="1911350"/>
          <p14:tracePt t="270631" x="1073150" y="1885950"/>
          <p14:tracePt t="270649" x="1073150" y="1778000"/>
          <p14:tracePt t="270665" x="1073150" y="1701800"/>
          <p14:tracePt t="270681" x="1073150" y="1651000"/>
          <p14:tracePt t="270698" x="1073150" y="1631950"/>
          <p14:tracePt t="270715" x="1073150" y="1625600"/>
          <p14:tracePt t="270731" x="1073150" y="1619250"/>
          <p14:tracePt t="270817" x="1073150" y="1612900"/>
          <p14:tracePt t="270827" x="1066800" y="1612900"/>
          <p14:tracePt t="270827" x="0" y="0"/>
        </p14:tracePtLst>
        <p14:tracePtLst>
          <p14:tracePt t="278976" x="7073900" y="5924550"/>
          <p14:tracePt t="279044" x="7086600" y="5924550"/>
          <p14:tracePt t="279059" x="7112000" y="5924550"/>
          <p14:tracePt t="279069" x="7137400" y="5924550"/>
          <p14:tracePt t="279080" x="7169150" y="5924550"/>
          <p14:tracePt t="279082" x="7213600" y="5924550"/>
          <p14:tracePt t="279095" x="7258050" y="5924550"/>
          <p14:tracePt t="279100" x="7296150" y="5924550"/>
          <p14:tracePt t="279112" x="7353300" y="5924550"/>
          <p14:tracePt t="279115" x="7404100" y="5924550"/>
          <p14:tracePt t="279130" x="7480300" y="5924550"/>
          <p14:tracePt t="279146" x="7524750" y="5924550"/>
          <p14:tracePt t="279162" x="7537450" y="5924550"/>
          <p14:tracePt t="279633" x="0" y="0"/>
        </p14:tracePtLst>
        <p14:tracePtLst>
          <p14:tracePt t="280708" x="1282700" y="1530350"/>
          <p14:tracePt t="280713" x="1270000" y="1530350"/>
          <p14:tracePt t="280729" x="1257300" y="1530350"/>
          <p14:tracePt t="280745" x="1250950" y="1530350"/>
          <p14:tracePt t="280761" x="1244600" y="1530350"/>
          <p14:tracePt t="280778" x="1238250" y="1530350"/>
          <p14:tracePt t="280795" x="1231900" y="1530350"/>
          <p14:tracePt t="280811" x="1206500" y="1543050"/>
          <p14:tracePt t="280829" x="1193800" y="1562100"/>
          <p14:tracePt t="280845" x="1174750" y="1600200"/>
          <p14:tracePt t="280864" x="1155700" y="1631950"/>
          <p14:tracePt t="280879" x="1149350" y="1670050"/>
          <p14:tracePt t="280896" x="1149350" y="1701800"/>
          <p14:tracePt t="280899" x="1149350" y="1720850"/>
          <p14:tracePt t="280911" x="1149350" y="1727200"/>
          <p14:tracePt t="280929" x="1149350" y="1758950"/>
          <p14:tracePt t="280962" x="1155700" y="1771650"/>
          <p14:tracePt t="280987" x="1162050" y="1771650"/>
          <p14:tracePt t="280994" x="1168400" y="1771650"/>
          <p14:tracePt t="281003" x="1181100" y="1771650"/>
          <p14:tracePt t="281011" x="1187450" y="1771650"/>
          <p14:tracePt t="281028" x="1206500" y="1771650"/>
          <p14:tracePt t="281045" x="1225550" y="1771650"/>
          <p14:tracePt t="281061" x="1238250" y="1746250"/>
          <p14:tracePt t="281078" x="1244600" y="1720850"/>
          <p14:tracePt t="281095" x="1244600" y="1695450"/>
          <p14:tracePt t="281112" x="1244600" y="1670050"/>
          <p14:tracePt t="281129" x="1244600" y="1644650"/>
          <p14:tracePt t="281145" x="1244600" y="1625600"/>
          <p14:tracePt t="281161" x="1244600" y="1612900"/>
          <p14:tracePt t="281178" x="1244600" y="1593850"/>
          <p14:tracePt t="281194" x="1238250" y="1587500"/>
          <p14:tracePt t="281314" x="1225550" y="1587500"/>
          <p14:tracePt t="281322" x="1225550" y="1593850"/>
          <p14:tracePt t="281331" x="1225550" y="1606550"/>
          <p14:tracePt t="281345" x="1225550" y="1651000"/>
          <p14:tracePt t="281362" x="1225550" y="1695450"/>
          <p14:tracePt t="281378" x="1225550" y="1733550"/>
          <p14:tracePt t="281465" x="1231900" y="1733550"/>
          <p14:tracePt t="281482" x="1231900" y="1720850"/>
          <p14:tracePt t="281489" x="1238250" y="1689100"/>
          <p14:tracePt t="281498" x="1244600" y="1663700"/>
          <p14:tracePt t="281511" x="1244600" y="1651000"/>
          <p14:tracePt t="281528" x="1244600" y="1606550"/>
          <p14:tracePt t="281545" x="1244600" y="1574800"/>
          <p14:tracePt t="281643" x="1244600" y="1587500"/>
          <p14:tracePt t="281649" x="1244600" y="1606550"/>
          <p14:tracePt t="281661" x="1244600" y="1619250"/>
          <p14:tracePt t="281678" x="1250950" y="1638300"/>
          <p14:tracePt t="281694" x="1250950" y="1657350"/>
          <p14:tracePt t="281711" x="1257300" y="1670050"/>
          <p14:tracePt t="281728" x="1257300" y="1676400"/>
          <p14:tracePt t="281826" x="1263650" y="1670050"/>
          <p14:tracePt t="281833" x="1263650" y="1663700"/>
          <p14:tracePt t="281850" x="1263650" y="1651000"/>
          <p14:tracePt t="281862" x="1263650" y="1644650"/>
          <p14:tracePt t="281987" x="1263650" y="1657350"/>
          <p14:tracePt t="281993" x="1263650" y="1663700"/>
          <p14:tracePt t="282002" x="1263650" y="1676400"/>
          <p14:tracePt t="282011" x="1263650" y="1682750"/>
          <p14:tracePt t="282028" x="1270000" y="1689100"/>
          <p14:tracePt t="282449" x="0" y="0"/>
        </p14:tracePtLst>
        <p14:tracePtLst>
          <p14:tracePt t="283821" x="1422400" y="5302250"/>
          <p14:tracePt t="283838" x="1416050" y="5302250"/>
          <p14:tracePt t="283858" x="1397000" y="5308600"/>
          <p14:tracePt t="283873" x="1397000" y="5321300"/>
          <p14:tracePt t="283875" x="1397000" y="5346700"/>
          <p14:tracePt t="283889" x="1397000" y="5410200"/>
          <p14:tracePt t="283910" x="1397000" y="5486400"/>
          <p14:tracePt t="283927" x="1422400" y="5543550"/>
          <p14:tracePt t="283930" x="1435100" y="5562600"/>
          <p14:tracePt t="283944" x="1447800" y="5581650"/>
          <p14:tracePt t="283960" x="1524000" y="5638800"/>
          <p14:tracePt t="283977" x="1574800" y="5670550"/>
          <p14:tracePt t="283994" x="1625600" y="5676900"/>
          <p14:tracePt t="284010" x="1676400" y="5676900"/>
          <p14:tracePt t="284027" x="1708150" y="5657850"/>
          <p14:tracePt t="284043" x="1739900" y="5626100"/>
          <p14:tracePt t="284060" x="1758950" y="5600700"/>
          <p14:tracePt t="284077" x="1765300" y="5568950"/>
          <p14:tracePt t="284094" x="1765300" y="5537200"/>
          <p14:tracePt t="284111" x="1765300" y="5505450"/>
          <p14:tracePt t="284128" x="1746250" y="5486400"/>
          <p14:tracePt t="284144" x="1739900" y="5486400"/>
          <p14:tracePt t="284160" x="1720850" y="5480050"/>
          <p14:tracePt t="284177" x="1689100" y="5480050"/>
          <p14:tracePt t="284194" x="1644650" y="5486400"/>
          <p14:tracePt t="284210" x="1600200" y="5505450"/>
          <p14:tracePt t="284227" x="1574800" y="5524500"/>
          <p14:tracePt t="284243" x="1574800" y="5530850"/>
          <p14:tracePt t="284277" x="1568450" y="5530850"/>
          <p14:tracePt t="284293" x="1568450" y="5543550"/>
          <p14:tracePt t="284310" x="1568450" y="5556250"/>
          <p14:tracePt t="284327" x="1568450" y="5575300"/>
          <p14:tracePt t="284329" x="1568450" y="5581650"/>
          <p14:tracePt t="284378" x="1574800" y="5581650"/>
          <p14:tracePt t="284386" x="1587500" y="5575300"/>
          <p14:tracePt t="284394" x="1587500" y="5568950"/>
          <p14:tracePt t="284410" x="1587500" y="5537200"/>
          <p14:tracePt t="284427" x="1587500" y="5511800"/>
          <p14:tracePt t="284444" x="1587500" y="5505450"/>
          <p14:tracePt t="284460" x="1587500" y="5492750"/>
          <p14:tracePt t="284651" x="1593850" y="5499100"/>
          <p14:tracePt t="284659" x="1600200" y="5505450"/>
          <p14:tracePt t="284666" x="1612900" y="5511800"/>
          <p14:tracePt t="284677" x="1631950" y="5524500"/>
          <p14:tracePt t="284694" x="1714500" y="5568950"/>
          <p14:tracePt t="284694" x="0" y="0"/>
        </p14:tracePtLst>
        <p14:tracePtLst>
          <p14:tracePt t="284947" x="2146300" y="5594350"/>
          <p14:tracePt t="285019" x="2152650" y="5588000"/>
          <p14:tracePt t="285025" x="2159000" y="5581650"/>
          <p14:tracePt t="285033" x="2171700" y="5575300"/>
          <p14:tracePt t="285043" x="2190750" y="5568950"/>
          <p14:tracePt t="285060" x="2241550" y="5549900"/>
          <p14:tracePt t="285076" x="2286000" y="5530850"/>
          <p14:tracePt t="285093" x="2305050" y="5511800"/>
          <p14:tracePt t="285110" x="2311400" y="5511800"/>
          <p14:tracePt t="285127" x="2317750" y="5511800"/>
          <p14:tracePt t="285427" x="0" y="0"/>
        </p14:tracePtLst>
        <p14:tracePtLst>
          <p14:tracePt t="287445" x="7092950" y="5911850"/>
          <p14:tracePt t="287539" x="7105650" y="5911850"/>
          <p14:tracePt t="287549" x="7131050" y="5911850"/>
          <p14:tracePt t="287559" x="7175500" y="5911850"/>
          <p14:tracePt t="287576" x="7302500" y="5911850"/>
          <p14:tracePt t="287593" x="7537450" y="5911850"/>
          <p14:tracePt t="287610" x="7613650" y="5911850"/>
          <p14:tracePt t="287627" x="7632700" y="5911850"/>
          <p14:tracePt t="287644" x="7639050" y="5911850"/>
          <p14:tracePt t="287842" x="7632700" y="5911850"/>
          <p14:tracePt t="287850" x="7620000" y="5911850"/>
          <p14:tracePt t="287860" x="7600950" y="5911850"/>
          <p14:tracePt t="287877" x="7550150" y="5911850"/>
          <p14:tracePt t="287893" x="7512050" y="5911850"/>
          <p14:tracePt t="287909" x="7480300" y="5911850"/>
          <p14:tracePt t="287926" x="7448550" y="5911850"/>
          <p14:tracePt t="287943" x="7435850" y="5911850"/>
          <p14:tracePt t="287945" x="7429500" y="5911850"/>
          <p14:tracePt t="287959" x="7423150" y="5918200"/>
          <p14:tracePt t="287976" x="7410450" y="5918200"/>
          <p14:tracePt t="287992" x="7404100" y="5924550"/>
          <p14:tracePt t="288130" x="7410450" y="5924550"/>
          <p14:tracePt t="288138" x="7416800" y="5924550"/>
          <p14:tracePt t="288146" x="7423150" y="5924550"/>
          <p14:tracePt t="288218" x="0" y="0"/>
        </p14:tracePtLst>
        <p14:tracePtLst>
          <p14:tracePt t="288873" x="1187450" y="5435600"/>
          <p14:tracePt t="288921" x="1187450" y="5441950"/>
          <p14:tracePt t="288930" x="1193800" y="5448300"/>
          <p14:tracePt t="288942" x="1219200" y="5454650"/>
          <p14:tracePt t="288959" x="1308100" y="5467350"/>
          <p14:tracePt t="288962" x="1384300" y="5486400"/>
          <p14:tracePt t="288975" x="1479550" y="5511800"/>
          <p14:tracePt t="288992" x="1771650" y="5575300"/>
          <p14:tracePt t="288993" x="1917700" y="5607050"/>
          <p14:tracePt t="289008" x="2082800" y="5632450"/>
          <p14:tracePt t="289025" x="2146300" y="5645150"/>
          <p14:tracePt t="289042" x="2159000" y="5645150"/>
          <p14:tracePt t="289154" x="2152650" y="5645150"/>
          <p14:tracePt t="289164" x="2120900" y="5645150"/>
          <p14:tracePt t="289177" x="2070100" y="5645150"/>
          <p14:tracePt t="289194" x="1930400" y="5645150"/>
          <p14:tracePt t="289210" x="1784350" y="5645150"/>
          <p14:tracePt t="289225" x="1752600" y="5645150"/>
          <p14:tracePt t="290274" x="0" y="0"/>
        </p14:tracePtLst>
        <p14:tracePtLst>
          <p14:tracePt t="290570" x="1593850" y="5397500"/>
          <p14:tracePt t="290610" x="1587500" y="5397500"/>
          <p14:tracePt t="290618" x="1587500" y="5403850"/>
          <p14:tracePt t="290626" x="1581150" y="5416550"/>
          <p14:tracePt t="290642" x="1574800" y="5429250"/>
          <p14:tracePt t="290659" x="1574800" y="5454650"/>
          <p14:tracePt t="290675" x="1574800" y="5480050"/>
          <p14:tracePt t="290692" x="1574800" y="5499100"/>
          <p14:tracePt t="290708" x="1581150" y="5518150"/>
          <p14:tracePt t="290725" x="1593850" y="5537200"/>
          <p14:tracePt t="290741" x="1600200" y="5537200"/>
          <p14:tracePt t="290758" x="1606550" y="5537200"/>
          <p14:tracePt t="290775" x="1619250" y="5537200"/>
          <p14:tracePt t="290791" x="1631950" y="5511800"/>
          <p14:tracePt t="290793" x="1644650" y="5492750"/>
          <p14:tracePt t="290809" x="1657350" y="5473700"/>
          <p14:tracePt t="290825" x="1657350" y="5467350"/>
          <p14:tracePt t="291073" x="0" y="0"/>
        </p14:tracePtLst>
        <p14:tracePtLst>
          <p14:tracePt t="292293" x="781050" y="4311650"/>
          <p14:tracePt t="292300" x="768350" y="4337050"/>
          <p14:tracePt t="292307" x="762000" y="4375150"/>
          <p14:tracePt t="292324" x="762000" y="4438650"/>
          <p14:tracePt t="292341" x="762000" y="4521200"/>
          <p14:tracePt t="292357" x="768350" y="4622800"/>
          <p14:tracePt t="292362" x="787400" y="4667250"/>
          <p14:tracePt t="292374" x="806450" y="4692650"/>
          <p14:tracePt t="292392" x="838200" y="4737100"/>
          <p14:tracePt t="292408" x="863600" y="4749800"/>
          <p14:tracePt t="292410" x="863600" y="4756150"/>
          <p14:tracePt t="292434" x="869950" y="4756150"/>
          <p14:tracePt t="292443" x="882650" y="4756150"/>
          <p14:tracePt t="292458" x="914400" y="4686300"/>
          <p14:tracePt t="292474" x="958850" y="4572000"/>
          <p14:tracePt t="292491" x="971550" y="4451350"/>
          <p14:tracePt t="292507" x="977900" y="4356100"/>
          <p14:tracePt t="292524" x="977900" y="4311650"/>
          <p14:tracePt t="292541" x="977900" y="4298950"/>
          <p14:tracePt t="292612" x="977900" y="4305300"/>
          <p14:tracePt t="292706" x="0" y="0"/>
        </p14:tracePtLst>
        <p14:tracePtLst>
          <p14:tracePt t="293092" x="1517650" y="5314950"/>
          <p14:tracePt t="293116" x="1511300" y="5334000"/>
          <p14:tracePt t="293127" x="1511300" y="5340350"/>
          <p14:tracePt t="293142" x="1511300" y="5391150"/>
          <p14:tracePt t="293158" x="1504950" y="5422900"/>
          <p14:tracePt t="293175" x="1504950" y="5441950"/>
          <p14:tracePt t="293179" x="1504950" y="5448300"/>
          <p14:tracePt t="293191" x="1504950" y="5454650"/>
          <p14:tracePt t="293219" x="1504950" y="5461000"/>
          <p14:tracePt t="293299" x="1511300" y="5461000"/>
          <p14:tracePt t="293305" x="1517650" y="5441950"/>
          <p14:tracePt t="293314" x="1517650" y="5416550"/>
          <p14:tracePt t="293324" x="1517650" y="5397500"/>
          <p14:tracePt t="293340" x="1524000" y="5365750"/>
          <p14:tracePt t="293357" x="1524000" y="5346700"/>
          <p14:tracePt t="293374" x="1524000" y="5340350"/>
          <p14:tracePt t="293569" x="0" y="0"/>
        </p14:tracePtLst>
        <p14:tracePtLst>
          <p14:tracePt t="297929" x="7283450" y="5657850"/>
          <p14:tracePt t="297945" x="7283450" y="5676900"/>
          <p14:tracePt t="297953" x="7283450" y="5708650"/>
          <p14:tracePt t="297961" x="7283450" y="5772150"/>
          <p14:tracePt t="297972" x="7302500" y="5829300"/>
          <p14:tracePt t="297989" x="7315200" y="5918200"/>
          <p14:tracePt t="298006" x="7334250" y="5975350"/>
          <p14:tracePt t="298022" x="7340600" y="6000750"/>
          <p14:tracePt t="298039" x="7340600" y="6007100"/>
          <p14:tracePt t="298065" x="7340600" y="6013450"/>
          <p14:tracePt t="298089" x="7346950" y="6013450"/>
          <p14:tracePt t="298097" x="7353300" y="6000750"/>
          <p14:tracePt t="298105" x="7366000" y="5988050"/>
          <p14:tracePt t="298122" x="7372350" y="5949950"/>
          <p14:tracePt t="298139" x="7378700" y="5905500"/>
          <p14:tracePt t="298155" x="7378700" y="5835650"/>
          <p14:tracePt t="298172" x="7385050" y="5778500"/>
          <p14:tracePt t="298189" x="7385050" y="5746750"/>
          <p14:tracePt t="298205" x="7385050" y="5734050"/>
          <p14:tracePt t="298222" x="7385050" y="5727700"/>
          <p14:tracePt t="298289" x="7385050" y="5740400"/>
          <p14:tracePt t="298297" x="7385050" y="5759450"/>
          <p14:tracePt t="298305" x="7385050" y="5772150"/>
          <p14:tracePt t="298322" x="7385050" y="5803900"/>
          <p14:tracePt t="298339" x="7385050" y="5822950"/>
          <p14:tracePt t="298355" x="7385050" y="5829300"/>
          <p14:tracePt t="298441" x="7391400" y="5835650"/>
          <p14:tracePt t="298458" x="7391400" y="5829300"/>
          <p14:tracePt t="298465" x="7391400" y="5816600"/>
          <p14:tracePt t="298473" x="7391400" y="5810250"/>
          <p14:tracePt t="298489" x="7391400" y="5803900"/>
          <p14:tracePt t="298577" x="7391400" y="5810250"/>
          <p14:tracePt t="298585" x="7391400" y="5822950"/>
          <p14:tracePt t="298593" x="7391400" y="5829300"/>
          <p14:tracePt t="298617" x="7391400" y="5835650"/>
          <p14:tracePt t="298649" x="7391400" y="5842000"/>
          <p14:tracePt t="298658" x="7391400" y="5848350"/>
          <p14:tracePt t="298665" x="7391400" y="5854700"/>
          <p14:tracePt t="298673" x="7391400" y="5861050"/>
          <p14:tracePt t="298689" x="7391400" y="5880100"/>
          <p14:tracePt t="298705" x="7391400" y="5886450"/>
          <p14:tracePt t="298785" x="7391400" y="5880100"/>
          <p14:tracePt t="298793" x="7391400" y="5867400"/>
          <p14:tracePt t="298805" x="7391400" y="5861050"/>
          <p14:tracePt t="298822" x="7391400" y="5842000"/>
          <p14:tracePt t="298839" x="7391400" y="5822950"/>
          <p14:tracePt t="298855" x="7391400" y="5810250"/>
          <p14:tracePt t="298872" x="7391400" y="5803900"/>
          <p14:tracePt t="298929" x="7391400" y="5810250"/>
          <p14:tracePt t="298937" x="7391400" y="5816600"/>
          <p14:tracePt t="298945" x="7391400" y="5835650"/>
          <p14:tracePt t="298955" x="7391400" y="5842000"/>
          <p14:tracePt t="298972" x="7391400" y="5854700"/>
          <p14:tracePt t="299065" x="7391400" y="5842000"/>
          <p14:tracePt t="299073" x="7391400" y="5835650"/>
          <p14:tracePt t="299081" x="7391400" y="5829300"/>
          <p14:tracePt t="301001" x="0" y="0"/>
        </p14:tracePtLst>
        <p14:tracePtLst>
          <p14:tracePt t="306323" x="469900" y="4152900"/>
          <p14:tracePt t="306365" x="469900" y="4159250"/>
          <p14:tracePt t="306373" x="469900" y="4178300"/>
          <p14:tracePt t="306386" x="469900" y="4267200"/>
          <p14:tracePt t="306403" x="469900" y="4381500"/>
          <p14:tracePt t="306419" x="469900" y="4527550"/>
          <p14:tracePt t="306436" x="469900" y="4679950"/>
          <p14:tracePt t="306453" x="469900" y="4813300"/>
          <p14:tracePt t="306471" x="476250" y="4953000"/>
          <p14:tracePt t="306487" x="501650" y="5067300"/>
          <p14:tracePt t="306491" x="508000" y="5118100"/>
          <p14:tracePt t="306503" x="514350" y="5175250"/>
          <p14:tracePt t="306522" x="565150" y="5314950"/>
          <p14:tracePt t="306536" x="571500" y="5334000"/>
          <p14:tracePt t="306554" x="584200" y="5365750"/>
          <p14:tracePt t="306628" x="590550" y="5359400"/>
          <p14:tracePt t="306635" x="596900" y="5346700"/>
          <p14:tracePt t="306653" x="609600" y="5308600"/>
          <p14:tracePt t="306669" x="628650" y="5264150"/>
          <p14:tracePt t="306686" x="641350" y="5226050"/>
          <p14:tracePt t="306690" x="647700" y="5213350"/>
          <p14:tracePt t="306703" x="654050" y="5200650"/>
          <p14:tracePt t="306720" x="660400" y="5194300"/>
          <p14:tracePt t="306737" x="660400" y="5187950"/>
          <p14:tracePt t="306876" x="660400" y="5194300"/>
          <p14:tracePt t="306893" x="660400" y="5226050"/>
          <p14:tracePt t="306903" x="666750" y="5257800"/>
          <p14:tracePt t="306919" x="685800" y="5308600"/>
          <p14:tracePt t="306936" x="704850" y="5353050"/>
          <p14:tracePt t="306938" x="711200" y="5365750"/>
          <p14:tracePt t="309698" x="0" y="0"/>
        </p14:tracePtLst>
        <p14:tracePtLst>
          <p14:tracePt t="310355" x="476250" y="4146550"/>
          <p14:tracePt t="310395" x="463550" y="4152900"/>
          <p14:tracePt t="310404" x="463550" y="4165600"/>
          <p14:tracePt t="310418" x="450850" y="4229100"/>
          <p14:tracePt t="310435" x="438150" y="4330700"/>
          <p14:tracePt t="310451" x="438150" y="4445000"/>
          <p14:tracePt t="310472" x="438150" y="4565650"/>
          <p14:tracePt t="310486" x="438150" y="4667250"/>
          <p14:tracePt t="310489" x="438150" y="4711700"/>
          <p14:tracePt t="310502" x="438150" y="4756150"/>
          <p14:tracePt t="310519" x="444500" y="4845050"/>
          <p14:tracePt t="310535" x="469900" y="4927600"/>
          <p14:tracePt t="310538" x="482600" y="4978400"/>
          <p14:tracePt t="310552" x="488950" y="5035550"/>
          <p14:tracePt t="310568" x="520700" y="5124450"/>
          <p14:tracePt t="310585" x="577850" y="5264150"/>
          <p14:tracePt t="310601" x="596900" y="5327650"/>
          <p14:tracePt t="310618" x="615950" y="5378450"/>
          <p14:tracePt t="310635" x="628650" y="5416550"/>
          <p14:tracePt t="310651" x="635000" y="5448300"/>
          <p14:tracePt t="310668" x="641350" y="5454650"/>
          <p14:tracePt t="310685" x="641350" y="5467350"/>
          <p14:tracePt t="310701" x="641350" y="5473700"/>
          <p14:tracePt t="311002" x="0" y="0"/>
        </p14:tracePtLst>
        <p14:tracePtLst>
          <p14:tracePt t="311778" x="774700" y="1339850"/>
          <p14:tracePt t="311869" x="774700" y="1352550"/>
          <p14:tracePt t="311880" x="774700" y="1365250"/>
          <p14:tracePt t="311889" x="774700" y="1384300"/>
          <p14:tracePt t="311901" x="774700" y="1390650"/>
          <p14:tracePt t="311918" x="774700" y="1397000"/>
          <p14:tracePt t="311973" x="774700" y="1403350"/>
          <p14:tracePt t="312010" x="781050" y="1390650"/>
          <p14:tracePt t="312026" x="787400" y="1390650"/>
          <p14:tracePt t="312043" x="787400" y="1384300"/>
          <p14:tracePt t="312282" x="0" y="0"/>
        </p14:tracePtLst>
        <p14:tracePtLst>
          <p14:tracePt t="313665" x="533400" y="6280150"/>
          <p14:tracePt t="313786" x="546100" y="6280150"/>
          <p14:tracePt t="313793" x="565150" y="6280150"/>
          <p14:tracePt t="313802" x="584200" y="6280150"/>
          <p14:tracePt t="313817" x="635000" y="6280150"/>
          <p14:tracePt t="313834" x="673100" y="6280150"/>
          <p14:tracePt t="313850" x="711200" y="6280150"/>
          <p14:tracePt t="313867" x="730250" y="6280150"/>
          <p14:tracePt t="313883" x="749300" y="6286500"/>
          <p14:tracePt t="313900" x="762000" y="6286500"/>
          <p14:tracePt t="314042" x="0" y="0"/>
        </p14:tracePtLst>
        <p14:tracePtLst>
          <p14:tracePt t="314506" x="1073150" y="6324600"/>
          <p14:tracePt t="314578" x="1079500" y="6324600"/>
          <p14:tracePt t="314587" x="1092200" y="6324600"/>
          <p14:tracePt t="314594" x="1098550" y="6324600"/>
          <p14:tracePt t="314601" x="1123950" y="6324600"/>
          <p14:tracePt t="314617" x="1206500" y="6324600"/>
          <p14:tracePt t="314633" x="1327150" y="6324600"/>
          <p14:tracePt t="314650" x="1466850" y="6324600"/>
          <p14:tracePt t="314666" x="1593850" y="6324600"/>
          <p14:tracePt t="314683" x="1670050" y="6324600"/>
          <p14:tracePt t="314700" x="1701800" y="6324600"/>
          <p14:tracePt t="314717" x="1720850" y="6324600"/>
          <p14:tracePt t="314733" x="1739900" y="6324600"/>
          <p14:tracePt t="314750" x="1758950" y="6324600"/>
          <p14:tracePt t="314753" x="1765300" y="6324600"/>
          <p14:tracePt t="314767" x="1778000" y="6324600"/>
          <p14:tracePt t="314783" x="1803400" y="6324600"/>
          <p14:tracePt t="314786" x="1816100" y="6324600"/>
          <p14:tracePt t="314800" x="1822450" y="6324600"/>
          <p14:tracePt t="314817" x="1854200" y="6324600"/>
          <p14:tracePt t="314833" x="1866900" y="6324600"/>
          <p14:tracePt t="314850" x="1885950" y="6324600"/>
          <p14:tracePt t="314866" x="1898650" y="6324600"/>
          <p14:tracePt t="314883" x="1911350" y="6324600"/>
          <p14:tracePt t="314900" x="1917700" y="6324600"/>
          <p14:tracePt t="315025" x="1924050" y="6324600"/>
          <p14:tracePt t="315049" x="1924050" y="6337300"/>
          <p14:tracePt t="315057" x="1924050" y="6343650"/>
          <p14:tracePt t="315066" x="1911350" y="6343650"/>
          <p14:tracePt t="315083" x="1866900" y="6356350"/>
          <p14:tracePt t="315100" x="1835150" y="6356350"/>
          <p14:tracePt t="315116" x="1816100" y="6356350"/>
          <p14:tracePt t="315133" x="1809750" y="6356350"/>
          <p14:tracePt t="315305" x="1828800" y="6356350"/>
          <p14:tracePt t="315314" x="1860550" y="6356350"/>
          <p14:tracePt t="315322" x="1911350" y="6356350"/>
          <p14:tracePt t="315333" x="1974850" y="6356350"/>
          <p14:tracePt t="315350" x="2114550" y="6356350"/>
          <p14:tracePt t="315366" x="2286000" y="6356350"/>
          <p14:tracePt t="315383" x="2444750" y="6356350"/>
          <p14:tracePt t="315385" x="2514600" y="6356350"/>
          <p14:tracePt t="315400" x="2578100" y="6356350"/>
          <p14:tracePt t="315416" x="2692400" y="6356350"/>
          <p14:tracePt t="315433" x="2717800" y="6356350"/>
          <p14:tracePt t="315450" x="2730500" y="6356350"/>
          <p14:tracePt t="315483" x="2736850" y="6356350"/>
          <p14:tracePt t="315628" x="2724150" y="6356350"/>
          <p14:tracePt t="315633" x="2679700" y="6356350"/>
          <p14:tracePt t="315643" x="2628900" y="6356350"/>
          <p14:tracePt t="315649" x="2552700" y="6356350"/>
          <p14:tracePt t="315666" x="2393950" y="6356350"/>
          <p14:tracePt t="315683" x="2235200" y="6356350"/>
          <p14:tracePt t="315699" x="2133600" y="6356350"/>
          <p14:tracePt t="315716" x="2089150" y="6356350"/>
          <p14:tracePt t="315733" x="2076450" y="6356350"/>
          <p14:tracePt t="315858" x="2095500" y="6356350"/>
          <p14:tracePt t="315865" x="2120900" y="6356350"/>
          <p14:tracePt t="315873" x="2165350" y="6356350"/>
          <p14:tracePt t="315883" x="2228850" y="6356350"/>
          <p14:tracePt t="315899" x="2381250" y="6356350"/>
          <p14:tracePt t="315916" x="2527300" y="6356350"/>
          <p14:tracePt t="315933" x="2641600" y="6356350"/>
          <p14:tracePt t="315949" x="2698750" y="6356350"/>
          <p14:tracePt t="315966" x="2730500" y="6356350"/>
          <p14:tracePt t="315983" x="2743200" y="6356350"/>
          <p14:tracePt t="316017" x="2762250" y="6356350"/>
          <p14:tracePt t="316050" x="2781300" y="6356350"/>
          <p14:tracePt t="316066" x="2794000" y="6356350"/>
          <p14:tracePt t="316083" x="2800350" y="6356350"/>
          <p14:tracePt t="316099" x="2806700" y="6356350"/>
          <p14:tracePt t="316154" x="2813050" y="6356350"/>
          <p14:tracePt t="316173" x="2819400" y="6356350"/>
          <p14:tracePt t="316181" x="2825750" y="6356350"/>
          <p14:tracePt t="316194" x="2844800" y="6356350"/>
          <p14:tracePt t="316205" x="2863850" y="6356350"/>
          <p14:tracePt t="316217" x="2895600" y="6356350"/>
          <p14:tracePt t="316233" x="2940050" y="6356350"/>
          <p14:tracePt t="316249" x="2997200" y="6356350"/>
          <p14:tracePt t="316267" x="3073400" y="6356350"/>
          <p14:tracePt t="316285" x="3181350" y="6356350"/>
          <p14:tracePt t="316300" x="3295650" y="6356350"/>
          <p14:tracePt t="316317" x="3390900" y="6356350"/>
          <p14:tracePt t="316334" x="3429000" y="6356350"/>
          <p14:tracePt t="316349" x="3435350" y="6356350"/>
          <p14:tracePt t="316746" x="3429000" y="6356350"/>
          <p14:tracePt t="316755" x="3409950" y="6356350"/>
          <p14:tracePt t="316767" x="3359150" y="6369050"/>
          <p14:tracePt t="316783" x="3244850" y="6375400"/>
          <p14:tracePt t="316788" x="3155950" y="6375400"/>
          <p14:tracePt t="316800" x="3067050" y="6375400"/>
          <p14:tracePt t="316817" x="2908300" y="6375400"/>
          <p14:tracePt t="316819" x="2844800" y="6375400"/>
          <p14:tracePt t="316834" x="2755900" y="6375400"/>
          <p14:tracePt t="316849" x="2736850" y="6375400"/>
          <p14:tracePt t="316867" x="2730500" y="6375400"/>
          <p14:tracePt t="316964" x="2743200" y="6375400"/>
          <p14:tracePt t="316971" x="2787650" y="6375400"/>
          <p14:tracePt t="316982" x="2838450" y="6375400"/>
          <p14:tracePt t="316999" x="2984500" y="6375400"/>
          <p14:tracePt t="317019" x="3175000" y="6375400"/>
          <p14:tracePt t="317034" x="3225800" y="6375400"/>
          <p14:tracePt t="317050" x="3251200" y="6375400"/>
          <p14:tracePt t="317146" x="3251200" y="6381750"/>
          <p14:tracePt t="317155" x="3238500" y="6381750"/>
          <p14:tracePt t="317166" x="3200400" y="6388100"/>
          <p14:tracePt t="317183" x="3079750" y="6407150"/>
          <p14:tracePt t="317186" x="2990850" y="6419850"/>
          <p14:tracePt t="317199" x="2908300" y="6426200"/>
          <p14:tracePt t="317216" x="2762250" y="6426200"/>
          <p14:tracePt t="317221" x="2717800" y="6426200"/>
          <p14:tracePt t="317233" x="2698750" y="6426200"/>
          <p14:tracePt t="317249" x="2692400" y="6426200"/>
          <p14:tracePt t="317333" x="2717800" y="6426200"/>
          <p14:tracePt t="317338" x="2749550" y="6426200"/>
          <p14:tracePt t="317349" x="2794000" y="6426200"/>
          <p14:tracePt t="317367" x="2889250" y="6426200"/>
          <p14:tracePt t="317371" x="2933700" y="6426200"/>
          <p14:tracePt t="317382" x="2978150" y="6426200"/>
          <p14:tracePt t="317399" x="3028950" y="6438900"/>
          <p14:tracePt t="317819" x="0" y="0"/>
        </p14:tracePtLst>
        <p14:tracePtLst>
          <p14:tracePt t="318645" x="4102100" y="6165850"/>
          <p14:tracePt t="318694" x="4095750" y="6178550"/>
          <p14:tracePt t="318702" x="4089400" y="6191250"/>
          <p14:tracePt t="318715" x="4089400" y="6223000"/>
          <p14:tracePt t="318732" x="4089400" y="6254750"/>
          <p14:tracePt t="318749" x="4095750" y="6292850"/>
          <p14:tracePt t="318765" x="4102100" y="6311900"/>
          <p14:tracePt t="318782" x="4114800" y="6330950"/>
          <p14:tracePt t="318799" x="4121150" y="6330950"/>
          <p14:tracePt t="318816" x="4133850" y="6330950"/>
          <p14:tracePt t="318832" x="4159250" y="6337300"/>
          <p14:tracePt t="318849" x="4171950" y="6337300"/>
          <p14:tracePt t="318866" x="4210050" y="6324600"/>
          <p14:tracePt t="318882" x="4235450" y="6292850"/>
          <p14:tracePt t="318898" x="4241800" y="6254750"/>
          <p14:tracePt t="318915" x="4241800" y="6216650"/>
          <p14:tracePt t="318932" x="4241800" y="6178550"/>
          <p14:tracePt t="318948" x="4241800" y="6153150"/>
          <p14:tracePt t="319057" x="0" y="0"/>
        </p14:tracePtLst>
        <p14:tracePtLst>
          <p14:tracePt t="320939" x="431800" y="4171950"/>
          <p14:tracePt t="321123" x="425450" y="4178300"/>
          <p14:tracePt t="321140" x="425450" y="4235450"/>
          <p14:tracePt t="321153" x="431800" y="4318000"/>
          <p14:tracePt t="321164" x="438150" y="4375150"/>
          <p14:tracePt t="321181" x="438150" y="4413250"/>
          <p14:tracePt t="321198" x="438150" y="4432300"/>
          <p14:tracePt t="321214" x="444500" y="4432300"/>
          <p14:tracePt t="321298" x="444500" y="4425950"/>
          <p14:tracePt t="321306" x="444500" y="4419600"/>
          <p14:tracePt t="321315" x="444500" y="4400550"/>
          <p14:tracePt t="321332" x="444500" y="4349750"/>
          <p14:tracePt t="321348" x="444500" y="4305300"/>
          <p14:tracePt t="321366" x="444500" y="4241800"/>
          <p14:tracePt t="321381" x="438150" y="4197350"/>
          <p14:tracePt t="321398" x="438150" y="4184650"/>
          <p14:tracePt t="321414" x="431800" y="4165600"/>
          <p14:tracePt t="321481" x="425450" y="4165600"/>
          <p14:tracePt t="321490" x="425450" y="4184650"/>
          <p14:tracePt t="321498" x="425450" y="4216400"/>
          <p14:tracePt t="321514" x="419100" y="4298950"/>
          <p14:tracePt t="321532" x="412750" y="4356100"/>
          <p14:tracePt t="321548" x="412750" y="4381500"/>
          <p14:tracePt t="321644" x="412750" y="4368800"/>
          <p14:tracePt t="321650" x="412750" y="4349750"/>
          <p14:tracePt t="321665" x="406400" y="4298950"/>
          <p14:tracePt t="321681" x="400050" y="4254500"/>
          <p14:tracePt t="321698" x="387350" y="4222750"/>
          <p14:tracePt t="321714" x="387350" y="4203700"/>
          <p14:tracePt t="321731" x="387350" y="4197350"/>
          <p14:tracePt t="321786" x="387350" y="4203700"/>
          <p14:tracePt t="321793" x="387350" y="4248150"/>
          <p14:tracePt t="321802" x="387350" y="4311650"/>
          <p14:tracePt t="321815" x="387350" y="4394200"/>
          <p14:tracePt t="321832" x="387350" y="4521200"/>
          <p14:tracePt t="321847" x="387350" y="4591050"/>
          <p14:tracePt t="321851" x="387350" y="4597400"/>
          <p14:tracePt t="321864" x="387350" y="4610100"/>
          <p14:tracePt t="321921" x="387350" y="4591050"/>
          <p14:tracePt t="321930" x="387350" y="4572000"/>
          <p14:tracePt t="321939" x="387350" y="4546600"/>
          <p14:tracePt t="321947" x="387350" y="4514850"/>
          <p14:tracePt t="321964" x="387350" y="4451350"/>
          <p14:tracePt t="321981" x="387350" y="4362450"/>
          <p14:tracePt t="321997" x="387350" y="4298950"/>
          <p14:tracePt t="322014" x="387350" y="4241800"/>
          <p14:tracePt t="322031" x="387350" y="4184650"/>
          <p14:tracePt t="322048" x="400050" y="4152900"/>
          <p14:tracePt t="322065" x="400050" y="4140200"/>
          <p14:tracePt t="322170" x="406400" y="4140200"/>
          <p14:tracePt t="322202" x="412750" y="4146550"/>
          <p14:tracePt t="322314" x="419100" y="4152900"/>
          <p14:tracePt t="322321" x="425450" y="4152900"/>
          <p14:tracePt t="322331" x="431800" y="4165600"/>
          <p14:tracePt t="322347" x="450850" y="4191000"/>
          <p14:tracePt t="322365" x="476250" y="4229100"/>
          <p14:tracePt t="322369" x="476250" y="4241800"/>
          <p14:tracePt t="322433" x="476250" y="4248150"/>
          <p14:tracePt t="322442" x="476250" y="4254500"/>
          <p14:tracePt t="322460" x="457200" y="4254500"/>
          <p14:tracePt t="322466" x="425450" y="4254500"/>
          <p14:tracePt t="322480" x="355600" y="4241800"/>
          <p14:tracePt t="322497" x="292100" y="4216400"/>
          <p14:tracePt t="322514" x="279400" y="4216400"/>
          <p14:tracePt t="322611" x="279400" y="4210050"/>
          <p14:tracePt t="322627" x="279400" y="4203700"/>
          <p14:tracePt t="322634" x="304800" y="4197350"/>
          <p14:tracePt t="322647" x="330200" y="4191000"/>
          <p14:tracePt t="322664" x="387350" y="4191000"/>
          <p14:tracePt t="322667" x="419100" y="4191000"/>
          <p14:tracePt t="322681" x="501650" y="4191000"/>
          <p14:tracePt t="322697" x="571500" y="4191000"/>
          <p14:tracePt t="322714" x="609600" y="4191000"/>
          <p14:tracePt t="322730" x="635000" y="4191000"/>
          <p14:tracePt t="322747" x="647700" y="4191000"/>
          <p14:tracePt t="322764" x="654050" y="4191000"/>
          <p14:tracePt t="322780" x="660400" y="4191000"/>
          <p14:tracePt t="322798" x="666750" y="4191000"/>
          <p14:tracePt t="322873" x="673100" y="4191000"/>
          <p14:tracePt t="322881" x="679450" y="4191000"/>
          <p14:tracePt t="322898" x="685800" y="4191000"/>
          <p14:tracePt t="322907" x="692150" y="4191000"/>
          <p14:tracePt t="322914" x="698500" y="4191000"/>
          <p14:tracePt t="322930" x="742950" y="4191000"/>
          <p14:tracePt t="322947" x="768350" y="4191000"/>
          <p14:tracePt t="322964" x="800100" y="4197350"/>
          <p14:tracePt t="323347" x="0" y="0"/>
        </p14:tracePtLst>
        <p14:tracePtLst>
          <p14:tracePt t="324091" x="4673600" y="6089650"/>
          <p14:tracePt t="324154" x="4673600" y="6102350"/>
          <p14:tracePt t="324164" x="4673600" y="6127750"/>
          <p14:tracePt t="324180" x="4679950" y="6203950"/>
          <p14:tracePt t="324197" x="4686300" y="6267450"/>
          <p14:tracePt t="324214" x="4724400" y="6343650"/>
          <p14:tracePt t="324218" x="4730750" y="6362700"/>
          <p14:tracePt t="324230" x="4737100" y="6388100"/>
          <p14:tracePt t="324247" x="4756150" y="6419850"/>
          <p14:tracePt t="324250" x="4756150" y="6426200"/>
          <p14:tracePt t="324263" x="4762500" y="6432550"/>
          <p14:tracePt t="324280" x="4768850" y="6438900"/>
          <p14:tracePt t="324316" x="4775200" y="6438900"/>
          <p14:tracePt t="324324" x="4781550" y="6413500"/>
          <p14:tracePt t="324334" x="4794250" y="6388100"/>
          <p14:tracePt t="324347" x="4819650" y="6305550"/>
          <p14:tracePt t="324364" x="4819650" y="6242050"/>
          <p14:tracePt t="324380" x="4819650" y="6203950"/>
          <p14:tracePt t="324397" x="4819650" y="6165850"/>
          <p14:tracePt t="324413" x="4819650" y="6153150"/>
          <p14:tracePt t="324524" x="4813300" y="6146800"/>
          <p14:tracePt t="324547" x="4813300" y="6153150"/>
          <p14:tracePt t="324562" x="4813300" y="6159500"/>
          <p14:tracePt t="324574" x="4806950" y="6165850"/>
          <p14:tracePt t="324586" x="4806950" y="6178550"/>
          <p14:tracePt t="324597" x="4806950" y="6191250"/>
          <p14:tracePt t="324614" x="4806950" y="6197600"/>
          <p14:tracePt t="324630" x="4806950" y="6210300"/>
          <p14:tracePt t="324647" x="4806950" y="6216650"/>
          <p14:tracePt t="324663" x="4806950" y="6223000"/>
          <p14:tracePt t="324993" x="0" y="0"/>
        </p14:tracePtLst>
        <p14:tracePtLst>
          <p14:tracePt t="325682" x="368300" y="4203700"/>
          <p14:tracePt t="325729" x="374650" y="4203700"/>
          <p14:tracePt t="325746" x="381000" y="4222750"/>
          <p14:tracePt t="325881" x="387350" y="4229100"/>
          <p14:tracePt t="325905" x="387350" y="4222750"/>
          <p14:tracePt t="325913" x="387350" y="4216400"/>
          <p14:tracePt t="326145" x="0" y="0"/>
        </p14:tracePtLst>
        <p14:tracePtLst>
          <p14:tracePt t="326993" x="5384800" y="6140450"/>
          <p14:tracePt t="327050" x="5384800" y="6153150"/>
          <p14:tracePt t="327057" x="5384800" y="6165850"/>
          <p14:tracePt t="327066" x="5384800" y="6184900"/>
          <p14:tracePt t="327079" x="5384800" y="6210300"/>
          <p14:tracePt t="327095" x="5391150" y="6254750"/>
          <p14:tracePt t="327113" x="5403850" y="6311900"/>
          <p14:tracePt t="327129" x="5422900" y="6343650"/>
          <p14:tracePt t="327146" x="5441950" y="6369050"/>
          <p14:tracePt t="327162" x="5448300" y="6381750"/>
          <p14:tracePt t="327179" x="5454650" y="6394450"/>
          <p14:tracePt t="327251" x="5467350" y="6394450"/>
          <p14:tracePt t="327257" x="5467350" y="6388100"/>
          <p14:tracePt t="327267" x="5473700" y="6381750"/>
          <p14:tracePt t="327279" x="5480050" y="6362700"/>
          <p14:tracePt t="327296" x="5492750" y="6330950"/>
          <p14:tracePt t="327313" x="5505450" y="6299200"/>
          <p14:tracePt t="327329" x="5505450" y="6280150"/>
          <p14:tracePt t="327346" x="5505450" y="6267450"/>
          <p14:tracePt t="327363" x="5505450" y="6261100"/>
          <p14:tracePt t="327379" x="5505450" y="6254750"/>
          <p14:tracePt t="327433" x="5505450" y="6273800"/>
          <p14:tracePt t="327441" x="5505450" y="6299200"/>
          <p14:tracePt t="327449" x="5505450" y="6311900"/>
          <p14:tracePt t="327462" x="5505450" y="6330950"/>
          <p14:tracePt t="327479" x="5505450" y="6350000"/>
          <p14:tracePt t="327496" x="5505450" y="6356350"/>
          <p14:tracePt t="327569" x="5505450" y="6337300"/>
          <p14:tracePt t="327578" x="5505450" y="6311900"/>
          <p14:tracePt t="327585" x="5505450" y="6292850"/>
          <p14:tracePt t="327595" x="5505450" y="6273800"/>
          <p14:tracePt t="327613" x="5505450" y="6229350"/>
          <p14:tracePt t="327629" x="5505450" y="6203950"/>
          <p14:tracePt t="327645" x="5505450" y="6197600"/>
          <p14:tracePt t="327713" x="5505450" y="6216650"/>
          <p14:tracePt t="327723" x="5505450" y="6235700"/>
          <p14:tracePt t="327729" x="5505450" y="6254750"/>
          <p14:tracePt t="327745" x="5511800" y="6280150"/>
          <p14:tracePt t="327762" x="5518150" y="6286500"/>
          <p14:tracePt t="327882" x="5524500" y="6286500"/>
          <p14:tracePt t="327908" x="5524500" y="6273800"/>
          <p14:tracePt t="327917" x="5530850" y="6261100"/>
          <p14:tracePt t="328333" x="5530850" y="6254750"/>
          <p14:tracePt t="328341" x="5530850" y="6248400"/>
          <p14:tracePt t="328354" x="5530850" y="6242050"/>
          <p14:tracePt t="328364" x="5530850" y="6235700"/>
          <p14:tracePt t="328380" x="5530850" y="6229350"/>
          <p14:tracePt t="328451" x="5530850" y="6248400"/>
          <p14:tracePt t="328459" x="5530850" y="6280150"/>
          <p14:tracePt t="328468" x="5530850" y="6311900"/>
          <p14:tracePt t="328479" x="5530850" y="6324600"/>
          <p14:tracePt t="328496" x="5530850" y="6350000"/>
          <p14:tracePt t="328512" x="5530850" y="6356350"/>
          <p14:tracePt t="328593" x="5530850" y="6343650"/>
          <p14:tracePt t="328601" x="5530850" y="6330950"/>
          <p14:tracePt t="328612" x="5530850" y="6305550"/>
          <p14:tracePt t="328629" x="5530850" y="6280150"/>
          <p14:tracePt t="328646" x="5530850" y="6254750"/>
          <p14:tracePt t="328662" x="5530850" y="6248400"/>
          <p14:tracePt t="328834" x="0" y="0"/>
        </p14:tracePtLst>
        <p14:tracePtLst>
          <p14:tracePt t="329298" x="6235700" y="6248400"/>
          <p14:tracePt t="329346" x="6235700" y="6261100"/>
          <p14:tracePt t="329353" x="6235700" y="6280150"/>
          <p14:tracePt t="329363" x="6235700" y="6292850"/>
          <p14:tracePt t="329378" x="6242050" y="6318250"/>
          <p14:tracePt t="329482" x="6248400" y="6318250"/>
          <p14:tracePt t="329507" x="6254750" y="6305550"/>
          <p14:tracePt t="329522" x="6261100" y="6292850"/>
          <p14:tracePt t="329529" x="6261100" y="6280150"/>
          <p14:tracePt t="329554" x="6261100" y="6273800"/>
          <p14:tracePt t="329561" x="6267450" y="6261100"/>
          <p14:tracePt t="329651" x="0" y="0"/>
        </p14:tracePtLst>
        <p14:tracePtLst>
          <p14:tracePt t="332385" x="7493000" y="6362700"/>
          <p14:tracePt t="332474" x="7505700" y="6362700"/>
          <p14:tracePt t="332482" x="7543800" y="6362700"/>
          <p14:tracePt t="332494" x="7607300" y="6362700"/>
          <p14:tracePt t="332510" x="7810500" y="6362700"/>
          <p14:tracePt t="332527" x="8070850" y="6362700"/>
          <p14:tracePt t="332530" x="8197850" y="6362700"/>
          <p14:tracePt t="332544" x="8331200" y="6362700"/>
          <p14:tracePt t="332560" x="8540750" y="6362700"/>
          <p14:tracePt t="332577" x="8585200" y="6362700"/>
          <p14:tracePt t="332594" x="8591550" y="6362700"/>
          <p14:tracePt t="332777" x="8566150" y="6362700"/>
          <p14:tracePt t="332785" x="8528050" y="6362700"/>
          <p14:tracePt t="332793" x="8464550" y="6362700"/>
          <p14:tracePt t="332810" x="8324850" y="6362700"/>
          <p14:tracePt t="332827" x="8210550" y="6362700"/>
          <p14:tracePt t="332844" x="8153400" y="6362700"/>
          <p14:tracePt t="332862" x="8128000" y="6362700"/>
          <p14:tracePt t="332956" x="8147050" y="6362700"/>
          <p14:tracePt t="332963" x="8178800" y="6362700"/>
          <p14:tracePt t="332978" x="8274050" y="6362700"/>
          <p14:tracePt t="332994" x="8401050" y="6362700"/>
          <p14:tracePt t="333011" x="8515350" y="6362700"/>
          <p14:tracePt t="333027" x="8553450" y="6362700"/>
          <p14:tracePt t="333044" x="8559800" y="6362700"/>
          <p14:tracePt t="333107" x="8553450" y="6362700"/>
          <p14:tracePt t="333114" x="8534400" y="6362700"/>
          <p14:tracePt t="333128" x="8515350" y="6362700"/>
          <p14:tracePt t="333145" x="8489950" y="6362700"/>
          <p14:tracePt t="333338" x="0" y="0"/>
        </p14:tracePtLst>
        <p14:tracePtLst>
          <p14:tracePt t="334794" x="2222500" y="6286500"/>
          <p14:tracePt t="334866" x="2235200" y="6286500"/>
          <p14:tracePt t="334873" x="2254250" y="6286500"/>
          <p14:tracePt t="334882" x="2273300" y="6286500"/>
          <p14:tracePt t="334893" x="2317750" y="6286500"/>
          <p14:tracePt t="334910" x="2413000" y="6286500"/>
          <p14:tracePt t="334927" x="2540000" y="6286500"/>
          <p14:tracePt t="334943" x="2654300" y="6286500"/>
          <p14:tracePt t="334946" x="2730500" y="6286500"/>
          <p14:tracePt t="334960" x="2800350" y="6305550"/>
          <p14:tracePt t="334976" x="2940050" y="6337300"/>
          <p14:tracePt t="334993" x="3022600" y="6350000"/>
          <p14:tracePt t="335010" x="3079750" y="6356350"/>
          <p14:tracePt t="335026" x="3130550" y="6362700"/>
          <p14:tracePt t="335043" x="3206750" y="6369050"/>
          <p14:tracePt t="335060" x="3282950" y="6369050"/>
          <p14:tracePt t="335076" x="3371850" y="6369050"/>
          <p14:tracePt t="335093" x="3454400" y="6369050"/>
          <p14:tracePt t="335110" x="3505200" y="6369050"/>
          <p14:tracePt t="335113" x="3517900" y="6369050"/>
          <p14:tracePt t="335143" x="3524250" y="6369050"/>
          <p14:tracePt t="335179" x="3530600" y="6369050"/>
          <p14:tracePt t="335698" x="0" y="0"/>
        </p14:tracePtLst>
        <p14:tracePtLst>
          <p14:tracePt t="336705" x="7270750" y="6350000"/>
          <p14:tracePt t="336737" x="7283450" y="6350000"/>
          <p14:tracePt t="336745" x="7315200" y="6350000"/>
          <p14:tracePt t="336759" x="7359650" y="6350000"/>
          <p14:tracePt t="336776" x="7480300" y="6350000"/>
          <p14:tracePt t="336792" x="7670800" y="6350000"/>
          <p14:tracePt t="336809" x="7778750" y="6356350"/>
          <p14:tracePt t="336826" x="7848600" y="6369050"/>
          <p14:tracePt t="336842" x="7867650" y="6369050"/>
          <p14:tracePt t="336860" x="7880350" y="6369050"/>
          <p14:tracePt t="336876" x="7899400" y="6369050"/>
          <p14:tracePt t="336893" x="7937500" y="6369050"/>
          <p14:tracePt t="336909" x="7975600" y="6369050"/>
          <p14:tracePt t="336926" x="8013700" y="6369050"/>
          <p14:tracePt t="336943" x="8051800" y="6369050"/>
          <p14:tracePt t="336946" x="8064500" y="6369050"/>
          <p14:tracePt t="336959" x="8083550" y="6369050"/>
          <p14:tracePt t="336976" x="8108950" y="6369050"/>
          <p14:tracePt t="336978" x="8121650" y="6369050"/>
          <p14:tracePt t="336992" x="8140700" y="6369050"/>
          <p14:tracePt t="337009" x="8159750" y="6369050"/>
          <p14:tracePt t="337026" x="8172450" y="6369050"/>
          <p14:tracePt t="337042" x="8185150" y="6369050"/>
          <p14:tracePt t="337059" x="8197850" y="6369050"/>
          <p14:tracePt t="337076" x="8210550" y="6369050"/>
          <p14:tracePt t="337092" x="8216900" y="6369050"/>
          <p14:tracePt t="337225" x="0" y="0"/>
        </p14:tracePtLst>
        <p14:tracePtLst>
          <p14:tracePt t="337843" x="8782050" y="6369050"/>
          <p14:tracePt t="337932" x="8788400" y="6369050"/>
          <p14:tracePt t="337940" x="8807450" y="6369050"/>
          <p14:tracePt t="337947" x="8832850" y="6369050"/>
          <p14:tracePt t="337960" x="8864600" y="6369050"/>
          <p14:tracePt t="337976" x="8959850" y="6369050"/>
          <p14:tracePt t="337979" x="9010650" y="6369050"/>
          <p14:tracePt t="337993" x="9150350" y="6369050"/>
          <p14:tracePt t="338009" x="9328150" y="6381750"/>
          <p14:tracePt t="338025" x="9467850" y="6381750"/>
          <p14:tracePt t="338042" x="9601200" y="6381750"/>
          <p14:tracePt t="338059" x="9721850" y="6381750"/>
          <p14:tracePt t="338075" x="9804400" y="6381750"/>
          <p14:tracePt t="338092" x="9874250" y="6381750"/>
          <p14:tracePt t="338109" x="9918700" y="6381750"/>
          <p14:tracePt t="338126" x="9950450" y="6381750"/>
          <p14:tracePt t="338143" x="9956800" y="6381750"/>
          <p14:tracePt t="338555" x="9963150" y="6381750"/>
          <p14:tracePt t="338563" x="9969500" y="6381750"/>
          <p14:tracePt t="338575" x="9988550" y="6381750"/>
          <p14:tracePt t="338592" x="10045700" y="6381750"/>
          <p14:tracePt t="338595" x="10083800" y="6381750"/>
          <p14:tracePt t="338609" x="10172700" y="6381750"/>
          <p14:tracePt t="338626" x="10236200" y="6381750"/>
          <p14:tracePt t="338642" x="10293350" y="6381750"/>
          <p14:tracePt t="338658" x="10306050" y="6381750"/>
          <p14:tracePt t="338676" x="10312400" y="6381750"/>
          <p14:tracePt t="338963" x="10293350" y="6381750"/>
          <p14:tracePt t="338971" x="10242550" y="6381750"/>
          <p14:tracePt t="338977" x="10172700" y="6381750"/>
          <p14:tracePt t="338992" x="10064750" y="6381750"/>
          <p14:tracePt t="339008" x="9588500" y="6381750"/>
          <p14:tracePt t="339025" x="9309100" y="6381750"/>
          <p14:tracePt t="339041" x="9131300" y="6381750"/>
          <p14:tracePt t="339058" x="9067800" y="6381750"/>
          <p14:tracePt t="339075" x="9061450" y="6381750"/>
          <p14:tracePt t="339179" x="9080500" y="6381750"/>
          <p14:tracePt t="339185" x="9112250" y="6381750"/>
          <p14:tracePt t="339194" x="9163050" y="6381750"/>
          <p14:tracePt t="339209" x="9309100" y="6381750"/>
          <p14:tracePt t="339225" x="9493250" y="6381750"/>
          <p14:tracePt t="339242" x="9671050" y="6381750"/>
          <p14:tracePt t="339258" x="9829800" y="6381750"/>
          <p14:tracePt t="339275" x="9925050" y="6381750"/>
          <p14:tracePt t="339291" x="9956800" y="6381750"/>
          <p14:tracePt t="339308" x="9969500" y="6381750"/>
          <p14:tracePt t="339410" x="9963150" y="6381750"/>
          <p14:tracePt t="339418" x="9937750" y="6381750"/>
          <p14:tracePt t="339426" x="9899650" y="6381750"/>
          <p14:tracePt t="339441" x="9772650" y="6381750"/>
          <p14:tracePt t="339459" x="9632950" y="6381750"/>
          <p14:tracePt t="339475" x="9518650" y="6381750"/>
          <p14:tracePt t="339492" x="9480550" y="6381750"/>
          <p14:tracePt t="339508" x="9467850" y="6381750"/>
          <p14:tracePt t="339553" x="9486900" y="6381750"/>
          <p14:tracePt t="339562" x="9518650" y="6381750"/>
          <p14:tracePt t="339575" x="9569450" y="6381750"/>
          <p14:tracePt t="339591" x="9702800" y="6381750"/>
          <p14:tracePt t="339608" x="9899650" y="6381750"/>
          <p14:tracePt t="339625" x="10039350" y="6381750"/>
          <p14:tracePt t="339642" x="10153650" y="6381750"/>
          <p14:tracePt t="339658" x="10223500" y="6381750"/>
          <p14:tracePt t="339675" x="10267950" y="6381750"/>
          <p14:tracePt t="339691" x="10312400" y="6381750"/>
          <p14:tracePt t="339708" x="10356850" y="6381750"/>
          <p14:tracePt t="339725" x="10414000" y="6381750"/>
          <p14:tracePt t="339741" x="10471150" y="6381750"/>
          <p14:tracePt t="339758" x="10509250" y="6381750"/>
          <p14:tracePt t="339762" x="10521950" y="6381750"/>
          <p14:tracePt t="339775" x="10528300" y="6381750"/>
          <p14:tracePt t="340682" x="0" y="0"/>
        </p14:tracePtLst>
        <p14:tracePtLst>
          <p14:tracePt t="341291" x="8832850" y="6381750"/>
          <p14:tracePt t="341477" x="8864600" y="6381750"/>
          <p14:tracePt t="341489" x="8928100" y="6381750"/>
          <p14:tracePt t="341501" x="9131300" y="6381750"/>
          <p14:tracePt t="341511" x="9264650" y="6400800"/>
          <p14:tracePt t="341524" x="9544050" y="6426200"/>
          <p14:tracePt t="341541" x="9779000" y="6445250"/>
          <p14:tracePt t="341557" x="9906000" y="6457950"/>
          <p14:tracePt t="341574" x="9956800" y="6457950"/>
          <p14:tracePt t="341591" x="9963150" y="6457950"/>
          <p14:tracePt t="341658" x="9950450" y="6457950"/>
          <p14:tracePt t="341665" x="9925050" y="6457950"/>
          <p14:tracePt t="341674" x="9886950" y="6457950"/>
          <p14:tracePt t="341691" x="9766300" y="6457950"/>
          <p14:tracePt t="341708" x="9632950" y="6457950"/>
          <p14:tracePt t="341724" x="9474200" y="6451600"/>
          <p14:tracePt t="341741" x="9321800" y="6438900"/>
          <p14:tracePt t="341757" x="9188450" y="6413500"/>
          <p14:tracePt t="341774" x="9112250" y="6400800"/>
          <p14:tracePt t="341791" x="9086850" y="6388100"/>
          <p14:tracePt t="341807" x="9080500" y="6388100"/>
          <p14:tracePt t="341905" x="9080500" y="6381750"/>
          <p14:tracePt t="341923" x="9099550" y="6375400"/>
          <p14:tracePt t="341930" x="9112250" y="6369050"/>
          <p14:tracePt t="341941" x="9137650" y="6362700"/>
          <p14:tracePt t="341957" x="9194800" y="6362700"/>
          <p14:tracePt t="341974" x="9245600" y="6362700"/>
          <p14:tracePt t="341991" x="9258300" y="6362700"/>
          <p14:tracePt t="342057" x="9245600" y="6362700"/>
          <p14:tracePt t="342065" x="9220200" y="6362700"/>
          <p14:tracePt t="342074" x="9201150" y="6362700"/>
          <p14:tracePt t="342091" x="9156700" y="6362700"/>
          <p14:tracePt t="342107" x="9131300" y="6362700"/>
          <p14:tracePt t="342124" x="9118600" y="6362700"/>
          <p14:tracePt t="342233" x="9137650" y="6362700"/>
          <p14:tracePt t="342241" x="9169400" y="6362700"/>
          <p14:tracePt t="342249" x="9213850" y="6362700"/>
          <p14:tracePt t="342257" x="9271000" y="6362700"/>
          <p14:tracePt t="342274" x="9385300" y="6362700"/>
          <p14:tracePt t="342290" x="9442450" y="6362700"/>
          <p14:tracePt t="342307" x="9455150" y="6362700"/>
          <p14:tracePt t="342353" x="9448800" y="6362700"/>
          <p14:tracePt t="342364" x="9429750" y="6362700"/>
          <p14:tracePt t="342374" x="9398000" y="6362700"/>
          <p14:tracePt t="342391" x="9315450" y="6362700"/>
          <p14:tracePt t="342407" x="9239250" y="6362700"/>
          <p14:tracePt t="342424" x="9201150" y="6362700"/>
          <p14:tracePt t="342507" x="9207500" y="6362700"/>
          <p14:tracePt t="342513" x="9226550" y="6362700"/>
          <p14:tracePt t="342523" x="9264650" y="6356350"/>
          <p14:tracePt t="342540" x="9340850" y="6350000"/>
          <p14:tracePt t="342557" x="9448800" y="6350000"/>
          <p14:tracePt t="342574" x="9537700" y="6350000"/>
          <p14:tracePt t="342590" x="9594850" y="6350000"/>
          <p14:tracePt t="342607" x="9607550" y="6350000"/>
          <p14:tracePt t="342609" x="9613900" y="6350000"/>
          <p14:tracePt t="342666" x="9594850" y="6350000"/>
          <p14:tracePt t="342675" x="9550400" y="6350000"/>
          <p14:tracePt t="342682" x="9486900" y="6350000"/>
          <p14:tracePt t="342691" x="9404350" y="6350000"/>
          <p14:tracePt t="342708" x="9258300" y="6350000"/>
          <p14:tracePt t="342724" x="9137650" y="6350000"/>
          <p14:tracePt t="342741" x="9099550" y="6350000"/>
          <p14:tracePt t="342757" x="9086850" y="6350000"/>
          <p14:tracePt t="342810" x="9093200" y="6350000"/>
          <p14:tracePt t="342818" x="9124950" y="6350000"/>
          <p14:tracePt t="342826" x="9163050" y="6350000"/>
          <p14:tracePt t="342841" x="9302750" y="6350000"/>
          <p14:tracePt t="342857" x="9493250" y="6369050"/>
          <p14:tracePt t="342874" x="9690100" y="6407150"/>
          <p14:tracePt t="342891" x="9798050" y="6432550"/>
          <p14:tracePt t="342908" x="9810750" y="6432550"/>
          <p14:tracePt t="342924" x="9817100" y="6432550"/>
          <p14:tracePt t="342954" x="9810750" y="6432550"/>
          <p14:tracePt t="342962" x="9779000" y="6432550"/>
          <p14:tracePt t="342974" x="9728200" y="6432550"/>
          <p14:tracePt t="342990" x="9588500" y="6432550"/>
          <p14:tracePt t="343008" x="9493250" y="6432550"/>
          <p14:tracePt t="343011" x="9461500" y="6432550"/>
          <p14:tracePt t="343024" x="9448800" y="6432550"/>
          <p14:tracePt t="343040" x="9442450" y="6432550"/>
          <p14:tracePt t="343090" x="9461500" y="6432550"/>
          <p14:tracePt t="343099" x="9499600" y="6432550"/>
          <p14:tracePt t="343107" x="9556750" y="6432550"/>
          <p14:tracePt t="343124" x="9702800" y="6432550"/>
          <p14:tracePt t="343141" x="9848850" y="6432550"/>
          <p14:tracePt t="343158" x="9975850" y="6432550"/>
          <p14:tracePt t="343162" x="10013950" y="6432550"/>
          <p14:tracePt t="343174" x="10026650" y="6432550"/>
          <p14:tracePt t="343191" x="10045700" y="6432550"/>
          <p14:tracePt t="343244" x="10052050" y="6432550"/>
          <p14:tracePt t="343251" x="10058400" y="6432550"/>
          <p14:tracePt t="343265" x="10064750" y="6432550"/>
          <p14:tracePt t="343274" x="10071100" y="6432550"/>
          <p14:tracePt t="343290" x="10077450" y="6432550"/>
          <p14:tracePt t="343307" x="10083800" y="6432550"/>
          <p14:tracePt t="343323" x="10090150" y="6432550"/>
          <p14:tracePt t="343340" x="10102850" y="6432550"/>
          <p14:tracePt t="343357" x="10109200" y="6432550"/>
          <p14:tracePt t="343373" x="10121900" y="6432550"/>
          <p14:tracePt t="343390" x="10128250" y="6432550"/>
          <p14:tracePt t="343407" x="10147300" y="6432550"/>
          <p14:tracePt t="343424" x="10166350" y="6432550"/>
          <p14:tracePt t="343441" x="10223500" y="6426200"/>
          <p14:tracePt t="343457" x="10255250" y="6426200"/>
          <p14:tracePt t="343474" x="10293350" y="6426200"/>
          <p14:tracePt t="343490" x="10325100" y="6426200"/>
          <p14:tracePt t="343507" x="10331450" y="6426200"/>
          <p14:tracePt t="343563" x="10331450" y="6419850"/>
          <p14:tracePt t="343570" x="10318750" y="6413500"/>
          <p14:tracePt t="343581" x="10299700" y="6413500"/>
          <p14:tracePt t="343590" x="10274300" y="6413500"/>
          <p14:tracePt t="343607" x="10204450" y="6407150"/>
          <p14:tracePt t="343623" x="10140950" y="6407150"/>
          <p14:tracePt t="343626" x="10102850" y="6407150"/>
          <p14:tracePt t="343642" x="10071100" y="6407150"/>
          <p14:tracePt t="343657" x="10064750" y="6407150"/>
          <p14:tracePt t="343754" x="10071100" y="6407150"/>
          <p14:tracePt t="343762" x="10090150" y="6407150"/>
          <p14:tracePt t="343773" x="10109200" y="6407150"/>
          <p14:tracePt t="343790" x="10160000" y="6407150"/>
          <p14:tracePt t="343807" x="10223500" y="6407150"/>
          <p14:tracePt t="343809" x="10255250" y="6407150"/>
          <p14:tracePt t="343823" x="10280650" y="6407150"/>
          <p14:tracePt t="343825" x="10299700" y="6407150"/>
          <p14:tracePt t="343840" x="10312400" y="6407150"/>
          <p14:tracePt t="343841" x="10318750" y="6407150"/>
          <p14:tracePt t="343857" x="10331450" y="6407150"/>
          <p14:tracePt t="344105" x="0" y="0"/>
        </p14:tracePtLst>
        <p14:tracePtLst>
          <p14:tracePt t="347378" x="952500" y="6553200"/>
          <p14:tracePt t="347443" x="971550" y="6553200"/>
          <p14:tracePt t="347450" x="984250" y="6553200"/>
          <p14:tracePt t="347458" x="1009650" y="6553200"/>
          <p14:tracePt t="347472" x="1041400" y="6553200"/>
          <p14:tracePt t="347489" x="1212850" y="6553200"/>
          <p14:tracePt t="347506" x="1339850" y="6553200"/>
          <p14:tracePt t="347522" x="1447800" y="6553200"/>
          <p14:tracePt t="347539" x="1504950" y="6553200"/>
          <p14:tracePt t="347555" x="1543050" y="6553200"/>
          <p14:tracePt t="347572" x="1568450" y="6553200"/>
          <p14:tracePt t="347589" x="1587500" y="6553200"/>
          <p14:tracePt t="347605" x="1600200" y="6553200"/>
          <p14:tracePt t="347622" x="1606550" y="6553200"/>
          <p14:tracePt t="347713" x="0" y="0"/>
        </p14:tracePtLst>
        <p14:tracePtLst>
          <p14:tracePt t="353778" x="3575050" y="6489700"/>
          <p14:tracePt t="353851" x="3568700" y="6489700"/>
          <p14:tracePt t="353877" x="3568700" y="6502400"/>
          <p14:tracePt t="353888" x="3575050" y="6515100"/>
          <p14:tracePt t="353903" x="3594100" y="6534150"/>
          <p14:tracePt t="353921" x="3644900" y="6559550"/>
          <p14:tracePt t="353937" x="3683000" y="6572250"/>
          <p14:tracePt t="353955" x="3727450" y="6578600"/>
          <p14:tracePt t="353970" x="3771900" y="6578600"/>
          <p14:tracePt t="353987" x="3822700" y="6578600"/>
          <p14:tracePt t="354004" x="3873500" y="6578600"/>
          <p14:tracePt t="354021" x="3905250" y="6578600"/>
          <p14:tracePt t="354036" x="3943350" y="6578600"/>
          <p14:tracePt t="354053" x="3968750" y="6578600"/>
          <p14:tracePt t="354070" x="3981450" y="6578600"/>
          <p14:tracePt t="354086" x="3981450" y="6572250"/>
          <p14:tracePt t="354103" x="3987800" y="6572250"/>
          <p14:tracePt t="354130" x="3994150" y="6572250"/>
          <p14:tracePt t="354137" x="4000500" y="6565900"/>
          <p14:tracePt t="354180" x="4006850" y="6559550"/>
          <p14:tracePt t="354810" x="0" y="0"/>
        </p14:tracePtLst>
        <p14:tracePtLst>
          <p14:tracePt t="355057" x="3651250" y="6483350"/>
          <p14:tracePt t="355106" x="3644900" y="6483350"/>
          <p14:tracePt t="355113" x="3638550" y="6483350"/>
          <p14:tracePt t="355122" x="3632200" y="6483350"/>
          <p14:tracePt t="355136" x="3632200" y="6489700"/>
          <p14:tracePt t="355153" x="3632200" y="6508750"/>
          <p14:tracePt t="355169" x="3632200" y="6546850"/>
          <p14:tracePt t="355186" x="3632200" y="6572250"/>
          <p14:tracePt t="355203" x="3651250" y="6610350"/>
          <p14:tracePt t="355220" x="3683000" y="6635750"/>
          <p14:tracePt t="355237" x="3727450" y="6661150"/>
          <p14:tracePt t="355253" x="3765550" y="6667500"/>
          <p14:tracePt t="355269" x="3829050" y="6667500"/>
          <p14:tracePt t="355286" x="3854450" y="6667500"/>
          <p14:tracePt t="355303" x="3867150" y="6667500"/>
          <p14:tracePt t="355319" x="3886200" y="6661150"/>
          <p14:tracePt t="355336" x="3886200" y="6642100"/>
          <p14:tracePt t="355353" x="3886200" y="6629400"/>
          <p14:tracePt t="355369" x="3886200" y="6623050"/>
          <p14:tracePt t="355386" x="3886200" y="6610350"/>
          <p14:tracePt t="355403" x="3879850" y="6604000"/>
          <p14:tracePt t="355420" x="3873500" y="6591300"/>
          <p14:tracePt t="355436" x="3867150" y="6591300"/>
          <p14:tracePt t="355713" x="0" y="0"/>
        </p14:tracePtLst>
        <p14:tracePtLst>
          <p14:tracePt t="356665" x="4457700" y="6470650"/>
          <p14:tracePt t="356686" x="4451350" y="6477000"/>
          <p14:tracePt t="356703" x="4451350" y="6483350"/>
          <p14:tracePt t="356723" x="4451350" y="6489700"/>
          <p14:tracePt t="356737" x="4451350" y="6508750"/>
          <p14:tracePt t="356755" x="4451350" y="6515100"/>
          <p14:tracePt t="356769" x="4451350" y="6527800"/>
          <p14:tracePt t="356786" x="4476750" y="6546850"/>
          <p14:tracePt t="356802" x="4502150" y="6565900"/>
          <p14:tracePt t="356819" x="4540250" y="6591300"/>
          <p14:tracePt t="356836" x="4578350" y="6616700"/>
          <p14:tracePt t="356852" x="4610100" y="6635750"/>
          <p14:tracePt t="356869" x="4622800" y="6642100"/>
          <p14:tracePt t="356978" x="4616450" y="6642100"/>
          <p14:tracePt t="356988" x="4603750" y="6642100"/>
          <p14:tracePt t="356994" x="4584700" y="6642100"/>
          <p14:tracePt t="357003" x="4559300" y="6642100"/>
          <p14:tracePt t="357020" x="4527550" y="6642100"/>
          <p14:tracePt t="357035" x="4495800" y="6642100"/>
          <p14:tracePt t="357052" x="4489450" y="6635750"/>
          <p14:tracePt t="357098" x="0" y="0"/>
        </p14:tracePtLst>
        <p14:tracePtLst>
          <p14:tracePt t="358010" x="5080000" y="6489700"/>
          <p14:tracePt t="358073" x="5073650" y="6489700"/>
          <p14:tracePt t="358083" x="5060950" y="6489700"/>
          <p14:tracePt t="358105" x="5048250" y="6502400"/>
          <p14:tracePt t="358114" x="5041900" y="6515100"/>
          <p14:tracePt t="358122" x="5041900" y="6521450"/>
          <p14:tracePt t="358135" x="5041900" y="6540500"/>
          <p14:tracePt t="358152" x="5035550" y="6572250"/>
          <p14:tracePt t="358168" x="5035550" y="6610350"/>
          <p14:tracePt t="358185" x="5035550" y="6642100"/>
          <p14:tracePt t="358202" x="5048250" y="6654800"/>
          <p14:tracePt t="358219" x="5067300" y="6667500"/>
          <p14:tracePt t="358235" x="5105400" y="6680200"/>
          <p14:tracePt t="358252" x="5143500" y="6686550"/>
          <p14:tracePt t="358269" x="5194300" y="6686550"/>
          <p14:tracePt t="358285" x="5238750" y="6686550"/>
          <p14:tracePt t="358302" x="5289550" y="6686550"/>
          <p14:tracePt t="358319" x="5334000" y="6673850"/>
          <p14:tracePt t="358322" x="5340350" y="6661150"/>
          <p14:tracePt t="358335" x="5359400" y="6648450"/>
          <p14:tracePt t="358352" x="5378450" y="6616700"/>
          <p14:tracePt t="358368" x="5384800" y="6591300"/>
          <p14:tracePt t="358385" x="5384800" y="6572250"/>
          <p14:tracePt t="358402" x="5384800" y="6553200"/>
          <p14:tracePt t="358418" x="5372100" y="6540500"/>
          <p14:tracePt t="358435" x="5346700" y="6521450"/>
          <p14:tracePt t="358452" x="5327650" y="6508750"/>
          <p14:tracePt t="358470" x="5308600" y="6508750"/>
          <p14:tracePt t="358485" x="5289550" y="6508750"/>
          <p14:tracePt t="358502" x="5270500" y="6508750"/>
          <p14:tracePt t="358518" x="5251450" y="6508750"/>
          <p14:tracePt t="358535" x="5226050" y="6515100"/>
          <p14:tracePt t="358552" x="5219700" y="6521450"/>
          <p14:tracePt t="358568" x="5194300" y="6527800"/>
          <p14:tracePt t="358585" x="5187950" y="6553200"/>
          <p14:tracePt t="358602" x="5187950" y="6572250"/>
          <p14:tracePt t="358618" x="5187950" y="6610350"/>
          <p14:tracePt t="358635" x="5187950" y="6654800"/>
          <p14:tracePt t="358652" x="5207000" y="6686550"/>
          <p14:tracePt t="358668" x="5238750" y="6724650"/>
          <p14:tracePt t="358685" x="5295900" y="6756400"/>
          <p14:tracePt t="358702" x="5365750" y="6788150"/>
          <p14:tracePt t="358718" x="5454650" y="6807200"/>
          <p14:tracePt t="358735" x="5530850" y="6807200"/>
          <p14:tracePt t="358739" x="5575300" y="6807200"/>
          <p14:tracePt t="358752" x="5619750" y="6807200"/>
          <p14:tracePt t="358755" x="5645150" y="6800850"/>
          <p14:tracePt t="358769" x="5670550" y="6781800"/>
          <p14:tracePt t="358785" x="5689600" y="6737350"/>
          <p14:tracePt t="358802" x="5689600" y="6699250"/>
          <p14:tracePt t="358819" x="5689600" y="6667500"/>
          <p14:tracePt t="358835" x="5676900" y="6623050"/>
          <p14:tracePt t="358851" x="5651500" y="6597650"/>
          <p14:tracePt t="358868" x="5607050" y="6565900"/>
          <p14:tracePt t="358885" x="5549900" y="6540500"/>
          <p14:tracePt t="358901" x="5511800" y="6521450"/>
          <p14:tracePt t="358918" x="5480050" y="6521450"/>
          <p14:tracePt t="358935" x="5454650" y="6521450"/>
          <p14:tracePt t="358938" x="5441950" y="6521450"/>
          <p14:tracePt t="358951" x="5429250" y="6521450"/>
          <p14:tracePt t="358968" x="5410200" y="6546850"/>
          <p14:tracePt t="358985" x="5391150" y="6578600"/>
          <p14:tracePt t="359002" x="5384800" y="6616700"/>
          <p14:tracePt t="359018" x="5384800" y="6648450"/>
          <p14:tracePt t="359035" x="5384800" y="6680200"/>
          <p14:tracePt t="359052" x="5397500" y="6711950"/>
          <p14:tracePt t="359068" x="5429250" y="6737350"/>
          <p14:tracePt t="359085" x="5461000" y="6743700"/>
          <p14:tracePt t="359101" x="5480050" y="6743700"/>
          <p14:tracePt t="359118" x="5505450" y="6743700"/>
          <p14:tracePt t="359135" x="5530850" y="6731000"/>
          <p14:tracePt t="359151" x="5556250" y="6699250"/>
          <p14:tracePt t="359153" x="5556250" y="6692900"/>
          <p14:tracePt t="359168" x="5556250" y="6654800"/>
          <p14:tracePt t="359185" x="5556250" y="6616700"/>
          <p14:tracePt t="359201" x="5549900" y="6597650"/>
          <p14:tracePt t="359219" x="5530850" y="6572250"/>
          <p14:tracePt t="359235" x="5518150" y="6565900"/>
          <p14:tracePt t="359252" x="5499100" y="6553200"/>
          <p14:tracePt t="359298" x="5492750" y="6553200"/>
          <p14:tracePt t="359305" x="5480050" y="6559550"/>
          <p14:tracePt t="359318" x="5473700" y="6565900"/>
          <p14:tracePt t="359335" x="5473700" y="6584950"/>
          <p14:tracePt t="359351" x="5473700" y="6616700"/>
          <p14:tracePt t="359353" x="5480050" y="6616700"/>
          <p14:tracePt t="359368" x="5492750" y="6635750"/>
          <p14:tracePt t="359385" x="5505450" y="6642100"/>
          <p14:tracePt t="359401" x="5511800" y="6642100"/>
          <p14:tracePt t="359418" x="5530850" y="6642100"/>
          <p14:tracePt t="359435" x="5543550" y="6604000"/>
          <p14:tracePt t="359451" x="5549900" y="6572250"/>
          <p14:tracePt t="359468" x="5549900" y="6553200"/>
          <p14:tracePt t="359485" x="5549900" y="6527800"/>
          <p14:tracePt t="359502" x="5549900" y="6521450"/>
          <p14:tracePt t="359969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内部类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375" y="1092687"/>
            <a:ext cx="11741785" cy="529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内部类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作用：如果一个类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仅仅被某一个类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使用，且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无需暴露出去，可以把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的内部类实现，内部类也可以避免名字冲突：因为外部类多了一层名字空间的限定。例如类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Wrapper1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Wrapper2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可以定义同名的内部类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而不会导致冲突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E7992-8B0E-4857-88F0-6FD8029121A6}"/>
              </a:ext>
            </a:extLst>
          </p:cNvPr>
          <p:cNvSpPr txBox="1"/>
          <p:nvPr/>
        </p:nvSpPr>
        <p:spPr>
          <a:xfrm>
            <a:off x="107214" y="2389004"/>
            <a:ext cx="12084786" cy="4468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HandleWindowEvent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Exception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HBox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pane = new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HBox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(10);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Scene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Scene(pane, 300,200);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primaryStage.setOnCloseRequest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(new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WindowEventHandlerClass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(scene);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primaryStage.show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class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WindowEventHandlerClass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implements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public void handle(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e) 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new Alert(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Alert.AlertType.INFORMATION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,"</a:t>
            </a:r>
            <a:r>
              <a:rPr lang="zh-CN" altLang="en-US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用户试图关闭窗口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").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showAndWait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e.consume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5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87199-C94E-46A4-ADB1-AF4FF215E379}"/>
              </a:ext>
            </a:extLst>
          </p:cNvPr>
          <p:cNvSpPr/>
          <p:nvPr/>
        </p:nvSpPr>
        <p:spPr>
          <a:xfrm>
            <a:off x="318073" y="4895443"/>
            <a:ext cx="7989351" cy="16538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14">
            <a:extLst>
              <a:ext uri="{FF2B5EF4-FFF2-40B4-BE49-F238E27FC236}">
                <a16:creationId xmlns:a16="http://schemas.microsoft.com/office/drawing/2014/main" id="{84480771-32FA-4B03-B4F9-0965E38054C9}"/>
              </a:ext>
            </a:extLst>
          </p:cNvPr>
          <p:cNvSpPr/>
          <p:nvPr/>
        </p:nvSpPr>
        <p:spPr>
          <a:xfrm>
            <a:off x="7666856" y="3737706"/>
            <a:ext cx="2848743" cy="679116"/>
          </a:xfrm>
          <a:prstGeom prst="wedgeRoundRectCallout">
            <a:avLst>
              <a:gd name="adj1" fmla="val -55566"/>
              <a:gd name="adj2" fmla="val 96035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WindowEventHandlerClass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现在作为</a:t>
            </a:r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HandleWindowEvent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的内部类来实现。对照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PPT11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10123389"/>
      </p:ext>
    </p:extLst>
  </p:cSld>
  <p:clrMapOvr>
    <a:masterClrMapping/>
  </p:clrMapOvr>
  <p:transition advTm="156165">
    <p:push/>
  </p:transition>
  <p:extLst>
    <p:ext uri="{3A86A75C-4F4B-4683-9AE1-C65F6400EC91}">
      <p14:laserTraceLst xmlns:p14="http://schemas.microsoft.com/office/powerpoint/2010/main">
        <p14:tracePtLst>
          <p14:tracePt t="2260" x="666750" y="1492250"/>
          <p14:tracePt t="2356" x="685800" y="1492250"/>
          <p14:tracePt t="2364" x="723900" y="1492250"/>
          <p14:tracePt t="2374" x="774700" y="1492250"/>
          <p14:tracePt t="2391" x="933450" y="1492250"/>
          <p14:tracePt t="2407" x="1143000" y="1492250"/>
          <p14:tracePt t="2424" x="1320800" y="1492250"/>
          <p14:tracePt t="2441" x="1454150" y="1492250"/>
          <p14:tracePt t="2444" x="1492250" y="1492250"/>
          <p14:tracePt t="2457" x="1511300" y="1492250"/>
          <p14:tracePt t="2474" x="1530350" y="1492250"/>
          <p14:tracePt t="2476" x="1536700" y="1492250"/>
          <p14:tracePt t="3909" x="0" y="0"/>
        </p14:tracePtLst>
        <p14:tracePtLst>
          <p14:tracePt t="4420" x="806450" y="1492250"/>
          <p14:tracePt t="4532" x="812800" y="1492250"/>
          <p14:tracePt t="4540" x="844550" y="1492250"/>
          <p14:tracePt t="4547" x="908050" y="1492250"/>
          <p14:tracePt t="4556" x="984250" y="1492250"/>
          <p14:tracePt t="4573" x="1181100" y="1492250"/>
          <p14:tracePt t="4590" x="1403350" y="1492250"/>
          <p14:tracePt t="4606" x="1574800" y="1492250"/>
          <p14:tracePt t="4623" x="1670050" y="1492250"/>
          <p14:tracePt t="4640" x="1689100" y="1492250"/>
          <p14:tracePt t="4656" x="1695450" y="1492250"/>
          <p14:tracePt t="4895" x="1695450" y="1479550"/>
          <p14:tracePt t="4910" x="1682750" y="1460500"/>
          <p14:tracePt t="4917" x="1670050" y="1441450"/>
          <p14:tracePt t="4928" x="1670050" y="1435100"/>
          <p14:tracePt t="4940" x="1638300" y="1397000"/>
          <p14:tracePt t="4957" x="1619250" y="1377950"/>
          <p14:tracePt t="4974" x="1587500" y="1346200"/>
          <p14:tracePt t="4990" x="1543050" y="1314450"/>
          <p14:tracePt t="5007" x="1498600" y="1289050"/>
          <p14:tracePt t="5023" x="1454150" y="1263650"/>
          <p14:tracePt t="5040" x="1403350" y="1244600"/>
          <p14:tracePt t="5056" x="1365250" y="1231900"/>
          <p14:tracePt t="5073" x="1301750" y="1225550"/>
          <p14:tracePt t="5090" x="1244600" y="1212850"/>
          <p14:tracePt t="5093" x="1219200" y="1212850"/>
          <p14:tracePt t="5106" x="1200150" y="1212850"/>
          <p14:tracePt t="5108" x="1168400" y="1212850"/>
          <p14:tracePt t="5123" x="1098550" y="1212850"/>
          <p14:tracePt t="5139" x="1047750" y="1212850"/>
          <p14:tracePt t="5156" x="977900" y="1219200"/>
          <p14:tracePt t="5173" x="908050" y="1231900"/>
          <p14:tracePt t="5190" x="850900" y="1250950"/>
          <p14:tracePt t="5207" x="787400" y="1263650"/>
          <p14:tracePt t="5223" x="742950" y="1282700"/>
          <p14:tracePt t="5240" x="711200" y="1301750"/>
          <p14:tracePt t="5257" x="673100" y="1327150"/>
          <p14:tracePt t="5273" x="660400" y="1352550"/>
          <p14:tracePt t="5290" x="647700" y="1377950"/>
          <p14:tracePt t="5293" x="647700" y="1390650"/>
          <p14:tracePt t="5306" x="641350" y="1403350"/>
          <p14:tracePt t="5323" x="641350" y="1447800"/>
          <p14:tracePt t="5339" x="641350" y="1485900"/>
          <p14:tracePt t="5356" x="647700" y="1517650"/>
          <p14:tracePt t="5373" x="654050" y="1543050"/>
          <p14:tracePt t="5390" x="679450" y="1568450"/>
          <p14:tracePt t="5406" x="717550" y="1593850"/>
          <p14:tracePt t="5423" x="774700" y="1625600"/>
          <p14:tracePt t="5440" x="869950" y="1657350"/>
          <p14:tracePt t="5445" x="933450" y="1676400"/>
          <p14:tracePt t="5456" x="996950" y="1689100"/>
          <p14:tracePt t="5473" x="1117600" y="1695450"/>
          <p14:tracePt t="5490" x="1206500" y="1695450"/>
          <p14:tracePt t="5493" x="1238250" y="1695450"/>
          <p14:tracePt t="5506" x="1276350" y="1682750"/>
          <p14:tracePt t="5524" x="1327150" y="1651000"/>
          <p14:tracePt t="5539" x="1352550" y="1619250"/>
          <p14:tracePt t="5556" x="1371600" y="1581150"/>
          <p14:tracePt t="5573" x="1371600" y="1555750"/>
          <p14:tracePt t="5589" x="1384300" y="1511300"/>
          <p14:tracePt t="5606" x="1397000" y="1479550"/>
          <p14:tracePt t="5623" x="1403350" y="1447800"/>
          <p14:tracePt t="5639" x="1409700" y="1409700"/>
          <p14:tracePt t="5656" x="1409700" y="1377950"/>
          <p14:tracePt t="5673" x="1409700" y="1339850"/>
          <p14:tracePt t="5690" x="1409700" y="1308100"/>
          <p14:tracePt t="5692" x="1403350" y="1295400"/>
          <p14:tracePt t="5707" x="1397000" y="1282700"/>
          <p14:tracePt t="5723" x="1384300" y="1263650"/>
          <p14:tracePt t="5739" x="1365250" y="1244600"/>
          <p14:tracePt t="5756" x="1333500" y="1225550"/>
          <p14:tracePt t="5773" x="1289050" y="1200150"/>
          <p14:tracePt t="5789" x="1231900" y="1187450"/>
          <p14:tracePt t="5806" x="1155700" y="1174750"/>
          <p14:tracePt t="5823" x="1079500" y="1174750"/>
          <p14:tracePt t="5839" x="990600" y="1174750"/>
          <p14:tracePt t="5856" x="927100" y="1174750"/>
          <p14:tracePt t="5873" x="869950" y="1174750"/>
          <p14:tracePt t="5889" x="819150" y="1181100"/>
          <p14:tracePt t="5906" x="774700" y="1193800"/>
          <p14:tracePt t="5908" x="762000" y="1206500"/>
          <p14:tracePt t="5923" x="723900" y="1225550"/>
          <p14:tracePt t="5940" x="698500" y="1238250"/>
          <p14:tracePt t="5956" x="679450" y="1257300"/>
          <p14:tracePt t="5973" x="660400" y="1270000"/>
          <p14:tracePt t="5990" x="660400" y="1295400"/>
          <p14:tracePt t="6006" x="654050" y="1320800"/>
          <p14:tracePt t="6023" x="654050" y="1333500"/>
          <p14:tracePt t="6039" x="654050" y="1346200"/>
          <p14:tracePt t="6056" x="654050" y="1365250"/>
          <p14:tracePt t="6073" x="654050" y="1384300"/>
          <p14:tracePt t="6089" x="685800" y="1416050"/>
          <p14:tracePt t="6106" x="717550" y="1447800"/>
          <p14:tracePt t="6107" x="730250" y="1454150"/>
          <p14:tracePt t="6123" x="787400" y="1485900"/>
          <p14:tracePt t="6139" x="857250" y="1511300"/>
          <p14:tracePt t="6156" x="933450" y="1536700"/>
          <p14:tracePt t="6173" x="1016000" y="1543050"/>
          <p14:tracePt t="6190" x="1098550" y="1543050"/>
          <p14:tracePt t="6206" x="1174750" y="1543050"/>
          <p14:tracePt t="6223" x="1231900" y="1536700"/>
          <p14:tracePt t="6239" x="1289050" y="1530350"/>
          <p14:tracePt t="6256" x="1327150" y="1511300"/>
          <p14:tracePt t="6273" x="1365250" y="1498600"/>
          <p14:tracePt t="6290" x="1397000" y="1473200"/>
          <p14:tracePt t="6306" x="1416050" y="1460500"/>
          <p14:tracePt t="6307" x="1422400" y="1454150"/>
          <p14:tracePt t="6323" x="1441450" y="1435100"/>
          <p14:tracePt t="6339" x="1447800" y="1428750"/>
          <p14:tracePt t="6356" x="1447800" y="1416050"/>
          <p14:tracePt t="6373" x="1447800" y="1397000"/>
          <p14:tracePt t="6389" x="1447800" y="1371600"/>
          <p14:tracePt t="6406" x="1447800" y="1358900"/>
          <p14:tracePt t="6423" x="1447800" y="1346200"/>
          <p14:tracePt t="6440" x="1435100" y="1320800"/>
          <p14:tracePt t="6456" x="1416050" y="1301750"/>
          <p14:tracePt t="6472" x="1397000" y="1276350"/>
          <p14:tracePt t="6489" x="1371600" y="1257300"/>
          <p14:tracePt t="6506" x="1339850" y="1231900"/>
          <p14:tracePt t="6523" x="1295400" y="1200150"/>
          <p14:tracePt t="6539" x="1270000" y="1193800"/>
          <p14:tracePt t="6556" x="1231900" y="1181100"/>
          <p14:tracePt t="6572" x="1200150" y="1174750"/>
          <p14:tracePt t="6589" x="1168400" y="1174750"/>
          <p14:tracePt t="6606" x="1117600" y="1174750"/>
          <p14:tracePt t="6622" x="1054100" y="1174750"/>
          <p14:tracePt t="6639" x="990600" y="1193800"/>
          <p14:tracePt t="6656" x="939800" y="1219200"/>
          <p14:tracePt t="6672" x="889000" y="1238250"/>
          <p14:tracePt t="6690" x="850900" y="1257300"/>
          <p14:tracePt t="6693" x="838200" y="1270000"/>
          <p14:tracePt t="6706" x="825500" y="1276350"/>
          <p14:tracePt t="6723" x="793750" y="1308100"/>
          <p14:tracePt t="6739" x="781050" y="1327150"/>
          <p14:tracePt t="6756" x="774700" y="1346200"/>
          <p14:tracePt t="6773" x="774700" y="1358900"/>
          <p14:tracePt t="6789" x="774700" y="1390650"/>
          <p14:tracePt t="6806" x="774700" y="1422400"/>
          <p14:tracePt t="6822" x="774700" y="1454150"/>
          <p14:tracePt t="6839" x="781050" y="1479550"/>
          <p14:tracePt t="6856" x="800100" y="1504950"/>
          <p14:tracePt t="6872" x="812800" y="1524000"/>
          <p14:tracePt t="6889" x="844550" y="1555750"/>
          <p14:tracePt t="6906" x="882650" y="1574800"/>
          <p14:tracePt t="6922" x="927100" y="1593850"/>
          <p14:tracePt t="6939" x="1009650" y="1593850"/>
          <p14:tracePt t="6957" x="1073150" y="1593850"/>
          <p14:tracePt t="6973" x="1117600" y="1574800"/>
          <p14:tracePt t="6989" x="1149350" y="1555750"/>
          <p14:tracePt t="7006" x="1168400" y="1543050"/>
          <p14:tracePt t="7022" x="1181100" y="1524000"/>
          <p14:tracePt t="7039" x="1193800" y="1511300"/>
          <p14:tracePt t="7056" x="1200150" y="1504950"/>
          <p14:tracePt t="7072" x="1200150" y="1498600"/>
          <p14:tracePt t="7301" x="0" y="0"/>
        </p14:tracePtLst>
        <p14:tracePtLst>
          <p14:tracePt t="8356" x="2508250" y="1441450"/>
          <p14:tracePt t="8436" x="2508250" y="1447800"/>
          <p14:tracePt t="8444" x="2520950" y="1447800"/>
          <p14:tracePt t="8456" x="2552700" y="1460500"/>
          <p14:tracePt t="8472" x="2673350" y="1473200"/>
          <p14:tracePt t="8489" x="2844800" y="1504950"/>
          <p14:tracePt t="8506" x="3028950" y="1543050"/>
          <p14:tracePt t="8508" x="3105150" y="1549400"/>
          <p14:tracePt t="8522" x="3168650" y="1549400"/>
          <p14:tracePt t="8525" x="3232150" y="1549400"/>
          <p14:tracePt t="8539" x="3327400" y="1549400"/>
          <p14:tracePt t="8555" x="3365500" y="1549400"/>
          <p14:tracePt t="8572" x="3378200" y="1549400"/>
          <p14:tracePt t="8676" x="3384550" y="1555750"/>
          <p14:tracePt t="8693" x="3359150" y="1568450"/>
          <p14:tracePt t="8700" x="3333750" y="1574800"/>
          <p14:tracePt t="8709" x="3314700" y="1581150"/>
          <p14:tracePt t="8722" x="3276600" y="1587500"/>
          <p14:tracePt t="8739" x="3200400" y="1587500"/>
          <p14:tracePt t="8740" x="3155950" y="1587500"/>
          <p14:tracePt t="8755" x="3092450" y="1587500"/>
          <p14:tracePt t="8772" x="3028950" y="1587500"/>
          <p14:tracePt t="8789" x="2984500" y="1587500"/>
          <p14:tracePt t="8805" x="2965450" y="1587500"/>
          <p14:tracePt t="8822" x="2959100" y="1587500"/>
          <p14:tracePt t="8972" x="2971800" y="1587500"/>
          <p14:tracePt t="8980" x="3009900" y="1587500"/>
          <p14:tracePt t="8988" x="3028950" y="1587500"/>
          <p14:tracePt t="9005" x="3086100" y="1574800"/>
          <p14:tracePt t="9022" x="3124200" y="1568450"/>
          <p14:tracePt t="9038" x="3130550" y="1562100"/>
          <p14:tracePt t="9500" x="3136900" y="1562100"/>
          <p14:tracePt t="9508" x="3143250" y="1562100"/>
          <p14:tracePt t="9515" x="3149600" y="1562100"/>
          <p14:tracePt t="9525" x="3168650" y="1562100"/>
          <p14:tracePt t="9538" x="3187700" y="1562100"/>
          <p14:tracePt t="9555" x="3295650" y="1562100"/>
          <p14:tracePt t="9571" x="3422650" y="1562100"/>
          <p14:tracePt t="9588" x="3568700" y="1562100"/>
          <p14:tracePt t="9605" x="3740150" y="1562100"/>
          <p14:tracePt t="9621" x="3937000" y="1562100"/>
          <p14:tracePt t="9638" x="4114800" y="1562100"/>
          <p14:tracePt t="9655" x="4254500" y="1562100"/>
          <p14:tracePt t="9671" x="4362450" y="1562100"/>
          <p14:tracePt t="9688" x="4413250" y="1562100"/>
          <p14:tracePt t="9705" x="4419600" y="1562100"/>
          <p14:tracePt t="9876" x="4394200" y="1562100"/>
          <p14:tracePt t="9884" x="4362450" y="1562100"/>
          <p14:tracePt t="9893" x="4318000" y="1562100"/>
          <p14:tracePt t="9905" x="4267200" y="1562100"/>
          <p14:tracePt t="9921" x="4140200" y="1562100"/>
          <p14:tracePt t="9938" x="4013200" y="1562100"/>
          <p14:tracePt t="9940" x="3956050" y="1562100"/>
          <p14:tracePt t="9955" x="3898900" y="1562100"/>
          <p14:tracePt t="9972" x="3886200" y="1562100"/>
          <p14:tracePt t="9990" x="3879850" y="1562100"/>
          <p14:tracePt t="10133" x="3892550" y="1562100"/>
          <p14:tracePt t="10140" x="3924300" y="1562100"/>
          <p14:tracePt t="10148" x="3975100" y="1562100"/>
          <p14:tracePt t="10155" x="4057650" y="1562100"/>
          <p14:tracePt t="10171" x="4248150" y="1562100"/>
          <p14:tracePt t="10188" x="4470400" y="1562100"/>
          <p14:tracePt t="10205" x="4667250" y="1562100"/>
          <p14:tracePt t="10222" x="4838700" y="1562100"/>
          <p14:tracePt t="10238" x="4933950" y="1562100"/>
          <p14:tracePt t="10255" x="4965700" y="1562100"/>
          <p14:tracePt t="10272" x="4978400" y="1562100"/>
          <p14:tracePt t="10388" x="4972050" y="1562100"/>
          <p14:tracePt t="10397" x="4940300" y="1562100"/>
          <p14:tracePt t="10405" x="4902200" y="1562100"/>
          <p14:tracePt t="10421" x="4749800" y="1562100"/>
          <p14:tracePt t="10438" x="4584700" y="1562100"/>
          <p14:tracePt t="10456" x="4445000" y="1562100"/>
          <p14:tracePt t="10472" x="4356100" y="1562100"/>
          <p14:tracePt t="10476" x="4349750" y="1562100"/>
          <p14:tracePt t="10488" x="4343400" y="1562100"/>
          <p14:tracePt t="10505" x="4337050" y="1562100"/>
          <p14:tracePt t="10583" x="4343400" y="1549400"/>
          <p14:tracePt t="10590" x="4362450" y="1549400"/>
          <p14:tracePt t="10605" x="4451350" y="1549400"/>
          <p14:tracePt t="10621" x="4603750" y="1549400"/>
          <p14:tracePt t="10638" x="4768850" y="1549400"/>
          <p14:tracePt t="10654" x="4927600" y="1549400"/>
          <p14:tracePt t="10671" x="5016500" y="1549400"/>
          <p14:tracePt t="10688" x="5035550" y="1549400"/>
          <p14:tracePt t="10705" x="5041900" y="1549400"/>
          <p14:tracePt t="11555" x="0" y="0"/>
        </p14:tracePtLst>
        <p14:tracePtLst>
          <p14:tracePt t="12300" x="2800350" y="1543050"/>
          <p14:tracePt t="12387" x="2819400" y="1543050"/>
          <p14:tracePt t="12395" x="2863850" y="1543050"/>
          <p14:tracePt t="12404" x="2914650" y="1543050"/>
          <p14:tracePt t="12420" x="3073400" y="1543050"/>
          <p14:tracePt t="12437" x="3263900" y="1543050"/>
          <p14:tracePt t="12454" x="3441700" y="1543050"/>
          <p14:tracePt t="12471" x="3568700" y="1543050"/>
          <p14:tracePt t="12487" x="3625850" y="1543050"/>
          <p14:tracePt t="12504" x="3638550" y="1543050"/>
          <p14:tracePt t="12645" x="0" y="0"/>
        </p14:tracePtLst>
        <p14:tracePtLst>
          <p14:tracePt t="13420" x="6216650" y="1543050"/>
          <p14:tracePt t="13491" x="6223000" y="1543050"/>
          <p14:tracePt t="13499" x="6254750" y="1543050"/>
          <p14:tracePt t="13508" x="6299200" y="1543050"/>
          <p14:tracePt t="13521" x="6350000" y="1543050"/>
          <p14:tracePt t="13537" x="6508750" y="1543050"/>
          <p14:tracePt t="13553" x="6686550" y="1543050"/>
          <p14:tracePt t="13556" x="6781800" y="1543050"/>
          <p14:tracePt t="13571" x="6877050" y="1543050"/>
          <p14:tracePt t="13587" x="7099300" y="1543050"/>
          <p14:tracePt t="13604" x="7169150" y="1543050"/>
          <p14:tracePt t="13620" x="7181850" y="1543050"/>
          <p14:tracePt t="13637" x="7188200" y="1543050"/>
          <p14:tracePt t="13716" x="7175500" y="1543050"/>
          <p14:tracePt t="13723" x="7156450" y="1543050"/>
          <p14:tracePt t="13737" x="7124700" y="1543050"/>
          <p14:tracePt t="13754" x="7023100" y="1543050"/>
          <p14:tracePt t="13771" x="6864350" y="1543050"/>
          <p14:tracePt t="13772" x="6775450" y="1543050"/>
          <p14:tracePt t="13787" x="6584950" y="1543050"/>
          <p14:tracePt t="13803" x="6426200" y="1543050"/>
          <p14:tracePt t="13820" x="6318250" y="1543050"/>
          <p14:tracePt t="13837" x="6280150" y="1543050"/>
          <p14:tracePt t="13853" x="6261100" y="1543050"/>
          <p14:tracePt t="13947" x="6267450" y="1543050"/>
          <p14:tracePt t="13957" x="6292850" y="1536700"/>
          <p14:tracePt t="13964" x="6318250" y="1530350"/>
          <p14:tracePt t="13973" x="6362700" y="1524000"/>
          <p14:tracePt t="13987" x="6477000" y="1517650"/>
          <p14:tracePt t="14003" x="6654800" y="1517650"/>
          <p14:tracePt t="14020" x="6845300" y="1517650"/>
          <p14:tracePt t="14037" x="6991350" y="1517650"/>
          <p14:tracePt t="14053" x="7048500" y="1517650"/>
          <p14:tracePt t="14071" x="7067550" y="1517650"/>
          <p14:tracePt t="14340" x="0" y="0"/>
        </p14:tracePtLst>
        <p14:tracePtLst>
          <p14:tracePt t="15623" x="8077200" y="1435100"/>
          <p14:tracePt t="15640" x="8083550" y="1435100"/>
          <p14:tracePt t="15653" x="8102600" y="1435100"/>
          <p14:tracePt t="15670" x="8166100" y="1441450"/>
          <p14:tracePt t="15686" x="8267700" y="1460500"/>
          <p14:tracePt t="15703" x="8388350" y="1466850"/>
          <p14:tracePt t="15719" x="8534400" y="1466850"/>
          <p14:tracePt t="15736" x="8661400" y="1466850"/>
          <p14:tracePt t="15753" x="8750300" y="1466850"/>
          <p14:tracePt t="15756" x="8769350" y="1466850"/>
          <p14:tracePt t="15769" x="8782050" y="1466850"/>
          <p14:tracePt t="15787" x="8788400" y="1466850"/>
          <p14:tracePt t="15910" x="8794750" y="1466850"/>
          <p14:tracePt t="15916" x="8807450" y="1466850"/>
          <p14:tracePt t="15925" x="8839200" y="1473200"/>
          <p14:tracePt t="15936" x="8851900" y="1473200"/>
          <p14:tracePt t="15953" x="8947150" y="1485900"/>
          <p14:tracePt t="15969" x="9055100" y="1492250"/>
          <p14:tracePt t="15971" x="9118600" y="1492250"/>
          <p14:tracePt t="15986" x="9194800" y="1492250"/>
          <p14:tracePt t="16004" x="9417050" y="1492250"/>
          <p14:tracePt t="16020" x="9537700" y="1492250"/>
          <p14:tracePt t="16036" x="9620250" y="1492250"/>
          <p14:tracePt t="16053" x="9664700" y="1492250"/>
          <p14:tracePt t="16069" x="9677400" y="1492250"/>
          <p14:tracePt t="16086" x="9690100" y="1492250"/>
          <p14:tracePt t="16103" x="9696450" y="1492250"/>
          <p14:tracePt t="16136" x="9702800" y="1492250"/>
          <p14:tracePt t="16153" x="9709150" y="1492250"/>
          <p14:tracePt t="16169" x="9715500" y="1492250"/>
          <p14:tracePt t="16186" x="9721850" y="1492250"/>
          <p14:tracePt t="16203" x="9728200" y="1492250"/>
          <p14:tracePt t="16219" x="9734550" y="1492250"/>
          <p14:tracePt t="16236" x="9747250" y="1492250"/>
          <p14:tracePt t="16253" x="9753600" y="1492250"/>
          <p14:tracePt t="16270" x="9759950" y="1492250"/>
          <p14:tracePt t="16483" x="9753600" y="1498600"/>
          <p14:tracePt t="16492" x="9747250" y="1504950"/>
          <p14:tracePt t="16503" x="9734550" y="1504950"/>
          <p14:tracePt t="16519" x="9702800" y="1511300"/>
          <p14:tracePt t="16536" x="9632950" y="1511300"/>
          <p14:tracePt t="16553" x="9556750" y="1511300"/>
          <p14:tracePt t="16570" x="9480550" y="1511300"/>
          <p14:tracePt t="16573" x="9448800" y="1511300"/>
          <p14:tracePt t="16586" x="9429750" y="1511300"/>
          <p14:tracePt t="16603" x="9391650" y="1511300"/>
          <p14:tracePt t="16619" x="9372600" y="1511300"/>
          <p14:tracePt t="16773" x="9385300" y="1511300"/>
          <p14:tracePt t="16779" x="9417050" y="1511300"/>
          <p14:tracePt t="16788" x="9448800" y="1511300"/>
          <p14:tracePt t="16803" x="9556750" y="1511300"/>
          <p14:tracePt t="16819" x="9683750" y="1511300"/>
          <p14:tracePt t="16836" x="9798050" y="1511300"/>
          <p14:tracePt t="16852" x="9874250" y="1511300"/>
          <p14:tracePt t="16869" x="9899650" y="1511300"/>
          <p14:tracePt t="16885" x="9906000" y="1511300"/>
          <p14:tracePt t="17276" x="9912350" y="1511300"/>
          <p14:tracePt t="17285" x="9918700" y="1511300"/>
          <p14:tracePt t="17291" x="9925050" y="1511300"/>
          <p14:tracePt t="17302" x="9950450" y="1511300"/>
          <p14:tracePt t="17319" x="10013950" y="1511300"/>
          <p14:tracePt t="17336" x="10121900" y="1511300"/>
          <p14:tracePt t="17352" x="10217150" y="1511300"/>
          <p14:tracePt t="17369" x="10293350" y="1511300"/>
          <p14:tracePt t="17385" x="10312400" y="1511300"/>
          <p14:tracePt t="17402" x="10318750" y="1511300"/>
          <p14:tracePt t="17932" x="0" y="0"/>
        </p14:tracePtLst>
        <p14:tracePtLst>
          <p14:tracePt t="18574" x="10629900" y="1504950"/>
          <p14:tracePt t="18604" x="10636250" y="1504950"/>
          <p14:tracePt t="18613" x="10642600" y="1504950"/>
          <p14:tracePt t="18620" x="10661650" y="1504950"/>
          <p14:tracePt t="18635" x="10744200" y="1504950"/>
          <p14:tracePt t="18652" x="10890250" y="1504950"/>
          <p14:tracePt t="18668" x="11074400" y="1504950"/>
          <p14:tracePt t="18685" x="11271250" y="1504950"/>
          <p14:tracePt t="18702" x="11449050" y="1504950"/>
          <p14:tracePt t="18718" x="11576050" y="1504950"/>
          <p14:tracePt t="18735" x="11626850" y="1504950"/>
          <p14:tracePt t="18752" x="11639550" y="1504950"/>
          <p14:tracePt t="18948" x="0" y="0"/>
        </p14:tracePtLst>
        <p14:tracePtLst>
          <p14:tracePt t="20630" x="977900" y="1790700"/>
          <p14:tracePt t="20715" x="984250" y="1790700"/>
          <p14:tracePt t="20733" x="990600" y="1790700"/>
          <p14:tracePt t="20740" x="1009650" y="1790700"/>
          <p14:tracePt t="20752" x="1028700" y="1790700"/>
          <p14:tracePt t="20768" x="1085850" y="1790700"/>
          <p14:tracePt t="20785" x="1181100" y="1790700"/>
          <p14:tracePt t="20801" x="1301750" y="1790700"/>
          <p14:tracePt t="20805" x="1352550" y="1790700"/>
          <p14:tracePt t="20818" x="1416050" y="1790700"/>
          <p14:tracePt t="20820" x="1479550" y="1790700"/>
          <p14:tracePt t="20835" x="1543050" y="1790700"/>
          <p14:tracePt t="20852" x="1746250" y="1790700"/>
          <p14:tracePt t="20868" x="1860550" y="1790700"/>
          <p14:tracePt t="20884" x="1949450" y="1790700"/>
          <p14:tracePt t="20901" x="2000250" y="1790700"/>
          <p14:tracePt t="20918" x="2012950" y="1790700"/>
          <p14:tracePt t="20934" x="2019300" y="1790700"/>
          <p14:tracePt t="20964" x="2025650" y="1790700"/>
          <p14:tracePt t="20973" x="2032000" y="1790700"/>
          <p14:tracePt t="20984" x="2038350" y="1790700"/>
          <p14:tracePt t="21001" x="2044700" y="1790700"/>
          <p14:tracePt t="21018" x="2051050" y="1790700"/>
          <p14:tracePt t="21035" x="2057400" y="1790700"/>
          <p14:tracePt t="21051" x="2070100" y="1790700"/>
          <p14:tracePt t="21068" x="2082800" y="1790700"/>
          <p14:tracePt t="21085" x="2095500" y="1790700"/>
          <p14:tracePt t="21668" x="2082800" y="1803400"/>
          <p14:tracePt t="21675" x="2063750" y="1803400"/>
          <p14:tracePt t="21684" x="2019300" y="1803400"/>
          <p14:tracePt t="21701" x="1905000" y="1803400"/>
          <p14:tracePt t="21717" x="1765300" y="1803400"/>
          <p14:tracePt t="21734" x="1638300" y="1803400"/>
          <p14:tracePt t="21750" x="1555750" y="1803400"/>
          <p14:tracePt t="21768" x="1485900" y="1803400"/>
          <p14:tracePt t="21784" x="1447800" y="1803400"/>
          <p14:tracePt t="21801" x="1416050" y="1803400"/>
          <p14:tracePt t="21818" x="1390650" y="1803400"/>
          <p14:tracePt t="21835" x="1371600" y="1803400"/>
          <p14:tracePt t="21836" x="1365250" y="1803400"/>
          <p14:tracePt t="21956" x="1377950" y="1803400"/>
          <p14:tracePt t="21964" x="1409700" y="1803400"/>
          <p14:tracePt t="21973" x="1454150" y="1803400"/>
          <p14:tracePt t="21984" x="1504950" y="1803400"/>
          <p14:tracePt t="22000" x="1676400" y="1803400"/>
          <p14:tracePt t="22017" x="1854200" y="1803400"/>
          <p14:tracePt t="22035" x="2012950" y="1803400"/>
          <p14:tracePt t="22051" x="2025650" y="1803400"/>
          <p14:tracePt t="22068" x="2032000" y="1803400"/>
          <p14:tracePt t="22636" x="0" y="0"/>
        </p14:tracePtLst>
        <p14:tracePtLst>
          <p14:tracePt t="23402" x="3016250" y="1803400"/>
          <p14:tracePt t="23649" x="3028950" y="1803400"/>
          <p14:tracePt t="23670" x="3117850" y="1803400"/>
          <p14:tracePt t="23686" x="3187700" y="1803400"/>
          <p14:tracePt t="23700" x="3263900" y="1803400"/>
          <p14:tracePt t="23717" x="3346450" y="1803400"/>
          <p14:tracePt t="23733" x="3454400" y="1803400"/>
          <p14:tracePt t="23750" x="3536950" y="1803400"/>
          <p14:tracePt t="23767" x="3606800" y="1803400"/>
          <p14:tracePt t="23784" x="3644900" y="1803400"/>
          <p14:tracePt t="23788" x="3651250" y="1803400"/>
          <p14:tracePt t="23800" x="3657600" y="1803400"/>
          <p14:tracePt t="23883" x="3651250" y="1803400"/>
          <p14:tracePt t="23892" x="3625850" y="1803400"/>
          <p14:tracePt t="23900" x="3594100" y="1803400"/>
          <p14:tracePt t="23917" x="3479800" y="1803400"/>
          <p14:tracePt t="23933" x="3321050" y="1803400"/>
          <p14:tracePt t="23950" x="3162300" y="1803400"/>
          <p14:tracePt t="23967" x="3073400" y="1803400"/>
          <p14:tracePt t="23983" x="3048000" y="1803400"/>
          <p14:tracePt t="24092" x="3060700" y="1803400"/>
          <p14:tracePt t="24100" x="3098800" y="1803400"/>
          <p14:tracePt t="24108" x="3149600" y="1803400"/>
          <p14:tracePt t="24116" x="3225800" y="1803400"/>
          <p14:tracePt t="24134" x="3403600" y="1803400"/>
          <p14:tracePt t="24150" x="3581400" y="1803400"/>
          <p14:tracePt t="24167" x="3784600" y="1803400"/>
          <p14:tracePt t="24183" x="3949700" y="1803400"/>
          <p14:tracePt t="24200" x="4038600" y="1803400"/>
          <p14:tracePt t="24217" x="4064000" y="1803400"/>
          <p14:tracePt t="24233" x="4070350" y="1803400"/>
          <p14:tracePt t="24332" x="4057650" y="1803400"/>
          <p14:tracePt t="24340" x="4038600" y="1803400"/>
          <p14:tracePt t="24350" x="4025900" y="1803400"/>
          <p14:tracePt t="24366" x="3987800" y="1803400"/>
          <p14:tracePt t="24383" x="3975100" y="1803400"/>
          <p14:tracePt t="24400" x="3968750" y="1803400"/>
          <p14:tracePt t="24452" x="3975100" y="1803400"/>
          <p14:tracePt t="24460" x="3994150" y="1803400"/>
          <p14:tracePt t="24468" x="4013200" y="1803400"/>
          <p14:tracePt t="24483" x="4064000" y="1803400"/>
          <p14:tracePt t="24500" x="4095750" y="1803400"/>
          <p14:tracePt t="24516" x="4133850" y="1803400"/>
          <p14:tracePt t="24534" x="4171950" y="1803400"/>
          <p14:tracePt t="24550" x="4191000" y="1803400"/>
          <p14:tracePt t="24567" x="4197350" y="1803400"/>
          <p14:tracePt t="24645" x="4184650" y="1803400"/>
          <p14:tracePt t="24651" x="4165600" y="1803400"/>
          <p14:tracePt t="24666" x="4146550" y="1803400"/>
          <p14:tracePt t="24683" x="4121150" y="1803400"/>
          <p14:tracePt t="24700" x="4114800" y="1803400"/>
          <p14:tracePt t="24765" x="4121150" y="1803400"/>
          <p14:tracePt t="24773" x="4140200" y="1803400"/>
          <p14:tracePt t="24784" x="4159250" y="1803400"/>
          <p14:tracePt t="24800" x="4216400" y="1803400"/>
          <p14:tracePt t="24806" x="4241800" y="1803400"/>
          <p14:tracePt t="24816" x="4260850" y="1803400"/>
          <p14:tracePt t="24834" x="4286250" y="1803400"/>
          <p14:tracePt t="24836" x="4305300" y="1803400"/>
          <p14:tracePt t="24852" x="4311650" y="1803400"/>
          <p14:tracePt t="24924" x="4298950" y="1803400"/>
          <p14:tracePt t="24932" x="4273550" y="1803400"/>
          <p14:tracePt t="24942" x="4235450" y="1803400"/>
          <p14:tracePt t="24950" x="4191000" y="1803400"/>
          <p14:tracePt t="24966" x="4102100" y="1803400"/>
          <p14:tracePt t="24983" x="4057650" y="1803400"/>
          <p14:tracePt t="25000" x="4032250" y="1803400"/>
          <p14:tracePt t="25016" x="4025900" y="1803400"/>
          <p14:tracePt t="25086" x="4032250" y="1803400"/>
          <p14:tracePt t="25092" x="4051300" y="1803400"/>
          <p14:tracePt t="25099" x="4083050" y="1803400"/>
          <p14:tracePt t="25116" x="4159250" y="1803400"/>
          <p14:tracePt t="25133" x="4241800" y="1803400"/>
          <p14:tracePt t="25150" x="4349750" y="1803400"/>
          <p14:tracePt t="25166" x="4476750" y="1809750"/>
          <p14:tracePt t="25183" x="4629150" y="1809750"/>
          <p14:tracePt t="25199" x="4743450" y="1809750"/>
          <p14:tracePt t="25216" x="4813300" y="1809750"/>
          <p14:tracePt t="25233" x="4826000" y="1809750"/>
          <p14:tracePt t="25249" x="4832350" y="1809750"/>
          <p14:tracePt t="25293" x="4819650" y="1809750"/>
          <p14:tracePt t="25307" x="4781550" y="1809750"/>
          <p14:tracePt t="25310" x="4768850" y="1809750"/>
          <p14:tracePt t="25324" x="4705350" y="1809750"/>
          <p14:tracePt t="25334" x="4667250" y="1809750"/>
          <p14:tracePt t="25350" x="4603750" y="1809750"/>
          <p14:tracePt t="25366" x="4540250" y="1809750"/>
          <p14:tracePt t="25384" x="4495800" y="1809750"/>
          <p14:tracePt t="25400" x="4489450" y="1809750"/>
          <p14:tracePt t="25453" x="4508500" y="1809750"/>
          <p14:tracePt t="25462" x="4540250" y="1809750"/>
          <p14:tracePt t="25470" x="4572000" y="1809750"/>
          <p14:tracePt t="25483" x="4679950" y="1809750"/>
          <p14:tracePt t="25500" x="4794250" y="1809750"/>
          <p14:tracePt t="25516" x="4921250" y="1809750"/>
          <p14:tracePt t="25534" x="5060950" y="1816100"/>
          <p14:tracePt t="25550" x="5168900" y="1816100"/>
          <p14:tracePt t="25568" x="5257800" y="1816100"/>
          <p14:tracePt t="25584" x="5276850" y="1816100"/>
          <p14:tracePt t="25588" x="5283200" y="1816100"/>
          <p14:tracePt t="25653" x="5270500" y="1816100"/>
          <p14:tracePt t="25662" x="5238750" y="1816100"/>
          <p14:tracePt t="25670" x="5200650" y="1816100"/>
          <p14:tracePt t="25683" x="5111750" y="1816100"/>
          <p14:tracePt t="25699" x="5035550" y="1816100"/>
          <p14:tracePt t="25716" x="4984750" y="1816100"/>
          <p14:tracePt t="25733" x="4972050" y="1816100"/>
          <p14:tracePt t="25749" x="4965700" y="1816100"/>
          <p14:tracePt t="25804" x="4972050" y="1816100"/>
          <p14:tracePt t="25812" x="4997450" y="1816100"/>
          <p14:tracePt t="25820" x="5010150" y="1816100"/>
          <p14:tracePt t="25833" x="5035550" y="1816100"/>
          <p14:tracePt t="25850" x="5080000" y="1816100"/>
          <p14:tracePt t="25852" x="5105400" y="1816100"/>
          <p14:tracePt t="25866" x="5124450" y="1816100"/>
          <p14:tracePt t="25869" x="5137150" y="1816100"/>
          <p14:tracePt t="25883" x="5162550" y="1816100"/>
          <p14:tracePt t="26087" x="5168900" y="1816100"/>
          <p14:tracePt t="26102" x="5187950" y="1816100"/>
          <p14:tracePt t="26116" x="5245100" y="1816100"/>
          <p14:tracePt t="26134" x="5340350" y="1816100"/>
          <p14:tracePt t="26149" x="5467350" y="1816100"/>
          <p14:tracePt t="26166" x="5607050" y="1816100"/>
          <p14:tracePt t="26183" x="5721350" y="1816100"/>
          <p14:tracePt t="26199" x="5822950" y="1816100"/>
          <p14:tracePt t="26216" x="5867400" y="1816100"/>
          <p14:tracePt t="26233" x="5886450" y="1816100"/>
          <p14:tracePt t="26236" x="5899150" y="1816100"/>
          <p14:tracePt t="26249" x="5905500" y="1816100"/>
          <p14:tracePt t="26266" x="5943600" y="1816100"/>
          <p14:tracePt t="26271" x="5956300" y="1816100"/>
          <p14:tracePt t="26283" x="5988050" y="1816100"/>
          <p14:tracePt t="26300" x="6007100" y="1816100"/>
          <p14:tracePt t="26316" x="6013450" y="1816100"/>
          <p14:tracePt t="26828" x="0" y="0"/>
        </p14:tracePtLst>
        <p14:tracePtLst>
          <p14:tracePt t="29212" x="7613650" y="1651000"/>
          <p14:tracePt t="29228" x="7607300" y="1682750"/>
          <p14:tracePt t="29235" x="7607300" y="1708150"/>
          <p14:tracePt t="29248" x="7607300" y="1746250"/>
          <p14:tracePt t="29265" x="7607300" y="1822450"/>
          <p14:tracePt t="29281" x="7607300" y="1885950"/>
          <p14:tracePt t="29298" x="7613650" y="1936750"/>
          <p14:tracePt t="29301" x="7626350" y="1955800"/>
          <p14:tracePt t="29315" x="7651750" y="1981200"/>
          <p14:tracePt t="29332" x="7664450" y="2000250"/>
          <p14:tracePt t="29349" x="7683500" y="2012950"/>
          <p14:tracePt t="29365" x="7689850" y="2012950"/>
          <p14:tracePt t="29382" x="7715250" y="2012950"/>
          <p14:tracePt t="29398" x="7759700" y="2012950"/>
          <p14:tracePt t="29415" x="7810500" y="2006600"/>
          <p14:tracePt t="29431" x="7854950" y="1974850"/>
          <p14:tracePt t="29448" x="7880350" y="1936750"/>
          <p14:tracePt t="29465" x="7899400" y="1905000"/>
          <p14:tracePt t="29481" x="7912100" y="1879600"/>
          <p14:tracePt t="29498" x="7912100" y="1873250"/>
          <p14:tracePt t="29515" x="7918450" y="1854200"/>
          <p14:tracePt t="29531" x="7918450" y="1841500"/>
          <p14:tracePt t="29548" x="7918450" y="1828800"/>
          <p14:tracePt t="29566" x="7918450" y="1822450"/>
          <p14:tracePt t="29605" x="0" y="0"/>
        </p14:tracePtLst>
        <p14:tracePtLst>
          <p14:tracePt t="30004" x="9004300" y="1631950"/>
          <p14:tracePt t="30028" x="8997950" y="1625600"/>
          <p14:tracePt t="30060" x="8997950" y="1638300"/>
          <p14:tracePt t="30070" x="8997950" y="1670050"/>
          <p14:tracePt t="30075" x="8997950" y="1708150"/>
          <p14:tracePt t="30084" x="8997950" y="1746250"/>
          <p14:tracePt t="30098" x="8997950" y="1803400"/>
          <p14:tracePt t="30114" x="9010650" y="1873250"/>
          <p14:tracePt t="30132" x="9042400" y="1930400"/>
          <p14:tracePt t="30148" x="9061450" y="1949450"/>
          <p14:tracePt t="30181" x="9061450" y="1955800"/>
          <p14:tracePt t="30475" x="0" y="0"/>
        </p14:tracePtLst>
        <p14:tracePtLst>
          <p14:tracePt t="31679" x="7607300" y="1651000"/>
          <p14:tracePt t="31695" x="7600950" y="1651000"/>
          <p14:tracePt t="31712" x="7600950" y="1670050"/>
          <p14:tracePt t="31722" x="7600950" y="1695450"/>
          <p14:tracePt t="31732" x="7620000" y="1739900"/>
          <p14:tracePt t="31747" x="7658100" y="1803400"/>
          <p14:tracePt t="31764" x="7689850" y="1866900"/>
          <p14:tracePt t="31781" x="7727950" y="1905000"/>
          <p14:tracePt t="31797" x="7785100" y="1949450"/>
          <p14:tracePt t="31814" x="7874000" y="1974850"/>
          <p14:tracePt t="31831" x="7994650" y="2012950"/>
          <p14:tracePt t="31847" x="8159750" y="2038350"/>
          <p14:tracePt t="31865" x="8337550" y="2044700"/>
          <p14:tracePt t="31881" x="8547100" y="2044700"/>
          <p14:tracePt t="31898" x="8756650" y="2044700"/>
          <p14:tracePt t="31902" x="8851900" y="2044700"/>
          <p14:tracePt t="31914" x="8934450" y="2032000"/>
          <p14:tracePt t="31931" x="9144000" y="2000250"/>
          <p14:tracePt t="31947" x="9232900" y="1974850"/>
          <p14:tracePt t="31964" x="9283700" y="1962150"/>
          <p14:tracePt t="31980" x="9309100" y="1962150"/>
          <p14:tracePt t="31997" x="9309100" y="1955800"/>
          <p14:tracePt t="32014" x="9315450" y="1949450"/>
          <p14:tracePt t="32031" x="9315450" y="1943100"/>
          <p14:tracePt t="32047" x="9315450" y="1911350"/>
          <p14:tracePt t="32065" x="9315450" y="1866900"/>
          <p14:tracePt t="32081" x="9296400" y="1828800"/>
          <p14:tracePt t="32084" x="9290050" y="1803400"/>
          <p14:tracePt t="32097" x="9277350" y="1778000"/>
          <p14:tracePt t="32114" x="9264650" y="1746250"/>
          <p14:tracePt t="32131" x="9245600" y="1701800"/>
          <p14:tracePt t="32147" x="9226550" y="1682750"/>
          <p14:tracePt t="32164" x="9207500" y="1663700"/>
          <p14:tracePt t="32180" x="9188450" y="1657350"/>
          <p14:tracePt t="32197" x="9182100" y="1657350"/>
          <p14:tracePt t="32214" x="9169400" y="1657350"/>
          <p14:tracePt t="32349" x="0" y="0"/>
        </p14:tracePtLst>
        <p14:tracePtLst>
          <p14:tracePt t="33230" x="10083800" y="1885950"/>
          <p14:tracePt t="33255" x="10102850" y="1892300"/>
          <p14:tracePt t="33266" x="10121900" y="1892300"/>
          <p14:tracePt t="33280" x="10185400" y="1892300"/>
          <p14:tracePt t="33297" x="10267950" y="1892300"/>
          <p14:tracePt t="33299" x="10312400" y="1892300"/>
          <p14:tracePt t="33313" x="10369550" y="1892300"/>
          <p14:tracePt t="33316" x="10420350" y="1892300"/>
          <p14:tracePt t="33330" x="10471150" y="1892300"/>
          <p14:tracePt t="33348" x="10623550" y="1892300"/>
          <p14:tracePt t="33364" x="10668000" y="1892300"/>
          <p14:tracePt t="33381" x="10725150" y="1892300"/>
          <p14:tracePt t="33500" x="10731500" y="1898650"/>
          <p14:tracePt t="33509" x="10731500" y="1905000"/>
          <p14:tracePt t="33526" x="10712450" y="1905000"/>
          <p14:tracePt t="33535" x="10680700" y="1911350"/>
          <p14:tracePt t="33547" x="10610850" y="1911350"/>
          <p14:tracePt t="33565" x="10483850" y="1911350"/>
          <p14:tracePt t="33581" x="10363200" y="1911350"/>
          <p14:tracePt t="33597" x="10325100" y="1911350"/>
          <p14:tracePt t="33614" x="10312400" y="1911350"/>
          <p14:tracePt t="33716" x="10325100" y="1911350"/>
          <p14:tracePt t="33726" x="10356850" y="1911350"/>
          <p14:tracePt t="33733" x="10401300" y="1911350"/>
          <p14:tracePt t="33747" x="10509250" y="1911350"/>
          <p14:tracePt t="33763" x="10636250" y="1911350"/>
          <p14:tracePt t="33780" x="10750550" y="1911350"/>
          <p14:tracePt t="33797" x="10852150" y="1911350"/>
          <p14:tracePt t="33813" x="10922000" y="1911350"/>
          <p14:tracePt t="33831" x="10953750" y="1911350"/>
          <p14:tracePt t="33847" x="10979150" y="1911350"/>
          <p14:tracePt t="33866" x="10998200" y="1911350"/>
          <p14:tracePt t="33881" x="11036300" y="1911350"/>
          <p14:tracePt t="33898" x="11087100" y="1917700"/>
          <p14:tracePt t="33901" x="11106150" y="1924050"/>
          <p14:tracePt t="33914" x="11118850" y="1924050"/>
          <p14:tracePt t="33930" x="11144250" y="1930400"/>
          <p14:tracePt t="33947" x="11150600" y="1930400"/>
          <p14:tracePt t="33980" x="11156950" y="1930400"/>
          <p14:tracePt t="33997" x="11169650" y="1930400"/>
          <p14:tracePt t="34004" x="11182350" y="1930400"/>
          <p14:tracePt t="34013" x="11195050" y="1930400"/>
          <p14:tracePt t="34030" x="11220450" y="1930400"/>
          <p14:tracePt t="34046" x="11239500" y="1930400"/>
          <p14:tracePt t="34084" x="11245850" y="1930400"/>
          <p14:tracePt t="34100" x="11252200" y="1930400"/>
          <p14:tracePt t="34114" x="11258550" y="1930400"/>
          <p14:tracePt t="34130" x="11264900" y="1930400"/>
          <p14:tracePt t="34146" x="11277600" y="1930400"/>
          <p14:tracePt t="34308" x="0" y="0"/>
        </p14:tracePtLst>
        <p14:tracePtLst>
          <p14:tracePt t="35164" x="723900" y="2298700"/>
          <p14:tracePt t="35229" x="742950" y="2298700"/>
          <p14:tracePt t="35235" x="774700" y="2298700"/>
          <p14:tracePt t="35246" x="819150" y="2298700"/>
          <p14:tracePt t="35263" x="933450" y="2298700"/>
          <p14:tracePt t="35279" x="1104900" y="2298700"/>
          <p14:tracePt t="35296" x="1270000" y="2298700"/>
          <p14:tracePt t="35313" x="1447800" y="2298700"/>
          <p14:tracePt t="35330" x="1606550" y="2298700"/>
          <p14:tracePt t="35347" x="1727200" y="2298700"/>
          <p14:tracePt t="35349" x="1765300" y="2298700"/>
          <p14:tracePt t="35364" x="1809750" y="2298700"/>
          <p14:tracePt t="35380" x="1828800" y="2298700"/>
          <p14:tracePt t="35396" x="1841500" y="2298700"/>
          <p14:tracePt t="35413" x="1866900" y="2298700"/>
          <p14:tracePt t="35429" x="1873250" y="2298700"/>
          <p14:tracePt t="35446" x="1892300" y="2298700"/>
          <p14:tracePt t="35463" x="1898650" y="2298700"/>
          <p14:tracePt t="35480" x="1905000" y="2298700"/>
          <p14:tracePt t="35668" x="1911350" y="2298700"/>
          <p14:tracePt t="35676" x="1917700" y="2298700"/>
          <p14:tracePt t="35844" x="1905000" y="2292350"/>
          <p14:tracePt t="35852" x="1885950" y="2286000"/>
          <p14:tracePt t="35863" x="1847850" y="2279650"/>
          <p14:tracePt t="35880" x="1752600" y="2260600"/>
          <p14:tracePt t="35896" x="1644650" y="2254250"/>
          <p14:tracePt t="35913" x="1530350" y="2241550"/>
          <p14:tracePt t="35929" x="1466850" y="2228850"/>
          <p14:tracePt t="35946" x="1403350" y="2216150"/>
          <p14:tracePt t="35963" x="1377950" y="2216150"/>
          <p14:tracePt t="35979" x="1365250" y="2216150"/>
          <p14:tracePt t="36085" x="1384300" y="2216150"/>
          <p14:tracePt t="36093" x="1416050" y="2216150"/>
          <p14:tracePt t="36102" x="1460500" y="2216150"/>
          <p14:tracePt t="36114" x="1511300" y="2216150"/>
          <p14:tracePt t="36131" x="1682750" y="2216150"/>
          <p14:tracePt t="36133" x="1784350" y="2216150"/>
          <p14:tracePt t="36147" x="1905000" y="2216150"/>
          <p14:tracePt t="36165" x="2228850" y="2216150"/>
          <p14:tracePt t="36179" x="2387600" y="2216150"/>
          <p14:tracePt t="36197" x="2451100" y="2216150"/>
          <p14:tracePt t="36213" x="2470150" y="2216150"/>
          <p14:tracePt t="36351" x="2451100" y="2216150"/>
          <p14:tracePt t="36359" x="2432050" y="2216150"/>
          <p14:tracePt t="36370" x="2387600" y="2216150"/>
          <p14:tracePt t="36380" x="2273300" y="2216150"/>
          <p14:tracePt t="36397" x="2152650" y="2216150"/>
          <p14:tracePt t="36413" x="2057400" y="2216150"/>
          <p14:tracePt t="36429" x="2025650" y="2216150"/>
          <p14:tracePt t="36446" x="2019300" y="2216150"/>
          <p14:tracePt t="36541" x="2032000" y="2216150"/>
          <p14:tracePt t="36549" x="2044700" y="2216150"/>
          <p14:tracePt t="36556" x="2070100" y="2216150"/>
          <p14:tracePt t="36563" x="2095500" y="2216150"/>
          <p14:tracePt t="36579" x="2139950" y="2216150"/>
          <p14:tracePt t="36596" x="2190750" y="2216150"/>
          <p14:tracePt t="36613" x="2216150" y="2216150"/>
          <p14:tracePt t="36629" x="2222500" y="2216150"/>
          <p14:tracePt t="36916" x="2197100" y="2216150"/>
          <p14:tracePt t="36926" x="2165350" y="2216150"/>
          <p14:tracePt t="36932" x="2120900" y="2216150"/>
          <p14:tracePt t="36946" x="2070100" y="2216150"/>
          <p14:tracePt t="36962" x="1962150" y="2216150"/>
          <p14:tracePt t="36965" x="1917700" y="2216150"/>
          <p14:tracePt t="36979" x="1841500" y="2216150"/>
          <p14:tracePt t="36996" x="1797050" y="2216150"/>
          <p14:tracePt t="37012" x="1778000" y="2216150"/>
          <p14:tracePt t="37029" x="1771650" y="2216150"/>
          <p14:tracePt t="37116" x="1784350" y="2216150"/>
          <p14:tracePt t="37124" x="1809750" y="2216150"/>
          <p14:tracePt t="37132" x="1841500" y="2216150"/>
          <p14:tracePt t="37146" x="1885950" y="2216150"/>
          <p14:tracePt t="37163" x="1987550" y="2216150"/>
          <p14:tracePt t="37179" x="2120900" y="2216150"/>
          <p14:tracePt t="37196" x="2152650" y="2216150"/>
          <p14:tracePt t="37212" x="2159000" y="2216150"/>
          <p14:tracePt t="37509" x="0" y="0"/>
        </p14:tracePtLst>
        <p14:tracePtLst>
          <p14:tracePt t="40245" x="774700" y="1035050"/>
          <p14:tracePt t="40255" x="774700" y="1041400"/>
          <p14:tracePt t="40262" x="768350" y="1047750"/>
          <p14:tracePt t="40278" x="755650" y="1060450"/>
          <p14:tracePt t="40295" x="742950" y="1085850"/>
          <p14:tracePt t="40311" x="730250" y="1136650"/>
          <p14:tracePt t="40328" x="717550" y="1225550"/>
          <p14:tracePt t="40345" x="692150" y="1314450"/>
          <p14:tracePt t="40348" x="685800" y="1358900"/>
          <p14:tracePt t="40363" x="679450" y="1397000"/>
          <p14:tracePt t="40379" x="679450" y="1441450"/>
          <p14:tracePt t="40396" x="698500" y="1517650"/>
          <p14:tracePt t="40412" x="730250" y="1555750"/>
          <p14:tracePt t="40428" x="774700" y="1587500"/>
          <p14:tracePt t="40444" x="812800" y="1606550"/>
          <p14:tracePt t="40462" x="863600" y="1625600"/>
          <p14:tracePt t="40478" x="927100" y="1644650"/>
          <p14:tracePt t="40495" x="984250" y="1651000"/>
          <p14:tracePt t="40511" x="1047750" y="1651000"/>
          <p14:tracePt t="40528" x="1098550" y="1651000"/>
          <p14:tracePt t="40532" x="1130300" y="1651000"/>
          <p14:tracePt t="40544" x="1143000" y="1638300"/>
          <p14:tracePt t="40561" x="1174750" y="1600200"/>
          <p14:tracePt t="40578" x="1193800" y="1568450"/>
          <p14:tracePt t="40581" x="1200150" y="1549400"/>
          <p14:tracePt t="40595" x="1200150" y="1543050"/>
          <p14:tracePt t="40612" x="1200150" y="1492250"/>
          <p14:tracePt t="40629" x="1200150" y="1454150"/>
          <p14:tracePt t="40645" x="1181100" y="1416050"/>
          <p14:tracePt t="40662" x="1155700" y="1384300"/>
          <p14:tracePt t="40678" x="1136650" y="1346200"/>
          <p14:tracePt t="40695" x="1104900" y="1320800"/>
          <p14:tracePt t="40711" x="1085850" y="1295400"/>
          <p14:tracePt t="40729" x="1085850" y="1289050"/>
          <p14:tracePt t="40744" x="1073150" y="1276350"/>
          <p14:tracePt t="40761" x="1066800" y="1270000"/>
          <p14:tracePt t="41006" x="1060450" y="1263650"/>
          <p14:tracePt t="41013" x="1054100" y="1263650"/>
          <p14:tracePt t="41027" x="1028700" y="1263650"/>
          <p14:tracePt t="41044" x="977900" y="1250950"/>
          <p14:tracePt t="41061" x="933450" y="1250950"/>
          <p14:tracePt t="41077" x="882650" y="1250950"/>
          <p14:tracePt t="41094" x="844550" y="1250950"/>
          <p14:tracePt t="41111" x="825500" y="1250950"/>
          <p14:tracePt t="41128" x="812800" y="1257300"/>
          <p14:tracePt t="41144" x="793750" y="1263650"/>
          <p14:tracePt t="41161" x="781050" y="1282700"/>
          <p14:tracePt t="41177" x="781050" y="1295400"/>
          <p14:tracePt t="41195" x="774700" y="1320800"/>
          <p14:tracePt t="41211" x="774700" y="1371600"/>
          <p14:tracePt t="41227" x="774700" y="1416050"/>
          <p14:tracePt t="41244" x="774700" y="1460500"/>
          <p14:tracePt t="41261" x="812800" y="1517650"/>
          <p14:tracePt t="41277" x="850900" y="1555750"/>
          <p14:tracePt t="41294" x="882650" y="1581150"/>
          <p14:tracePt t="41311" x="901700" y="1587500"/>
          <p14:tracePt t="41327" x="927100" y="1600200"/>
          <p14:tracePt t="41344" x="939800" y="1600200"/>
          <p14:tracePt t="41362" x="977900" y="1600200"/>
          <p14:tracePt t="41364" x="990600" y="1587500"/>
          <p14:tracePt t="41378" x="1003300" y="1581150"/>
          <p14:tracePt t="41395" x="1028700" y="1562100"/>
          <p14:tracePt t="41411" x="1060450" y="1504950"/>
          <p14:tracePt t="41427" x="1060450" y="1479550"/>
          <p14:tracePt t="41444" x="1060450" y="1447800"/>
          <p14:tracePt t="41461" x="1060450" y="1403350"/>
          <p14:tracePt t="41477" x="1054100" y="1371600"/>
          <p14:tracePt t="41494" x="1047750" y="1352550"/>
          <p14:tracePt t="41510" x="1035050" y="1339850"/>
          <p14:tracePt t="41621" x="0" y="0"/>
        </p14:tracePtLst>
        <p14:tracePtLst>
          <p14:tracePt t="42944" x="3740150" y="3937000"/>
          <p14:tracePt t="42952" x="3778250" y="3937000"/>
          <p14:tracePt t="42960" x="3835400" y="3937000"/>
          <p14:tracePt t="42977" x="3994150" y="3937000"/>
          <p14:tracePt t="42993" x="4222750" y="3937000"/>
          <p14:tracePt t="43010" x="4552950" y="3937000"/>
          <p14:tracePt t="43013" x="4724400" y="3937000"/>
          <p14:tracePt t="43027" x="5029200" y="3937000"/>
          <p14:tracePt t="43043" x="5238750" y="3937000"/>
          <p14:tracePt t="43060" x="5346700" y="3937000"/>
          <p14:tracePt t="43077" x="5372100" y="3937000"/>
          <p14:tracePt t="43093" x="5384800" y="3937000"/>
          <p14:tracePt t="43316" x="0" y="0"/>
        </p14:tracePtLst>
        <p14:tracePtLst>
          <p14:tracePt t="45277" x="9099550" y="4330700"/>
          <p14:tracePt t="45357" x="9105900" y="4330700"/>
          <p14:tracePt t="45368" x="9118600" y="4330700"/>
          <p14:tracePt t="45382" x="9169400" y="4330700"/>
          <p14:tracePt t="45395" x="9194800" y="4330700"/>
          <p14:tracePt t="45409" x="9264650" y="4330700"/>
          <p14:tracePt t="45426" x="9340850" y="4330700"/>
          <p14:tracePt t="45444" x="9429750" y="4330700"/>
          <p14:tracePt t="45460" x="9461500" y="4330700"/>
          <p14:tracePt t="45476" x="9493250" y="4330700"/>
          <p14:tracePt t="45493" x="9499600" y="4330700"/>
          <p14:tracePt t="45510" x="9505950" y="4330700"/>
          <p14:tracePt t="47045" x="0" y="0"/>
        </p14:tracePtLst>
        <p14:tracePtLst>
          <p14:tracePt t="49560" x="5797550" y="4826000"/>
          <p14:tracePt t="49567" x="5791200" y="4838700"/>
          <p14:tracePt t="49575" x="5778500" y="4864100"/>
          <p14:tracePt t="49591" x="5772150" y="4933950"/>
          <p14:tracePt t="49608" x="5772150" y="5029200"/>
          <p14:tracePt t="49625" x="5778500" y="5124450"/>
          <p14:tracePt t="49628" x="5784850" y="5168900"/>
          <p14:tracePt t="49641" x="5797550" y="5207000"/>
          <p14:tracePt t="49659" x="5861050" y="5295900"/>
          <p14:tracePt t="49675" x="5886450" y="5314950"/>
          <p14:tracePt t="49692" x="6000750" y="5372100"/>
          <p14:tracePt t="49709" x="6089650" y="5384800"/>
          <p14:tracePt t="49726" x="6140450" y="5384800"/>
          <p14:tracePt t="49741" x="6235700" y="5365750"/>
          <p14:tracePt t="49758" x="6305550" y="5314950"/>
          <p14:tracePt t="49775" x="6350000" y="5251450"/>
          <p14:tracePt t="49791" x="6381750" y="5181600"/>
          <p14:tracePt t="49808" x="6388100" y="5118100"/>
          <p14:tracePt t="49824" x="6388100" y="5054600"/>
          <p14:tracePt t="49841" x="6369050" y="5010150"/>
          <p14:tracePt t="49844" x="6350000" y="4997450"/>
          <p14:tracePt t="49858" x="6324600" y="4984750"/>
          <p14:tracePt t="49875" x="6229350" y="4953000"/>
          <p14:tracePt t="49891" x="6178550" y="4953000"/>
          <p14:tracePt t="49909" x="6134100" y="4953000"/>
          <p14:tracePt t="49925" x="6070600" y="4997450"/>
          <p14:tracePt t="49942" x="6013450" y="5073650"/>
          <p14:tracePt t="49959" x="5962650" y="5168900"/>
          <p14:tracePt t="49976" x="5937250" y="5238750"/>
          <p14:tracePt t="49992" x="5930900" y="5257800"/>
          <p14:tracePt t="49996" x="5930900" y="5264150"/>
          <p14:tracePt t="50008" x="5930900" y="5270500"/>
          <p14:tracePt t="50044" x="5937250" y="5270500"/>
          <p14:tracePt t="50058" x="5943600" y="5270500"/>
          <p14:tracePt t="50075" x="6007100" y="5257800"/>
          <p14:tracePt t="50091" x="6045200" y="5213350"/>
          <p14:tracePt t="50108" x="6057900" y="5143500"/>
          <p14:tracePt t="50124" x="6057900" y="5080000"/>
          <p14:tracePt t="50141" x="6032500" y="5035550"/>
          <p14:tracePt t="50159" x="6007100" y="5016500"/>
          <p14:tracePt t="50175" x="5981700" y="4997450"/>
          <p14:tracePt t="50191" x="5969000" y="4997450"/>
          <p14:tracePt t="50209" x="5911850" y="5010150"/>
          <p14:tracePt t="50213" x="5886450" y="5041900"/>
          <p14:tracePt t="50225" x="5861050" y="5080000"/>
          <p14:tracePt t="50241" x="5822950" y="5168900"/>
          <p14:tracePt t="50258" x="5816600" y="5226050"/>
          <p14:tracePt t="50261" x="5816600" y="5238750"/>
          <p14:tracePt t="50275" x="5816600" y="5264150"/>
          <p14:tracePt t="50291" x="5829300" y="5276850"/>
          <p14:tracePt t="50308" x="5854700" y="5276850"/>
          <p14:tracePt t="50324" x="5899150" y="5270500"/>
          <p14:tracePt t="50341" x="5943600" y="5232400"/>
          <p14:tracePt t="50358" x="5962650" y="5149850"/>
          <p14:tracePt t="50374" x="5975350" y="5073650"/>
          <p14:tracePt t="50391" x="5969000" y="5010150"/>
          <p14:tracePt t="50408" x="5962650" y="4978400"/>
          <p14:tracePt t="50425" x="5956300" y="4972050"/>
          <p14:tracePt t="50444" x="5949950" y="4965700"/>
          <p14:tracePt t="50458" x="5943600" y="4965700"/>
          <p14:tracePt t="50475" x="5886450" y="5048250"/>
          <p14:tracePt t="50492" x="5867400" y="5149850"/>
          <p14:tracePt t="50508" x="5867400" y="5219700"/>
          <p14:tracePt t="50524" x="5873750" y="5251450"/>
          <p14:tracePt t="50541" x="5880100" y="5257800"/>
          <p14:tracePt t="50558" x="5892800" y="5257800"/>
          <p14:tracePt t="50574" x="5918200" y="5257800"/>
          <p14:tracePt t="50591" x="5956300" y="5219700"/>
          <p14:tracePt t="50608" x="5969000" y="5149850"/>
          <p14:tracePt t="50624" x="5981700" y="5073650"/>
          <p14:tracePt t="50641" x="5981700" y="5022850"/>
          <p14:tracePt t="50658" x="5981700" y="4972050"/>
          <p14:tracePt t="50675" x="5962650" y="4933950"/>
          <p14:tracePt t="50692" x="5956300" y="4921250"/>
          <p14:tracePt t="50726" x="5949950" y="4921250"/>
          <p14:tracePt t="50733" x="5937250" y="4927600"/>
          <p14:tracePt t="50741" x="5924550" y="4953000"/>
          <p14:tracePt t="50757" x="5911850" y="5041900"/>
          <p14:tracePt t="50774" x="5911850" y="5137150"/>
          <p14:tracePt t="50791" x="5930900" y="5207000"/>
          <p14:tracePt t="50808" x="5943600" y="5219700"/>
          <p14:tracePt t="50824" x="5956300" y="5219700"/>
          <p14:tracePt t="50841" x="6000750" y="5219700"/>
          <p14:tracePt t="50858" x="6051550" y="5187950"/>
          <p14:tracePt t="50860" x="6070600" y="5162550"/>
          <p14:tracePt t="50874" x="6096000" y="5124450"/>
          <p14:tracePt t="50891" x="6115050" y="5022850"/>
          <p14:tracePt t="50908" x="6115050" y="4965700"/>
          <p14:tracePt t="50925" x="6115050" y="4908550"/>
          <p14:tracePt t="50942" x="6115050" y="4883150"/>
          <p14:tracePt t="50959" x="6115050" y="4870450"/>
          <p14:tracePt t="50992" x="6096000" y="4870450"/>
          <p14:tracePt t="51008" x="6064250" y="4921250"/>
          <p14:tracePt t="51025" x="6032500" y="5003800"/>
          <p14:tracePt t="51028" x="6019800" y="5029200"/>
          <p14:tracePt t="51041" x="6019800" y="5041900"/>
          <p14:tracePt t="51057" x="6019800" y="5067300"/>
          <p14:tracePt t="51074" x="6026150" y="5080000"/>
          <p14:tracePt t="51091" x="6038850" y="5080000"/>
          <p14:tracePt t="51107" x="6070600" y="5080000"/>
          <p14:tracePt t="51124" x="6089650" y="5035550"/>
          <p14:tracePt t="51141" x="6089650" y="4991100"/>
          <p14:tracePt t="51157" x="6089650" y="4933950"/>
          <p14:tracePt t="51175" x="6083300" y="4883150"/>
          <p14:tracePt t="51191" x="6070600" y="4857750"/>
          <p14:tracePt t="51207" x="6064250" y="4857750"/>
          <p14:tracePt t="51226" x="6057900" y="4857750"/>
          <p14:tracePt t="51241" x="6026150" y="4876800"/>
          <p14:tracePt t="51258" x="5994400" y="4953000"/>
          <p14:tracePt t="51261" x="5975350" y="5010150"/>
          <p14:tracePt t="51274" x="5969000" y="5054600"/>
          <p14:tracePt t="51292" x="5962650" y="5124450"/>
          <p14:tracePt t="51307" x="5969000" y="5162550"/>
          <p14:tracePt t="51324" x="5981700" y="5168900"/>
          <p14:tracePt t="51341" x="6000750" y="5175250"/>
          <p14:tracePt t="51358" x="6026150" y="5175250"/>
          <p14:tracePt t="51374" x="6064250" y="5143500"/>
          <p14:tracePt t="51391" x="6089650" y="5048250"/>
          <p14:tracePt t="51407" x="6089650" y="4972050"/>
          <p14:tracePt t="51424" x="6089650" y="4908550"/>
          <p14:tracePt t="51441" x="6083300" y="4870450"/>
          <p14:tracePt t="51444" x="6076950" y="4851400"/>
          <p14:tracePt t="51484" x="6070600" y="4851400"/>
          <p14:tracePt t="51491" x="6051550" y="4851400"/>
          <p14:tracePt t="51500" x="6038850" y="4870450"/>
          <p14:tracePt t="51508" x="6013450" y="4908550"/>
          <p14:tracePt t="51524" x="5969000" y="5003800"/>
          <p14:tracePt t="51541" x="5956300" y="5073650"/>
          <p14:tracePt t="51557" x="5956300" y="5099050"/>
          <p14:tracePt t="51574" x="5956300" y="5111750"/>
          <p14:tracePt t="51590" x="5956300" y="5118100"/>
          <p14:tracePt t="51613" x="5956300" y="5124450"/>
          <p14:tracePt t="51630" x="5962650" y="5124450"/>
          <p14:tracePt t="51641" x="5969000" y="5105400"/>
          <p14:tracePt t="51657" x="5988050" y="5035550"/>
          <p14:tracePt t="51674" x="5988050" y="4959350"/>
          <p14:tracePt t="51677" x="5988050" y="4927600"/>
          <p14:tracePt t="51691" x="5988050" y="4870450"/>
          <p14:tracePt t="51708" x="5988050" y="4851400"/>
          <p14:tracePt t="51724" x="5988050" y="4845050"/>
          <p14:tracePt t="51764" x="5981700" y="4864100"/>
          <p14:tracePt t="51774" x="5969000" y="4902200"/>
          <p14:tracePt t="51790" x="5943600" y="5029200"/>
          <p14:tracePt t="51807" x="5937250" y="5156200"/>
          <p14:tracePt t="51824" x="5937250" y="5226050"/>
          <p14:tracePt t="51840" x="5949950" y="5238750"/>
          <p14:tracePt t="51857" x="5949950" y="5245100"/>
          <p14:tracePt t="51874" x="5975350" y="5245100"/>
          <p14:tracePt t="51876" x="5994400" y="5238750"/>
          <p14:tracePt t="51891" x="6026150" y="5194300"/>
          <p14:tracePt t="51907" x="6045200" y="5118100"/>
          <p14:tracePt t="51924" x="6057900" y="5060950"/>
          <p14:tracePt t="51941" x="6057900" y="5022850"/>
          <p14:tracePt t="51958" x="6057900" y="4997450"/>
          <p14:tracePt t="51974" x="6057900" y="4978400"/>
          <p14:tracePt t="52037" x="6051550" y="5022850"/>
          <p14:tracePt t="52045" x="6045200" y="5073650"/>
          <p14:tracePt t="52057" x="6045200" y="5118100"/>
          <p14:tracePt t="52074" x="6045200" y="5200650"/>
          <p14:tracePt t="52076" x="6045200" y="5238750"/>
          <p14:tracePt t="52091" x="6045200" y="5245100"/>
          <p14:tracePt t="52107" x="6045200" y="5251450"/>
          <p14:tracePt t="52134" x="6051550" y="5257800"/>
          <p14:tracePt t="52149" x="6064250" y="5238750"/>
          <p14:tracePt t="52157" x="6070600" y="5213350"/>
          <p14:tracePt t="52174" x="6083300" y="5156200"/>
          <p14:tracePt t="52191" x="6089650" y="5099050"/>
          <p14:tracePt t="52208" x="6089650" y="5048250"/>
          <p14:tracePt t="52224" x="6089650" y="5016500"/>
          <p14:tracePt t="52240" x="6089650" y="5003800"/>
          <p14:tracePt t="52257" x="6089650" y="4991100"/>
          <p14:tracePt t="52318" x="6089650" y="4997450"/>
          <p14:tracePt t="52327" x="6089650" y="5029200"/>
          <p14:tracePt t="52341" x="6089650" y="5092700"/>
          <p14:tracePt t="52357" x="6089650" y="5137150"/>
          <p14:tracePt t="52374" x="6096000" y="5168900"/>
          <p14:tracePt t="52391" x="6102350" y="5175250"/>
          <p14:tracePt t="52451" x="6102350" y="5149850"/>
          <p14:tracePt t="52459" x="6102350" y="5137150"/>
          <p14:tracePt t="52474" x="6102350" y="5105400"/>
          <p14:tracePt t="52490" x="6102350" y="5022850"/>
          <p14:tracePt t="52507" x="6089650" y="4959350"/>
          <p14:tracePt t="52524" x="6089650" y="4953000"/>
          <p14:tracePt t="52540" x="6089650" y="4946650"/>
          <p14:tracePt t="52580" x="6089650" y="4940300"/>
          <p14:tracePt t="52596" x="6076950" y="4946650"/>
          <p14:tracePt t="52604" x="6070600" y="4972050"/>
          <p14:tracePt t="52612" x="6064250" y="5003800"/>
          <p14:tracePt t="52623" x="6057900" y="5048250"/>
          <p14:tracePt t="52640" x="6057900" y="5111750"/>
          <p14:tracePt t="52657" x="6057900" y="5162550"/>
          <p14:tracePt t="52674" x="6057900" y="5181600"/>
          <p14:tracePt t="52676" x="6057900" y="5187950"/>
          <p14:tracePt t="52731" x="6057900" y="5181600"/>
          <p14:tracePt t="52740" x="6057900" y="5168900"/>
          <p14:tracePt t="52748" x="6057900" y="5137150"/>
          <p14:tracePt t="52757" x="6057900" y="5105400"/>
          <p14:tracePt t="52774" x="6057900" y="5029200"/>
          <p14:tracePt t="52790" x="6057900" y="4978400"/>
          <p14:tracePt t="52807" x="6057900" y="4965700"/>
          <p14:tracePt t="52823" x="6057900" y="4953000"/>
          <p14:tracePt t="52875" x="6045200" y="4965700"/>
          <p14:tracePt t="52884" x="6038850" y="4991100"/>
          <p14:tracePt t="52894" x="6032500" y="5022850"/>
          <p14:tracePt t="52907" x="6032500" y="5080000"/>
          <p14:tracePt t="52924" x="6032500" y="5111750"/>
          <p14:tracePt t="52941" x="6032500" y="5130800"/>
          <p14:tracePt t="52980" x="6032500" y="5137150"/>
          <p14:tracePt t="52995" x="6038850" y="5124450"/>
          <p14:tracePt t="53007" x="6051550" y="5105400"/>
          <p14:tracePt t="53023" x="6051550" y="5060950"/>
          <p14:tracePt t="53040" x="6051550" y="5010150"/>
          <p14:tracePt t="53057" x="6051550" y="4978400"/>
          <p14:tracePt t="53073" x="6051550" y="4972050"/>
          <p14:tracePt t="53269" x="0" y="0"/>
        </p14:tracePtLst>
        <p14:tracePtLst>
          <p14:tracePt t="64156" x="958850" y="5067300"/>
          <p14:tracePt t="64175" x="990600" y="5067300"/>
          <p14:tracePt t="64186" x="1016000" y="5067300"/>
          <p14:tracePt t="64188" x="1047750" y="5067300"/>
          <p14:tracePt t="64203" x="1136650" y="5067300"/>
          <p14:tracePt t="64220" x="1270000" y="5067300"/>
          <p14:tracePt t="64237" x="1447800" y="5067300"/>
          <p14:tracePt t="64254" x="1631950" y="5067300"/>
          <p14:tracePt t="64271" x="1765300" y="5067300"/>
          <p14:tracePt t="64287" x="1854200" y="5067300"/>
          <p14:tracePt t="64303" x="1898650" y="5067300"/>
          <p14:tracePt t="64321" x="1936750" y="5067300"/>
          <p14:tracePt t="64324" x="1949450" y="5067300"/>
          <p14:tracePt t="64336" x="1968500" y="5067300"/>
          <p14:tracePt t="64353" x="2000250" y="5067300"/>
          <p14:tracePt t="64356" x="2019300" y="5067300"/>
          <p14:tracePt t="64370" x="2032000" y="5067300"/>
          <p14:tracePt t="64372" x="2038350" y="5067300"/>
          <p14:tracePt t="64387" x="2051050" y="5067300"/>
          <p14:tracePt t="64403" x="2076450" y="5067300"/>
          <p14:tracePt t="64420" x="2101850" y="5067300"/>
          <p14:tracePt t="64436" x="2120900" y="5067300"/>
          <p14:tracePt t="64453" x="2139950" y="5073650"/>
          <p14:tracePt t="64470" x="2152650" y="5073650"/>
          <p14:tracePt t="64488" x="2184400" y="5086350"/>
          <p14:tracePt t="64504" x="2222500" y="5092700"/>
          <p14:tracePt t="64520" x="2279650" y="5105400"/>
          <p14:tracePt t="64537" x="2355850" y="5118100"/>
          <p14:tracePt t="64541" x="2381250" y="5124450"/>
          <p14:tracePt t="64553" x="2406650" y="5130800"/>
          <p14:tracePt t="64570" x="2425700" y="5130800"/>
          <p14:tracePt t="64587" x="2457450" y="5130800"/>
          <p14:tracePt t="64603" x="2470150" y="5130800"/>
          <p14:tracePt t="64619" x="2495550" y="5130800"/>
          <p14:tracePt t="64636" x="2533650" y="5130800"/>
          <p14:tracePt t="64653" x="2552700" y="5130800"/>
          <p14:tracePt t="64670" x="2559050" y="5130800"/>
          <p14:tracePt t="64686" x="2578100" y="5130800"/>
          <p14:tracePt t="64703" x="2590800" y="5130800"/>
          <p14:tracePt t="64719" x="2622550" y="5130800"/>
          <p14:tracePt t="64736" x="2673350" y="5130800"/>
          <p14:tracePt t="64754" x="2711450" y="5130800"/>
          <p14:tracePt t="64771" x="2743200" y="5130800"/>
          <p14:tracePt t="64773" x="2762250" y="5130800"/>
          <p14:tracePt t="64787" x="2768600" y="5130800"/>
          <p14:tracePt t="64803" x="2787650" y="5130800"/>
          <p14:tracePt t="65180" x="0" y="0"/>
        </p14:tracePtLst>
        <p14:tracePtLst>
          <p14:tracePt t="65452" x="2101850" y="5143500"/>
          <p14:tracePt t="65516" x="2120900" y="5143500"/>
          <p14:tracePt t="65524" x="2165350" y="5143500"/>
          <p14:tracePt t="65536" x="2228850" y="5143500"/>
          <p14:tracePt t="65552" x="2406650" y="5143500"/>
          <p14:tracePt t="65570" x="2609850" y="5143500"/>
          <p14:tracePt t="65586" x="2768600" y="5143500"/>
          <p14:tracePt t="65587" x="2819400" y="5143500"/>
          <p14:tracePt t="65602" x="2857500" y="5143500"/>
          <p14:tracePt t="65708" x="0" y="0"/>
        </p14:tracePtLst>
        <p14:tracePtLst>
          <p14:tracePt t="66907" x="3244850" y="5124450"/>
          <p14:tracePt t="66979" x="3257550" y="5124450"/>
          <p14:tracePt t="66988" x="3270250" y="5124450"/>
          <p14:tracePt t="66995" x="3289300" y="5124450"/>
          <p14:tracePt t="67003" x="3314700" y="5124450"/>
          <p14:tracePt t="67019" x="3352800" y="5124450"/>
          <p14:tracePt t="67036" x="3397250" y="5124450"/>
          <p14:tracePt t="67052" x="3435350" y="5124450"/>
          <p14:tracePt t="67069" x="3467100" y="5124450"/>
          <p14:tracePt t="67085" x="3511550" y="5124450"/>
          <p14:tracePt t="67102" x="3543300" y="5124450"/>
          <p14:tracePt t="67118" x="3562350" y="5124450"/>
          <p14:tracePt t="67135" x="3575050" y="5124450"/>
          <p14:tracePt t="67300" x="0" y="0"/>
        </p14:tracePtLst>
        <p14:tracePtLst>
          <p14:tracePt t="68217" x="4508500" y="4965700"/>
          <p14:tracePt t="68229" x="4502150" y="4997450"/>
          <p14:tracePt t="68240" x="4495800" y="5016500"/>
          <p14:tracePt t="68252" x="4489450" y="5029200"/>
          <p14:tracePt t="68269" x="4483100" y="5041900"/>
          <p14:tracePt t="68285" x="4483100" y="5054600"/>
          <p14:tracePt t="68302" x="4483100" y="5092700"/>
          <p14:tracePt t="68319" x="4502150" y="5111750"/>
          <p14:tracePt t="68335" x="4552950" y="5137150"/>
          <p14:tracePt t="68352" x="4622800" y="5162550"/>
          <p14:tracePt t="68368" x="4730750" y="5187950"/>
          <p14:tracePt t="68385" x="4806950" y="5187950"/>
          <p14:tracePt t="68402" x="4876800" y="5187950"/>
          <p14:tracePt t="68404" x="4908550" y="5181600"/>
          <p14:tracePt t="68418" x="4921250" y="5181600"/>
          <p14:tracePt t="68435" x="4965700" y="5168900"/>
          <p14:tracePt t="68451" x="4972050" y="5156200"/>
          <p14:tracePt t="68476" x="4972050" y="5149850"/>
          <p14:tracePt t="68485" x="4972050" y="5143500"/>
          <p14:tracePt t="68502" x="4972050" y="5130800"/>
          <p14:tracePt t="68519" x="4959350" y="5099050"/>
          <p14:tracePt t="68536" x="4946650" y="5086350"/>
          <p14:tracePt t="68551" x="4940300" y="5080000"/>
          <p14:tracePt t="68569" x="4927600" y="5067300"/>
          <p14:tracePt t="68585" x="4921250" y="5060950"/>
          <p14:tracePt t="68602" x="4908550" y="5054600"/>
          <p14:tracePt t="68635" x="4895850" y="5041900"/>
          <p14:tracePt t="68668" x="4883150" y="5041900"/>
          <p14:tracePt t="68685" x="4864100" y="5035550"/>
          <p14:tracePt t="68701" x="4851400" y="5035550"/>
          <p14:tracePt t="68718" x="4806950" y="5022850"/>
          <p14:tracePt t="68735" x="4775200" y="5022850"/>
          <p14:tracePt t="68752" x="4762500" y="5022850"/>
          <p14:tracePt t="68769" x="4749800" y="5022850"/>
          <p14:tracePt t="68786" x="4737100" y="5022850"/>
          <p14:tracePt t="68789" x="4730750" y="5022850"/>
          <p14:tracePt t="68805" x="4724400" y="5022850"/>
          <p14:tracePt t="68819" x="4718050" y="5022850"/>
          <p14:tracePt t="68835" x="4686300" y="5022850"/>
          <p14:tracePt t="68852" x="4667250" y="5048250"/>
          <p14:tracePt t="68868" x="4648200" y="5073650"/>
          <p14:tracePt t="68885" x="4641850" y="5092700"/>
          <p14:tracePt t="68918" x="4641850" y="5105400"/>
          <p14:tracePt t="68935" x="4641850" y="5111750"/>
          <p14:tracePt t="68951" x="4641850" y="5118100"/>
          <p14:tracePt t="68968" x="4641850" y="5124450"/>
          <p14:tracePt t="68985" x="4641850" y="5137150"/>
          <p14:tracePt t="69002" x="4654550" y="5143500"/>
          <p14:tracePt t="69019" x="4686300" y="5162550"/>
          <p14:tracePt t="69036" x="4743450" y="5168900"/>
          <p14:tracePt t="69052" x="4800600" y="5168900"/>
          <p14:tracePt t="69069" x="4851400" y="5168900"/>
          <p14:tracePt t="69085" x="4908550" y="5168900"/>
          <p14:tracePt t="69102" x="4946650" y="5168900"/>
          <p14:tracePt t="69118" x="4991100" y="5168900"/>
          <p14:tracePt t="69135" x="5010150" y="5143500"/>
          <p14:tracePt t="69151" x="5016500" y="5118100"/>
          <p14:tracePt t="69168" x="5016500" y="5099050"/>
          <p14:tracePt t="69185" x="5016500" y="5067300"/>
          <p14:tracePt t="69201" x="5016500" y="5041900"/>
          <p14:tracePt t="69204" x="5010150" y="5035550"/>
          <p14:tracePt t="69218" x="5003800" y="5029200"/>
          <p14:tracePt t="69235" x="4984750" y="5022850"/>
          <p14:tracePt t="69251" x="4959350" y="5016500"/>
          <p14:tracePt t="69268" x="4933950" y="5016500"/>
          <p14:tracePt t="69285" x="4914900" y="5016500"/>
          <p14:tracePt t="69301" x="4902200" y="5016500"/>
          <p14:tracePt t="69484" x="4895850" y="5016500"/>
          <p14:tracePt t="69493" x="4883150" y="5016500"/>
          <p14:tracePt t="69502" x="4870450" y="5016500"/>
          <p14:tracePt t="69519" x="4819650" y="5016500"/>
          <p14:tracePt t="69536" x="4730750" y="5041900"/>
          <p14:tracePt t="69551" x="4641850" y="5086350"/>
          <p14:tracePt t="69570" x="4572000" y="5124450"/>
          <p14:tracePt t="69585" x="4533900" y="5149850"/>
          <p14:tracePt t="69589" x="4527550" y="5162550"/>
          <p14:tracePt t="69602" x="4521200" y="5168900"/>
          <p14:tracePt t="69630" x="4514850" y="5175250"/>
          <p14:tracePt t="69668" x="4514850" y="5187950"/>
          <p14:tracePt t="69684" x="4521200" y="5200650"/>
          <p14:tracePt t="69700" x="4546600" y="5213350"/>
          <p14:tracePt t="69710" x="4565650" y="5226050"/>
          <p14:tracePt t="69718" x="4597400" y="5232400"/>
          <p14:tracePt t="69734" x="4692650" y="5251450"/>
          <p14:tracePt t="69752" x="4832350" y="5257800"/>
          <p14:tracePt t="69768" x="4972050" y="5257800"/>
          <p14:tracePt t="69771" x="5016500" y="5257800"/>
          <p14:tracePt t="69785" x="5041900" y="5245100"/>
          <p14:tracePt t="69801" x="5060950" y="5226050"/>
          <p14:tracePt t="69806" x="5067300" y="5219700"/>
          <p14:tracePt t="69818" x="5073650" y="5207000"/>
          <p14:tracePt t="69835" x="5073650" y="5168900"/>
          <p14:tracePt t="69851" x="5067300" y="5124450"/>
          <p14:tracePt t="69868" x="5035550" y="5086350"/>
          <p14:tracePt t="69885" x="4984750" y="5041900"/>
          <p14:tracePt t="69901" x="4933950" y="5016500"/>
          <p14:tracePt t="69918" x="4889500" y="4997450"/>
          <p14:tracePt t="69934" x="4851400" y="4984750"/>
          <p14:tracePt t="69951" x="4845050" y="4984750"/>
          <p14:tracePt t="69968" x="4832350" y="4984750"/>
          <p14:tracePt t="69984" x="4813300" y="4984750"/>
          <p14:tracePt t="70002" x="4800600" y="5003800"/>
          <p14:tracePt t="70005" x="4794250" y="5010150"/>
          <p14:tracePt t="70019" x="4787900" y="5029200"/>
          <p14:tracePt t="70035" x="4781550" y="5048250"/>
          <p14:tracePt t="70051" x="4781550" y="5073650"/>
          <p14:tracePt t="70069" x="4787900" y="5092700"/>
          <p14:tracePt t="70085" x="4800600" y="5111750"/>
          <p14:tracePt t="70101" x="4813300" y="5118100"/>
          <p14:tracePt t="70118" x="4819650" y="5118100"/>
          <p14:tracePt t="70134" x="4832350" y="5118100"/>
          <p14:tracePt t="70151" x="4838700" y="5118100"/>
          <p14:tracePt t="70167" x="4845050" y="5118100"/>
          <p14:tracePt t="70184" x="4864100" y="5111750"/>
          <p14:tracePt t="70201" x="4870450" y="5105400"/>
          <p14:tracePt t="70218" x="4876800" y="5092700"/>
          <p14:tracePt t="70234" x="4876800" y="5086350"/>
          <p14:tracePt t="71573" x="0" y="0"/>
        </p14:tracePtLst>
        <p14:tracePtLst>
          <p14:tracePt t="72557" x="1809750" y="4959350"/>
          <p14:tracePt t="72565" x="1803400" y="4978400"/>
          <p14:tracePt t="72571" x="1803400" y="4991100"/>
          <p14:tracePt t="72584" x="1797050" y="5016500"/>
          <p14:tracePt t="72600" x="1797050" y="5054600"/>
          <p14:tracePt t="72617" x="1803400" y="5092700"/>
          <p14:tracePt t="72633" x="1835150" y="5130800"/>
          <p14:tracePt t="72650" x="1873250" y="5156200"/>
          <p14:tracePt t="72667" x="1917700" y="5175250"/>
          <p14:tracePt t="72683" x="1962150" y="5175250"/>
          <p14:tracePt t="72700" x="2006600" y="5175250"/>
          <p14:tracePt t="72717" x="2032000" y="5156200"/>
          <p14:tracePt t="72733" x="2057400" y="5124450"/>
          <p14:tracePt t="72750" x="2076450" y="5099050"/>
          <p14:tracePt t="72767" x="2082800" y="5080000"/>
          <p14:tracePt t="72784" x="2082800" y="5041900"/>
          <p14:tracePt t="72800" x="2082800" y="5022850"/>
          <p14:tracePt t="72817" x="2082800" y="5016500"/>
          <p14:tracePt t="72956" x="0" y="0"/>
        </p14:tracePtLst>
        <p14:tracePtLst>
          <p14:tracePt t="73532" x="2273300" y="2959100"/>
          <p14:tracePt t="73555" x="2266950" y="2965450"/>
          <p14:tracePt t="73564" x="2260600" y="2984500"/>
          <p14:tracePt t="73571" x="2254250" y="3009900"/>
          <p14:tracePt t="73583" x="2247900" y="3041650"/>
          <p14:tracePt t="73600" x="2247900" y="3117850"/>
          <p14:tracePt t="73616" x="2247900" y="3213100"/>
          <p14:tracePt t="73633" x="2273300" y="3346450"/>
          <p14:tracePt t="73650" x="2349500" y="3473450"/>
          <p14:tracePt t="73651" x="2406650" y="3543300"/>
          <p14:tracePt t="73667" x="2565400" y="3663950"/>
          <p14:tracePt t="73683" x="2781300" y="3759200"/>
          <p14:tracePt t="73700" x="2997200" y="3803650"/>
          <p14:tracePt t="73716" x="3194050" y="3822700"/>
          <p14:tracePt t="73733" x="3371850" y="3822700"/>
          <p14:tracePt t="73750" x="3568700" y="3803650"/>
          <p14:tracePt t="73766" x="3759200" y="3771900"/>
          <p14:tracePt t="73783" x="4006850" y="3765550"/>
          <p14:tracePt t="73800" x="4298950" y="3765550"/>
          <p14:tracePt t="73804" x="4419600" y="3765550"/>
          <p14:tracePt t="73816" x="4508500" y="3765550"/>
          <p14:tracePt t="73833" x="4610100" y="3765550"/>
          <p14:tracePt t="73850" x="4622800" y="3765550"/>
          <p14:tracePt t="73851" x="4629150" y="3765550"/>
          <p14:tracePt t="73908" x="4629150" y="3771900"/>
          <p14:tracePt t="73915" x="4616450" y="3784600"/>
          <p14:tracePt t="73925" x="4603750" y="3803650"/>
          <p14:tracePt t="73933" x="4597400" y="3822700"/>
          <p14:tracePt t="73950" x="4552950" y="3848100"/>
          <p14:tracePt t="73966" x="4489450" y="3879850"/>
          <p14:tracePt t="73983" x="4368800" y="3917950"/>
          <p14:tracePt t="74000" x="4216400" y="3956050"/>
          <p14:tracePt t="74016" x="4064000" y="3987800"/>
          <p14:tracePt t="74033" x="3968750" y="4000500"/>
          <p14:tracePt t="74036" x="3949700" y="4000500"/>
          <p14:tracePt t="74050" x="3924300" y="4000500"/>
          <p14:tracePt t="74067" x="3905250" y="4000500"/>
          <p14:tracePt t="74083" x="3898900" y="4000500"/>
          <p14:tracePt t="74172" x="3898900" y="4006850"/>
          <p14:tracePt t="74180" x="3898900" y="4013200"/>
          <p14:tracePt t="74188" x="3911600" y="4019550"/>
          <p14:tracePt t="74199" x="3937000" y="4025900"/>
          <p14:tracePt t="74216" x="4000500" y="4032250"/>
          <p14:tracePt t="74233" x="4095750" y="4032250"/>
          <p14:tracePt t="74249" x="4159250" y="4032250"/>
          <p14:tracePt t="74253" x="4171950" y="4032250"/>
          <p14:tracePt t="74266" x="4178300" y="4032250"/>
          <p14:tracePt t="74339" x="4165600" y="4032250"/>
          <p14:tracePt t="74349" x="4121150" y="4032250"/>
          <p14:tracePt t="74355" x="4108450" y="4032250"/>
          <p14:tracePt t="74366" x="4076700" y="4032250"/>
          <p14:tracePt t="74383" x="4038600" y="4032250"/>
          <p14:tracePt t="74399" x="4032250" y="4032250"/>
          <p14:tracePt t="74436" x="4108450" y="4032250"/>
          <p14:tracePt t="74449" x="4216400" y="4051300"/>
          <p14:tracePt t="74466" x="4464050" y="4070350"/>
          <p14:tracePt t="74483" x="4902200" y="4070350"/>
          <p14:tracePt t="74499" x="5060950" y="4070350"/>
          <p14:tracePt t="74516" x="5099050" y="4070350"/>
          <p14:tracePt t="74533" x="5111750" y="4070350"/>
          <p14:tracePt t="74899" x="0" y="0"/>
        </p14:tracePtLst>
        <p14:tracePtLst>
          <p14:tracePt t="76897" x="5213350" y="3829050"/>
          <p14:tracePt t="76903" x="5187950" y="3829050"/>
          <p14:tracePt t="76915" x="5156200" y="3848100"/>
          <p14:tracePt t="76932" x="5118100" y="3879850"/>
          <p14:tracePt t="76949" x="5099050" y="3930650"/>
          <p14:tracePt t="76965" x="5060950" y="3994150"/>
          <p14:tracePt t="76982" x="5048250" y="4025900"/>
          <p14:tracePt t="76999" x="5048250" y="4064000"/>
          <p14:tracePt t="77015" x="5048250" y="4089400"/>
          <p14:tracePt t="77032" x="5073650" y="4121150"/>
          <p14:tracePt t="77049" x="5099050" y="4140200"/>
          <p14:tracePt t="77067" x="5143500" y="4159250"/>
          <p14:tracePt t="77070" x="5181600" y="4165600"/>
          <p14:tracePt t="77083" x="5270500" y="4191000"/>
          <p14:tracePt t="77099" x="5334000" y="4191000"/>
          <p14:tracePt t="77116" x="5384800" y="4191000"/>
          <p14:tracePt t="77133" x="5403850" y="4171950"/>
          <p14:tracePt t="77149" x="5416550" y="4146550"/>
          <p14:tracePt t="77165" x="5422900" y="4127500"/>
          <p14:tracePt t="77182" x="5422900" y="4102100"/>
          <p14:tracePt t="77198" x="5422900" y="4089400"/>
          <p14:tracePt t="77215" x="5422900" y="4070350"/>
          <p14:tracePt t="77232" x="5416550" y="4044950"/>
          <p14:tracePt t="77249" x="5403850" y="4032250"/>
          <p14:tracePt t="77252" x="5403850" y="4025900"/>
          <p14:tracePt t="77282" x="5403850" y="4013200"/>
          <p14:tracePt t="77299" x="0" y="0"/>
        </p14:tracePtLst>
        <p14:tracePtLst>
          <p14:tracePt t="77598" x="5181600" y="3803650"/>
          <p14:tracePt t="77604" x="5175250" y="3803650"/>
          <p14:tracePt t="77615" x="5168900" y="3803650"/>
          <p14:tracePt t="77632" x="5149850" y="3803650"/>
          <p14:tracePt t="77648" x="5105400" y="3803650"/>
          <p14:tracePt t="77665" x="5035550" y="3816350"/>
          <p14:tracePt t="77682" x="4940300" y="3854450"/>
          <p14:tracePt t="77683" x="4895850" y="3879850"/>
          <p14:tracePt t="77699" x="4800600" y="3943350"/>
          <p14:tracePt t="77715" x="4737100" y="4038600"/>
          <p14:tracePt t="77731" x="4660900" y="4152900"/>
          <p14:tracePt t="77748" x="4641850" y="4241800"/>
          <p14:tracePt t="77765" x="4641850" y="4292600"/>
          <p14:tracePt t="77782" x="4641850" y="4330700"/>
          <p14:tracePt t="77798" x="4654550" y="4349750"/>
          <p14:tracePt t="77815" x="4667250" y="4356100"/>
          <p14:tracePt t="77832" x="4705350" y="4356100"/>
          <p14:tracePt t="77849" x="4762500" y="4349750"/>
          <p14:tracePt t="77852" x="4794250" y="4337050"/>
          <p14:tracePt t="77865" x="4832350" y="4305300"/>
          <p14:tracePt t="77882" x="4902200" y="4241800"/>
          <p14:tracePt t="77899" x="4940300" y="4159250"/>
          <p14:tracePt t="77915" x="4946650" y="4146550"/>
          <p14:tracePt t="77932" x="4946650" y="4121150"/>
          <p14:tracePt t="77948" x="4946650" y="4102100"/>
          <p14:tracePt t="77965" x="4946650" y="4076700"/>
          <p14:tracePt t="77982" x="4927600" y="4051300"/>
          <p14:tracePt t="77998" x="4902200" y="4038600"/>
          <p14:tracePt t="78015" x="4876800" y="4019550"/>
          <p14:tracePt t="78031" x="4838700" y="4006850"/>
          <p14:tracePt t="78032" x="0" y="0"/>
        </p14:tracePtLst>
        <p14:tracePtLst>
          <p14:tracePt t="78827" x="1028700" y="3937000"/>
          <p14:tracePt t="78941" x="1047750" y="3937000"/>
          <p14:tracePt t="78948" x="1092200" y="3937000"/>
          <p14:tracePt t="78956" x="1155700" y="3937000"/>
          <p14:tracePt t="78965" x="1238250" y="3937000"/>
          <p14:tracePt t="78981" x="1384300" y="3937000"/>
          <p14:tracePt t="78998" x="1492250" y="3937000"/>
          <p14:tracePt t="79014" x="1536700" y="3937000"/>
          <p14:tracePt t="79031" x="1549400" y="3937000"/>
          <p14:tracePt t="80668" x="0" y="0"/>
        </p14:tracePtLst>
        <p14:tracePtLst>
          <p14:tracePt t="81936" x="901700" y="5073650"/>
          <p14:tracePt t="81948" x="901700" y="5080000"/>
          <p14:tracePt t="81964" x="901700" y="5092700"/>
          <p14:tracePt t="81980" x="901700" y="5099050"/>
          <p14:tracePt t="81997" x="901700" y="5111750"/>
          <p14:tracePt t="82014" x="914400" y="5137150"/>
          <p14:tracePt t="82030" x="977900" y="5175250"/>
          <p14:tracePt t="82047" x="1066800" y="5238750"/>
          <p14:tracePt t="82065" x="1219200" y="5308600"/>
          <p14:tracePt t="82068" x="1320800" y="5346700"/>
          <p14:tracePt t="82080" x="1422400" y="5372100"/>
          <p14:tracePt t="82084" x="1568450" y="5410200"/>
          <p14:tracePt t="82097" x="1752600" y="5448300"/>
          <p14:tracePt t="82113" x="2089150" y="5511800"/>
          <p14:tracePt t="82116" x="2184400" y="5518150"/>
          <p14:tracePt t="82130" x="2247900" y="5530850"/>
          <p14:tracePt t="82133" x="2279650" y="5530850"/>
          <p14:tracePt t="82147" x="2317750" y="5530850"/>
          <p14:tracePt t="82164" x="2324100" y="5530850"/>
          <p14:tracePt t="82254" x="2330450" y="5530850"/>
          <p14:tracePt t="82275" x="2336800" y="5530850"/>
          <p14:tracePt t="82356" x="2336800" y="5524500"/>
          <p14:tracePt t="82356" x="0" y="0"/>
        </p14:tracePtLst>
        <p14:tracePtLst>
          <p14:tracePt t="83468" x="1651000" y="2686050"/>
          <p14:tracePt t="83492" x="1657350" y="2679700"/>
          <p14:tracePt t="83507" x="1663700" y="2679700"/>
          <p14:tracePt t="83516" x="1670050" y="2679700"/>
          <p14:tracePt t="83524" x="1676400" y="2679700"/>
          <p14:tracePt t="83532" x="1695450" y="2679700"/>
          <p14:tracePt t="83547" x="1727200" y="2679700"/>
          <p14:tracePt t="83563" x="1765300" y="2679700"/>
          <p14:tracePt t="83580" x="1835150" y="2679700"/>
          <p14:tracePt t="83597" x="1917700" y="2679700"/>
          <p14:tracePt t="83613" x="2025650" y="2679700"/>
          <p14:tracePt t="83630" x="2165350" y="2679700"/>
          <p14:tracePt t="83647" x="2298700" y="2679700"/>
          <p14:tracePt t="83663" x="2400300" y="2679700"/>
          <p14:tracePt t="83680" x="2438400" y="2673350"/>
          <p14:tracePt t="83696" x="2444750" y="2673350"/>
          <p14:tracePt t="83713" x="2451100" y="2673350"/>
          <p14:tracePt t="83730" x="2457450" y="2673350"/>
          <p14:tracePt t="83746" x="2463800" y="2673350"/>
          <p14:tracePt t="83789" x="2470150" y="2673350"/>
          <p14:tracePt t="83795" x="2476500" y="2673350"/>
          <p14:tracePt t="83820" x="2489200" y="2667000"/>
          <p14:tracePt t="83827" x="2501900" y="2660650"/>
          <p14:tracePt t="83844" x="2514600" y="2660650"/>
          <p14:tracePt t="83852" x="2533650" y="2660650"/>
          <p14:tracePt t="83864" x="2540000" y="2660650"/>
          <p14:tracePt t="83880" x="2578100" y="2660650"/>
          <p14:tracePt t="83897" x="2603500" y="2660650"/>
          <p14:tracePt t="83913" x="2635250" y="2660650"/>
          <p14:tracePt t="83916" x="2654300" y="2660650"/>
          <p14:tracePt t="83930" x="2673350" y="2660650"/>
          <p14:tracePt t="83947" x="2705100" y="2660650"/>
          <p14:tracePt t="83948" x="2724150" y="2660650"/>
          <p14:tracePt t="83963" x="2749550" y="2660650"/>
          <p14:tracePt t="83979" x="2762250" y="2660650"/>
          <p14:tracePt t="83996" x="2768600" y="2660650"/>
          <p14:tracePt t="84350" x="0" y="0"/>
        </p14:tracePtLst>
        <p14:tracePtLst>
          <p14:tracePt t="84652" x="2216150" y="2571750"/>
          <p14:tracePt t="84701" x="2235200" y="2571750"/>
          <p14:tracePt t="84712" x="2273300" y="2571750"/>
          <p14:tracePt t="84725" x="2393950" y="2571750"/>
          <p14:tracePt t="84737" x="2444750" y="2571750"/>
          <p14:tracePt t="84746" x="2489200" y="2571750"/>
          <p14:tracePt t="84763" x="2520950" y="2571750"/>
          <p14:tracePt t="84763" x="0" y="0"/>
        </p14:tracePtLst>
        <p14:tracePtLst>
          <p14:tracePt t="91654" x="1162050" y="5092700"/>
          <p14:tracePt t="91744" x="1168400" y="5092700"/>
          <p14:tracePt t="91760" x="1219200" y="5092700"/>
          <p14:tracePt t="91774" x="1346200" y="5092700"/>
          <p14:tracePt t="91789" x="1492250" y="5092700"/>
          <p14:tracePt t="91800" x="1574800" y="5092700"/>
          <p14:tracePt t="91806" x="1651000" y="5092700"/>
          <p14:tracePt t="91815" x="1701800" y="5092700"/>
          <p14:tracePt t="91827" x="1758950" y="5092700"/>
          <p14:tracePt t="91843" x="1778000" y="5092700"/>
          <p14:tracePt t="92103" x="1758950" y="5092700"/>
          <p14:tracePt t="92112" x="1733550" y="5092700"/>
          <p14:tracePt t="92128" x="1663700" y="5099050"/>
          <p14:tracePt t="92134" x="1638300" y="5105400"/>
          <p14:tracePt t="92145" x="1619250" y="5111750"/>
          <p14:tracePt t="92148" x="1606550" y="5118100"/>
          <p14:tracePt t="92160" x="1600200" y="5118100"/>
          <p14:tracePt t="92177" x="1593850" y="5118100"/>
          <p14:tracePt t="92276" x="1625600" y="5118100"/>
          <p14:tracePt t="92287" x="1682750" y="5118100"/>
          <p14:tracePt t="92293" x="1752600" y="5118100"/>
          <p14:tracePt t="92310" x="1962150" y="5118100"/>
          <p14:tracePt t="92327" x="2266950" y="5118100"/>
          <p14:tracePt t="92343" x="2514600" y="5118100"/>
          <p14:tracePt t="92360" x="2641600" y="5118100"/>
          <p14:tracePt t="92377" x="2679700" y="5118100"/>
          <p14:tracePt t="92394" x="2692400" y="5118100"/>
          <p14:tracePt t="92462" x="2698750" y="5118100"/>
          <p14:tracePt t="92468" x="2711450" y="5118100"/>
          <p14:tracePt t="92476" x="2724150" y="5118100"/>
          <p14:tracePt t="92493" x="2743200" y="5118100"/>
          <p14:tracePt t="92510" x="2762250" y="5118100"/>
          <p14:tracePt t="92812" x="2768600" y="5118100"/>
          <p14:tracePt t="92820" x="2781300" y="5118100"/>
          <p14:tracePt t="92827" x="2794000" y="5118100"/>
          <p14:tracePt t="92843" x="2832100" y="5118100"/>
          <p14:tracePt t="92860" x="2857500" y="5118100"/>
          <p14:tracePt t="92877" x="2870200" y="5118100"/>
          <p14:tracePt t="92893" x="2882900" y="5118100"/>
          <p14:tracePt t="93303" x="0" y="0"/>
        </p14:tracePtLst>
        <p14:tracePtLst>
          <p14:tracePt t="94958" x="1619250" y="2616200"/>
          <p14:tracePt t="95028" x="1631950" y="2616200"/>
          <p14:tracePt t="95038" x="1657350" y="2616200"/>
          <p14:tracePt t="95045" x="1689100" y="2616200"/>
          <p14:tracePt t="95059" x="1771650" y="2616200"/>
          <p14:tracePt t="95076" x="1866900" y="2616200"/>
          <p14:tracePt t="95092" x="1943100" y="2616200"/>
          <p14:tracePt t="95109" x="1993900" y="2616200"/>
          <p14:tracePt t="95126" x="2019300" y="2616200"/>
          <p14:tracePt t="95143" x="2032000" y="2616200"/>
          <p14:tracePt t="95160" x="2051050" y="2616200"/>
          <p14:tracePt t="95176" x="2070100" y="2616200"/>
          <p14:tracePt t="95192" x="2076450" y="2616200"/>
          <p14:tracePt t="95210" x="2082800" y="2616200"/>
          <p14:tracePt t="95405" x="2089150" y="2616200"/>
          <p14:tracePt t="95420" x="2101850" y="2616200"/>
          <p14:tracePt t="95443" x="2133600" y="2616200"/>
          <p14:tracePt t="95452" x="2159000" y="2616200"/>
          <p14:tracePt t="95462" x="2165350" y="2616200"/>
          <p14:tracePt t="95476" x="2184400" y="2616200"/>
          <p14:tracePt t="95493" x="2203450" y="2616200"/>
          <p14:tracePt t="95510" x="2209800" y="2616200"/>
          <p14:tracePt t="95526" x="2228850" y="2616200"/>
          <p14:tracePt t="95559" x="2241550" y="2616200"/>
          <p14:tracePt t="95576" x="2254250" y="2616200"/>
          <p14:tracePt t="95592" x="2260600" y="2616200"/>
          <p14:tracePt t="95609" x="2266950" y="2616200"/>
          <p14:tracePt t="95795" x="2273300" y="2616200"/>
          <p14:tracePt t="95804" x="2279650" y="2616200"/>
          <p14:tracePt t="95812" x="2298700" y="2616200"/>
          <p14:tracePt t="95826" x="2317750" y="2616200"/>
          <p14:tracePt t="95843" x="2419350" y="2616200"/>
          <p14:tracePt t="95859" x="2508250" y="2616200"/>
          <p14:tracePt t="95875" x="2597150" y="2616200"/>
          <p14:tracePt t="95892" x="2660650" y="2616200"/>
          <p14:tracePt t="95909" x="2686050" y="2616200"/>
          <p14:tracePt t="95925" x="2705100" y="2616200"/>
          <p14:tracePt t="95943" x="2711450" y="2616200"/>
          <p14:tracePt t="96596" x="0" y="0"/>
        </p14:tracePtLst>
        <p14:tracePtLst>
          <p14:tracePt t="98837" x="2698750" y="4673600"/>
          <p14:tracePt t="98843" x="2686050" y="4686300"/>
          <p14:tracePt t="98858" x="2679700" y="4705350"/>
          <p14:tracePt t="98874" x="2667000" y="4787900"/>
          <p14:tracePt t="98891" x="2654300" y="4845050"/>
          <p14:tracePt t="98908" x="2641600" y="4927600"/>
          <p14:tracePt t="98925" x="2641600" y="5003800"/>
          <p14:tracePt t="98941" x="2641600" y="5080000"/>
          <p14:tracePt t="98958" x="2641600" y="5137150"/>
          <p14:tracePt t="98975" x="2647950" y="5200650"/>
          <p14:tracePt t="98991" x="2660650" y="5245100"/>
          <p14:tracePt t="99008" x="2686050" y="5283200"/>
          <p14:tracePt t="99024" x="2724150" y="5340350"/>
          <p14:tracePt t="99041" x="2781300" y="5397500"/>
          <p14:tracePt t="99058" x="2876550" y="5435600"/>
          <p14:tracePt t="99060" x="2933700" y="5461000"/>
          <p14:tracePt t="99075" x="3073400" y="5486400"/>
          <p14:tracePt t="99091" x="3213100" y="5492750"/>
          <p14:tracePt t="99108" x="3352800" y="5492750"/>
          <p14:tracePt t="99124" x="3454400" y="5492750"/>
          <p14:tracePt t="99141" x="3556000" y="5473700"/>
          <p14:tracePt t="99158" x="3651250" y="5448300"/>
          <p14:tracePt t="99175" x="3784600" y="5397500"/>
          <p14:tracePt t="99191" x="3924300" y="5346700"/>
          <p14:tracePt t="99208" x="4038600" y="5289550"/>
          <p14:tracePt t="99225" x="4133850" y="5232400"/>
          <p14:tracePt t="99228" x="4171950" y="5200650"/>
          <p14:tracePt t="99241" x="4197350" y="5187950"/>
          <p14:tracePt t="99258" x="4222750" y="5162550"/>
          <p14:tracePt t="99275" x="4248150" y="5118100"/>
          <p14:tracePt t="99291" x="4248150" y="5092700"/>
          <p14:tracePt t="99308" x="4248150" y="5060950"/>
          <p14:tracePt t="99324" x="4248150" y="5035550"/>
          <p14:tracePt t="99341" x="4248150" y="4991100"/>
          <p14:tracePt t="99358" x="4235450" y="4940300"/>
          <p14:tracePt t="99374" x="4197350" y="4876800"/>
          <p14:tracePt t="99391" x="4146550" y="4800600"/>
          <p14:tracePt t="99408" x="4095750" y="4737100"/>
          <p14:tracePt t="99425" x="4025900" y="4679950"/>
          <p14:tracePt t="99441" x="3949700" y="4622800"/>
          <p14:tracePt t="99458" x="3886200" y="4584700"/>
          <p14:tracePt t="99460" x="3848100" y="4559300"/>
          <p14:tracePt t="99475" x="3803650" y="4527550"/>
          <p14:tracePt t="99491" x="3651250" y="4464050"/>
          <p14:tracePt t="99508" x="3530600" y="4432300"/>
          <p14:tracePt t="99524" x="3390900" y="4419600"/>
          <p14:tracePt t="99541" x="3276600" y="4419600"/>
          <p14:tracePt t="99557" x="3149600" y="4419600"/>
          <p14:tracePt t="99574" x="3035300" y="4451350"/>
          <p14:tracePt t="99591" x="2940050" y="4489450"/>
          <p14:tracePt t="99608" x="2857500" y="4533900"/>
          <p14:tracePt t="99624" x="2794000" y="4584700"/>
          <p14:tracePt t="99641" x="2743200" y="4635500"/>
          <p14:tracePt t="99658" x="2705100" y="4686300"/>
          <p14:tracePt t="99661" x="2679700" y="4724400"/>
          <p14:tracePt t="99675" x="2667000" y="4749800"/>
          <p14:tracePt t="99692" x="2635250" y="4876800"/>
          <p14:tracePt t="99708" x="2609850" y="4965700"/>
          <p14:tracePt t="99725" x="2609850" y="5054600"/>
          <p14:tracePt t="99741" x="2609850" y="5143500"/>
          <p14:tracePt t="99758" x="2635250" y="5219700"/>
          <p14:tracePt t="99775" x="2679700" y="5302250"/>
          <p14:tracePt t="99791" x="2774950" y="5397500"/>
          <p14:tracePt t="99808" x="2914650" y="5492750"/>
          <p14:tracePt t="99824" x="3098800" y="5556250"/>
          <p14:tracePt t="99841" x="3365500" y="5600700"/>
          <p14:tracePt t="99845" x="3498850" y="5613400"/>
          <p14:tracePt t="99858" x="3606800" y="5613400"/>
          <p14:tracePt t="99874" x="3810000" y="5594350"/>
          <p14:tracePt t="99877" x="3886200" y="5568950"/>
          <p14:tracePt t="99891" x="4000500" y="5511800"/>
          <p14:tracePt t="99908" x="4064000" y="5461000"/>
          <p14:tracePt t="99925" x="4114800" y="5403850"/>
          <p14:tracePt t="99942" x="4140200" y="5334000"/>
          <p14:tracePt t="99958" x="4159250" y="5251450"/>
          <p14:tracePt t="99975" x="4165600" y="5194300"/>
          <p14:tracePt t="99991" x="4165600" y="5124450"/>
          <p14:tracePt t="100007" x="4140200" y="5029200"/>
          <p14:tracePt t="100024" x="4076700" y="4933950"/>
          <p14:tracePt t="100041" x="3987800" y="4838700"/>
          <p14:tracePt t="100044" x="3917950" y="4787900"/>
          <p14:tracePt t="100058" x="3860800" y="4743450"/>
          <p14:tracePt t="100075" x="3676650" y="4667250"/>
          <p14:tracePt t="100091" x="3587750" y="4654550"/>
          <p14:tracePt t="100107" x="3511550" y="4648200"/>
          <p14:tracePt t="100124" x="3384550" y="4648200"/>
          <p14:tracePt t="100141" x="3244850" y="4648200"/>
          <p14:tracePt t="100158" x="3105150" y="4673600"/>
          <p14:tracePt t="100174" x="2971800" y="4699000"/>
          <p14:tracePt t="100192" x="2870200" y="4730750"/>
          <p14:tracePt t="100208" x="2832100" y="4749800"/>
          <p14:tracePt t="100212" x="2813050" y="4762500"/>
          <p14:tracePt t="100225" x="2800350" y="4768850"/>
          <p14:tracePt t="100241" x="2794000" y="4781550"/>
          <p14:tracePt t="100258" x="2774950" y="4800600"/>
          <p14:tracePt t="100261" x="2768600" y="4819650"/>
          <p14:tracePt t="100274" x="2762250" y="4838700"/>
          <p14:tracePt t="100291" x="2755900" y="4927600"/>
          <p14:tracePt t="100307" x="2755900" y="5010150"/>
          <p14:tracePt t="100324" x="2768600" y="5092700"/>
          <p14:tracePt t="100341" x="2806700" y="5156200"/>
          <p14:tracePt t="100357" x="2870200" y="5207000"/>
          <p14:tracePt t="100374" x="2959100" y="5251450"/>
          <p14:tracePt t="100391" x="3111500" y="5283200"/>
          <p14:tracePt t="100408" x="3314700" y="5302250"/>
          <p14:tracePt t="100424" x="3536950" y="5302250"/>
          <p14:tracePt t="100441" x="3733800" y="5283200"/>
          <p14:tracePt t="100458" x="3873500" y="5226050"/>
          <p14:tracePt t="100460" x="3917950" y="5194300"/>
          <p14:tracePt t="100474" x="3956050" y="5168900"/>
          <p14:tracePt t="100491" x="3994150" y="5099050"/>
          <p14:tracePt t="100508" x="4006850" y="5067300"/>
          <p14:tracePt t="100524" x="4006850" y="5029200"/>
          <p14:tracePt t="100541" x="4006850" y="4978400"/>
          <p14:tracePt t="100557" x="3968750" y="4914900"/>
          <p14:tracePt t="100574" x="3917950" y="4851400"/>
          <p14:tracePt t="100591" x="3854450" y="4781550"/>
          <p14:tracePt t="100607" x="3765550" y="4711700"/>
          <p14:tracePt t="100624" x="3663950" y="4654550"/>
          <p14:tracePt t="100641" x="3536950" y="4597400"/>
          <p14:tracePt t="100644" x="3473450" y="4584700"/>
          <p14:tracePt t="100659" x="3403600" y="4565650"/>
          <p14:tracePt t="100675" x="3282950" y="4540250"/>
          <p14:tracePt t="100692" x="3111500" y="4533900"/>
          <p14:tracePt t="100708" x="3003550" y="4533900"/>
          <p14:tracePt t="100725" x="2914650" y="4565650"/>
          <p14:tracePt t="100741" x="2819400" y="4597400"/>
          <p14:tracePt t="100758" x="2736850" y="4660900"/>
          <p14:tracePt t="100774" x="2673350" y="4711700"/>
          <p14:tracePt t="100791" x="2628900" y="4775200"/>
          <p14:tracePt t="100807" x="2609850" y="4826000"/>
          <p14:tracePt t="100824" x="2603500" y="4851400"/>
          <p14:tracePt t="100841" x="2603500" y="4902200"/>
          <p14:tracePt t="100857" x="2616200" y="4940300"/>
          <p14:tracePt t="100860" x="2628900" y="4965700"/>
          <p14:tracePt t="100874" x="2647950" y="4997450"/>
          <p14:tracePt t="100891" x="2781300" y="5099050"/>
          <p14:tracePt t="100907" x="2908300" y="5156200"/>
          <p14:tracePt t="100924" x="3060700" y="5207000"/>
          <p14:tracePt t="100941" x="3263900" y="5251450"/>
          <p14:tracePt t="100958" x="3467100" y="5276850"/>
          <p14:tracePt t="100975" x="3644900" y="5283200"/>
          <p14:tracePt t="100990" x="3803650" y="5283200"/>
          <p14:tracePt t="101008" x="3956050" y="5276850"/>
          <p14:tracePt t="101024" x="4064000" y="5226050"/>
          <p14:tracePt t="101041" x="4152900" y="5175250"/>
          <p14:tracePt t="101057" x="4197350" y="5099050"/>
          <p14:tracePt t="101060" x="4210050" y="5073650"/>
          <p14:tracePt t="101074" x="4216400" y="5035550"/>
          <p14:tracePt t="101091" x="4216400" y="4972050"/>
          <p14:tracePt t="101107" x="4210050" y="4908550"/>
          <p14:tracePt t="101124" x="4165600" y="4832350"/>
          <p14:tracePt t="101140" x="4089400" y="4756150"/>
          <p14:tracePt t="101157" x="3968750" y="4679950"/>
          <p14:tracePt t="101175" x="3854450" y="4629150"/>
          <p14:tracePt t="101191" x="3733800" y="4591050"/>
          <p14:tracePt t="101207" x="3613150" y="4565650"/>
          <p14:tracePt t="101225" x="3524250" y="4559300"/>
          <p14:tracePt t="101240" x="3441700" y="4559300"/>
          <p14:tracePt t="101244" x="3397250" y="4559300"/>
          <p14:tracePt t="101258" x="3340100" y="4559300"/>
          <p14:tracePt t="101263" x="3295650" y="4565650"/>
          <p14:tracePt t="101274" x="3251200" y="4584700"/>
          <p14:tracePt t="101291" x="3105150" y="4641850"/>
          <p14:tracePt t="101307" x="3022600" y="4692650"/>
          <p14:tracePt t="101324" x="2965450" y="4730750"/>
          <p14:tracePt t="101340" x="2914650" y="4787900"/>
          <p14:tracePt t="101357" x="2870200" y="4851400"/>
          <p14:tracePt t="101374" x="2844800" y="4927600"/>
          <p14:tracePt t="101390" x="2832100" y="4997450"/>
          <p14:tracePt t="101407" x="2832100" y="5029200"/>
          <p14:tracePt t="101424" x="2832100" y="5073650"/>
          <p14:tracePt t="101441" x="2851150" y="5143500"/>
          <p14:tracePt t="101444" x="2876550" y="5175250"/>
          <p14:tracePt t="101457" x="2908300" y="5213350"/>
          <p14:tracePt t="101473" x="3003550" y="5276850"/>
          <p14:tracePt t="101490" x="3162300" y="5346700"/>
          <p14:tracePt t="101493" x="3257550" y="5372100"/>
          <p14:tracePt t="101507" x="3486150" y="5416550"/>
          <p14:tracePt t="101523" x="3714750" y="5435600"/>
          <p14:tracePt t="101540" x="3917950" y="5422900"/>
          <p14:tracePt t="101557" x="4051300" y="5365750"/>
          <p14:tracePt t="101574" x="4140200" y="5295900"/>
          <p14:tracePt t="101590" x="4184650" y="5187950"/>
          <p14:tracePt t="101607" x="4210050" y="5086350"/>
          <p14:tracePt t="101624" x="4216400" y="5010150"/>
          <p14:tracePt t="101640" x="4210050" y="4933950"/>
          <p14:tracePt t="101657" x="4171950" y="4870450"/>
          <p14:tracePt t="101674" x="4140200" y="4832350"/>
          <p14:tracePt t="101676" x="4121150" y="4813300"/>
          <p14:tracePt t="101691" x="4108450" y="4794250"/>
          <p14:tracePt t="101693" x="4076700" y="4775200"/>
          <p14:tracePt t="101707" x="4044950" y="4749800"/>
          <p14:tracePt t="101724" x="4000500" y="4730750"/>
          <p14:tracePt t="101740" x="3968750" y="4718050"/>
          <p14:tracePt t="101757" x="3968750" y="4711700"/>
          <p14:tracePt t="101773" x="3962400" y="4711700"/>
          <p14:tracePt t="101939" x="0" y="0"/>
        </p14:tracePtLst>
        <p14:tracePtLst>
          <p14:tracePt t="102869" x="812800" y="1517650"/>
          <p14:tracePt t="102965" x="819150" y="1517650"/>
          <p14:tracePt t="102975" x="838200" y="1517650"/>
          <p14:tracePt t="102990" x="933450" y="1524000"/>
          <p14:tracePt t="103006" x="1085850" y="1536700"/>
          <p14:tracePt t="103024" x="1263650" y="1549400"/>
          <p14:tracePt t="103040" x="1390650" y="1549400"/>
          <p14:tracePt t="103056" x="1441450" y="1549400"/>
          <p14:tracePt t="103073" x="1460500" y="1549400"/>
          <p14:tracePt t="104629" x="0" y="0"/>
        </p14:tracePtLst>
        <p14:tracePtLst>
          <p14:tracePt t="114083" x="984250" y="3625850"/>
          <p14:tracePt t="114107" x="971550" y="3625850"/>
          <p14:tracePt t="114123" x="965200" y="3632200"/>
          <p14:tracePt t="114131" x="952500" y="3644900"/>
          <p14:tracePt t="114139" x="939800" y="3657600"/>
          <p14:tracePt t="114152" x="927100" y="3657600"/>
          <p14:tracePt t="114169" x="889000" y="3695700"/>
          <p14:tracePt t="114186" x="850900" y="3740150"/>
          <p14:tracePt t="114187" x="838200" y="3759200"/>
          <p14:tracePt t="114203" x="819150" y="3810000"/>
          <p14:tracePt t="114219" x="812800" y="3835400"/>
          <p14:tracePt t="114236" x="812800" y="3873500"/>
          <p14:tracePt t="114253" x="812800" y="3892550"/>
          <p14:tracePt t="114270" x="831850" y="3930650"/>
          <p14:tracePt t="114286" x="857250" y="3949700"/>
          <p14:tracePt t="114303" x="895350" y="3975100"/>
          <p14:tracePt t="114320" x="939800" y="3994150"/>
          <p14:tracePt t="114336" x="984250" y="4006850"/>
          <p14:tracePt t="114353" x="1016000" y="4006850"/>
          <p14:tracePt t="114369" x="1035050" y="4006850"/>
          <p14:tracePt t="114386" x="1079500" y="3987800"/>
          <p14:tracePt t="114403" x="1111250" y="3956050"/>
          <p14:tracePt t="114419" x="1123950" y="3917950"/>
          <p14:tracePt t="114436" x="1123950" y="3898900"/>
          <p14:tracePt t="114452" x="1123950" y="3873500"/>
          <p14:tracePt t="114469" x="1123950" y="3854450"/>
          <p14:tracePt t="114507" x="1123950" y="3848100"/>
          <p14:tracePt t="114531" x="1117600" y="3848100"/>
          <p14:tracePt t="114539" x="1111250" y="3848100"/>
          <p14:tracePt t="114552" x="1104900" y="3848100"/>
          <p14:tracePt t="114570" x="1079500" y="3854450"/>
          <p14:tracePt t="114586" x="1060450" y="3873500"/>
          <p14:tracePt t="114587" x="1054100" y="3892550"/>
          <p14:tracePt t="114603" x="1054100" y="3911600"/>
          <p14:tracePt t="114619" x="1054100" y="3930650"/>
          <p14:tracePt t="114636" x="1054100" y="3943350"/>
          <p14:tracePt t="115036" x="0" y="0"/>
        </p14:tracePtLst>
        <p14:tracePtLst>
          <p14:tracePt t="116900" x="863600" y="5086350"/>
          <p14:tracePt t="117044" x="895350" y="5099050"/>
          <p14:tracePt t="117052" x="920750" y="5099050"/>
          <p14:tracePt t="117059" x="971550" y="5099050"/>
          <p14:tracePt t="117069" x="1041400" y="5099050"/>
          <p14:tracePt t="117085" x="1225550" y="5099050"/>
          <p14:tracePt t="117102" x="1390650" y="5099050"/>
          <p14:tracePt t="117118" x="1511300" y="5099050"/>
          <p14:tracePt t="117135" x="1587500" y="5099050"/>
          <p14:tracePt t="117152" x="1631950" y="5099050"/>
          <p14:tracePt t="117168" x="1689100" y="5099050"/>
          <p14:tracePt t="117185" x="1784350" y="5099050"/>
          <p14:tracePt t="117202" x="1924050" y="5099050"/>
          <p14:tracePt t="117219" x="2089150" y="5099050"/>
          <p14:tracePt t="117235" x="2139950" y="5099050"/>
          <p14:tracePt t="117252" x="2152650" y="5099050"/>
          <p14:tracePt t="117340" x="2159000" y="5099050"/>
          <p14:tracePt t="117347" x="2165350" y="5099050"/>
          <p14:tracePt t="117728" x="2171700" y="5099050"/>
          <p14:tracePt t="117741" x="2190750" y="5099050"/>
          <p14:tracePt t="117757" x="2216150" y="5092700"/>
          <p14:tracePt t="117769" x="2266950" y="5092700"/>
          <p14:tracePt t="117786" x="2317750" y="5092700"/>
          <p14:tracePt t="117789" x="2349500" y="5092700"/>
          <p14:tracePt t="117802" x="2374900" y="5092700"/>
          <p14:tracePt t="117820" x="2413000" y="5092700"/>
          <p14:tracePt t="117835" x="2438400" y="5092700"/>
          <p14:tracePt t="117853" x="2444750" y="5092700"/>
          <p14:tracePt t="118108" x="0" y="0"/>
        </p14:tracePtLst>
        <p14:tracePtLst>
          <p14:tracePt t="118405" x="2000250" y="5092700"/>
          <p14:tracePt t="118483" x="2012950" y="5092700"/>
          <p14:tracePt t="118491" x="2032000" y="5092700"/>
          <p14:tracePt t="118501" x="2063750" y="5092700"/>
          <p14:tracePt t="118518" x="2165350" y="5092700"/>
          <p14:tracePt t="118535" x="2292350" y="5092700"/>
          <p14:tracePt t="118551" x="2400300" y="5092700"/>
          <p14:tracePt t="118568" x="2451100" y="5092700"/>
          <p14:tracePt t="118585" x="2470150" y="5092700"/>
          <p14:tracePt t="118756" x="0" y="0"/>
        </p14:tracePtLst>
        <p14:tracePtLst>
          <p14:tracePt t="119268" x="3403600" y="5080000"/>
          <p14:tracePt t="119384" x="3429000" y="5080000"/>
          <p14:tracePt t="119390" x="3467100" y="5080000"/>
          <p14:tracePt t="119401" x="3530600" y="5080000"/>
          <p14:tracePt t="119418" x="3683000" y="5099050"/>
          <p14:tracePt t="119435" x="3810000" y="5130800"/>
          <p14:tracePt t="119452" x="3816350" y="5130800"/>
          <p14:tracePt t="119468" x="3822700" y="5130800"/>
          <p14:tracePt t="119571" x="0" y="0"/>
        </p14:tracePtLst>
        <p14:tracePtLst>
          <p14:tracePt t="120365" x="4476750" y="5099050"/>
          <p14:tracePt t="120380" x="4483100" y="5099050"/>
          <p14:tracePt t="120396" x="4502150" y="5099050"/>
          <p14:tracePt t="120404" x="4533900" y="5105400"/>
          <p14:tracePt t="120417" x="4578350" y="5111750"/>
          <p14:tracePt t="120434" x="4699000" y="5130800"/>
          <p14:tracePt t="120451" x="4902200" y="5143500"/>
          <p14:tracePt t="120467" x="4984750" y="5143500"/>
          <p14:tracePt t="120484" x="5022850" y="5143500"/>
          <p14:tracePt t="120500" x="5029200" y="5143500"/>
          <p14:tracePt t="121215" x="5035550" y="5143500"/>
          <p14:tracePt t="121234" x="5048250" y="5143500"/>
          <p14:tracePt t="121251" x="5111750" y="5143500"/>
          <p14:tracePt t="121268" x="5187950" y="5143500"/>
          <p14:tracePt t="121284" x="5251450" y="5143500"/>
          <p14:tracePt t="121301" x="5283200" y="5143500"/>
          <p14:tracePt t="121318" x="5295900" y="5149850"/>
          <p14:tracePt t="121334" x="5302250" y="5149850"/>
          <p14:tracePt t="121676" x="0" y="0"/>
        </p14:tracePtLst>
        <p14:tracePtLst>
          <p14:tracePt t="122780" x="4559300" y="3695700"/>
          <p14:tracePt t="122798" x="4546600" y="3695700"/>
          <p14:tracePt t="122811" x="4540250" y="3740150"/>
          <p14:tracePt t="122823" x="4533900" y="3771900"/>
          <p14:tracePt t="122833" x="4527550" y="3829050"/>
          <p14:tracePt t="122851" x="4527550" y="3924300"/>
          <p14:tracePt t="122867" x="4527550" y="4089400"/>
          <p14:tracePt t="122883" x="4546600" y="4178300"/>
          <p14:tracePt t="122900" x="4584700" y="4241800"/>
          <p14:tracePt t="122916" x="4610100" y="4267200"/>
          <p14:tracePt t="122933" x="4635500" y="4286250"/>
          <p14:tracePt t="122950" x="4660900" y="4292600"/>
          <p14:tracePt t="122966" x="4705350" y="4292600"/>
          <p14:tracePt t="122983" x="4787900" y="4286250"/>
          <p14:tracePt t="123000" x="4883150" y="4235450"/>
          <p14:tracePt t="123016" x="4978400" y="4178300"/>
          <p14:tracePt t="123034" x="5035550" y="4121150"/>
          <p14:tracePt t="123036" x="5048250" y="4089400"/>
          <p14:tracePt t="123050" x="5060950" y="4064000"/>
          <p14:tracePt t="123068" x="5080000" y="4000500"/>
          <p14:tracePt t="123083" x="5086350" y="3962400"/>
          <p14:tracePt t="123100" x="5086350" y="3943350"/>
          <p14:tracePt t="123116" x="5080000" y="3917950"/>
          <p14:tracePt t="123134" x="5048250" y="3892550"/>
          <p14:tracePt t="123150" x="4984750" y="3860800"/>
          <p14:tracePt t="123166" x="4927600" y="3848100"/>
          <p14:tracePt t="123183" x="4851400" y="3848100"/>
          <p14:tracePt t="123200" x="4787900" y="3848100"/>
          <p14:tracePt t="123216" x="4718050" y="3867150"/>
          <p14:tracePt t="123233" x="4654550" y="3911600"/>
          <p14:tracePt t="123250" x="4616450" y="3962400"/>
          <p14:tracePt t="123252" x="4597400" y="3994150"/>
          <p14:tracePt t="123266" x="4578350" y="4064000"/>
          <p14:tracePt t="123283" x="4572000" y="4114800"/>
          <p14:tracePt t="123300" x="4572000" y="4152900"/>
          <p14:tracePt t="123316" x="4584700" y="4191000"/>
          <p14:tracePt t="123333" x="4616450" y="4222750"/>
          <p14:tracePt t="123350" x="4679950" y="4267200"/>
          <p14:tracePt t="123366" x="4768850" y="4292600"/>
          <p14:tracePt t="123383" x="4870450" y="4292600"/>
          <p14:tracePt t="123399" x="4972050" y="4267200"/>
          <p14:tracePt t="123416" x="5048250" y="4216400"/>
          <p14:tracePt t="123433" x="5073650" y="4140200"/>
          <p14:tracePt t="123450" x="5086350" y="4083050"/>
          <p14:tracePt t="123466" x="5080000" y="3962400"/>
          <p14:tracePt t="123483" x="5054600" y="3898900"/>
          <p14:tracePt t="123499" x="5029200" y="3873500"/>
          <p14:tracePt t="123516" x="4997450" y="3848100"/>
          <p14:tracePt t="123533" x="4978400" y="3829050"/>
          <p14:tracePt t="123549" x="4940300" y="3822700"/>
          <p14:tracePt t="123567" x="4933950" y="3816350"/>
          <p14:tracePt t="123583" x="4921250" y="3816350"/>
          <p14:tracePt t="123600" x="4902200" y="3822700"/>
          <p14:tracePt t="123616" x="4883150" y="3854450"/>
          <p14:tracePt t="123633" x="4876800" y="3905250"/>
          <p14:tracePt t="123650" x="4876800" y="3943350"/>
          <p14:tracePt t="123653" x="4876800" y="3962400"/>
          <p14:tracePt t="123666" x="4876800" y="3968750"/>
          <p14:tracePt t="123683" x="4889500" y="4006850"/>
          <p14:tracePt t="123716" x="4895850" y="4006850"/>
          <p14:tracePt t="123733" x="4908550" y="4006850"/>
          <p14:tracePt t="123908" x="0" y="0"/>
        </p14:tracePtLst>
        <p14:tracePtLst>
          <p14:tracePt t="124325" x="4959350" y="3670300"/>
          <p14:tracePt t="124332" x="4953000" y="3676650"/>
          <p14:tracePt t="124340" x="4927600" y="3683000"/>
          <p14:tracePt t="124349" x="4908550" y="3689350"/>
          <p14:tracePt t="124366" x="4870450" y="3708400"/>
          <p14:tracePt t="124383" x="4832350" y="3733800"/>
          <p14:tracePt t="124399" x="4781550" y="3771900"/>
          <p14:tracePt t="124416" x="4737100" y="3829050"/>
          <p14:tracePt t="124432" x="4699000" y="3886200"/>
          <p14:tracePt t="124449" x="4679950" y="3937000"/>
          <p14:tracePt t="124466" x="4667250" y="3975100"/>
          <p14:tracePt t="124468" x="4667250" y="3987800"/>
          <p14:tracePt t="124483" x="4667250" y="4025900"/>
          <p14:tracePt t="124499" x="4667250" y="4070350"/>
          <p14:tracePt t="124516" x="4679950" y="4121150"/>
          <p14:tracePt t="124533" x="4737100" y="4178300"/>
          <p14:tracePt t="124549" x="4819650" y="4216400"/>
          <p14:tracePt t="124567" x="4921250" y="4248150"/>
          <p14:tracePt t="124583" x="4997450" y="4241800"/>
          <p14:tracePt t="124599" x="5054600" y="4210050"/>
          <p14:tracePt t="124616" x="5086350" y="4159250"/>
          <p14:tracePt t="124633" x="5086350" y="4102100"/>
          <p14:tracePt t="124649" x="5086350" y="4051300"/>
          <p14:tracePt t="124666" x="5086350" y="4006850"/>
          <p14:tracePt t="124682" x="5080000" y="3968750"/>
          <p14:tracePt t="124699" x="5067300" y="3956050"/>
          <p14:tracePt t="124716" x="5054600" y="3937000"/>
          <p14:tracePt t="124732" x="5054600" y="3930650"/>
          <p14:tracePt t="124757" x="5054600" y="3924300"/>
          <p14:tracePt t="125171" x="5054600" y="3917950"/>
          <p14:tracePt t="125179" x="5048250" y="3905250"/>
          <p14:tracePt t="125187" x="5041900" y="3892550"/>
          <p14:tracePt t="125199" x="5029200" y="3867150"/>
          <p14:tracePt t="125215" x="4959350" y="3797300"/>
          <p14:tracePt t="125232" x="4813300" y="3708400"/>
          <p14:tracePt t="125249" x="4660900" y="3644900"/>
          <p14:tracePt t="125265" x="4559300" y="3619500"/>
          <p14:tracePt t="125283" x="4521200" y="3619500"/>
          <p14:tracePt t="125300" x="4514850" y="3619500"/>
          <p14:tracePt t="125316" x="4495800" y="3625850"/>
          <p14:tracePt t="125332" x="4464050" y="3663950"/>
          <p14:tracePt t="125349" x="4419600" y="3746500"/>
          <p14:tracePt t="125366" x="4375150" y="3848100"/>
          <p14:tracePt t="125382" x="4356100" y="3949700"/>
          <p14:tracePt t="125399" x="4356100" y="4025900"/>
          <p14:tracePt t="125415" x="4362450" y="4114800"/>
          <p14:tracePt t="125432" x="4387850" y="4159250"/>
          <p14:tracePt t="125449" x="4425950" y="4184650"/>
          <p14:tracePt t="125466" x="4451350" y="4191000"/>
          <p14:tracePt t="125482" x="4495800" y="4191000"/>
          <p14:tracePt t="125483" x="4540250" y="4191000"/>
          <p14:tracePt t="125499" x="4591050" y="4165600"/>
          <p14:tracePt t="125515" x="4622800" y="4108450"/>
          <p14:tracePt t="125532" x="4648200" y="4038600"/>
          <p14:tracePt t="125549" x="4654550" y="3962400"/>
          <p14:tracePt t="125566" x="4654550" y="3905250"/>
          <p14:tracePt t="125583" x="4648200" y="3860800"/>
          <p14:tracePt t="125599" x="4622800" y="3841750"/>
          <p14:tracePt t="125615" x="4622800" y="3835400"/>
          <p14:tracePt t="125632" x="4597400" y="3829050"/>
          <p14:tracePt t="125665" x="4591050" y="3829050"/>
          <p14:tracePt t="125748" x="0" y="0"/>
        </p14:tracePtLst>
        <p14:tracePtLst>
          <p14:tracePt t="126573" x="1003300" y="3905250"/>
          <p14:tracePt t="126580" x="996950" y="3905250"/>
          <p14:tracePt t="126596" x="984250" y="3905250"/>
          <p14:tracePt t="126604" x="971550" y="3905250"/>
          <p14:tracePt t="126619" x="971550" y="3911600"/>
          <p14:tracePt t="126645" x="971550" y="3917950"/>
          <p14:tracePt t="126652" x="971550" y="3924300"/>
          <p14:tracePt t="126665" x="971550" y="3930650"/>
          <p14:tracePt t="126682" x="971550" y="3968750"/>
          <p14:tracePt t="126699" x="1003300" y="4019550"/>
          <p14:tracePt t="126715" x="1047750" y="4044950"/>
          <p14:tracePt t="126732" x="1085850" y="4064000"/>
          <p14:tracePt t="126748" x="1111250" y="4064000"/>
          <p14:tracePt t="126765" x="1143000" y="4064000"/>
          <p14:tracePt t="126782" x="1181100" y="4038600"/>
          <p14:tracePt t="126799" x="1212850" y="4000500"/>
          <p14:tracePt t="126815" x="1219200" y="3968750"/>
          <p14:tracePt t="126832" x="1219200" y="3956050"/>
          <p14:tracePt t="126848" x="1219200" y="3943350"/>
          <p14:tracePt t="126865" x="1219200" y="3930650"/>
          <p14:tracePt t="126885" x="1212850" y="3924300"/>
          <p14:tracePt t="126899" x="1200150" y="3924300"/>
          <p14:tracePt t="126915" x="1162050" y="3924300"/>
          <p14:tracePt t="126932" x="1130300" y="3924300"/>
          <p14:tracePt t="126948" x="1104900" y="3924300"/>
          <p14:tracePt t="126965" x="1066800" y="3930650"/>
          <p14:tracePt t="126982" x="1054100" y="3943350"/>
          <p14:tracePt t="126998" x="1054100" y="3949700"/>
          <p14:tracePt t="127015" x="1054100" y="3962400"/>
          <p14:tracePt t="127032" x="1054100" y="3968750"/>
          <p14:tracePt t="127048" x="1054100" y="3981450"/>
          <p14:tracePt t="127053" x="1054100" y="3987800"/>
          <p14:tracePt t="127067" x="1054100" y="3994150"/>
          <p14:tracePt t="127083" x="1085850" y="4000500"/>
          <p14:tracePt t="127085" x="1092200" y="4000500"/>
          <p14:tracePt t="127099" x="1111250" y="4000500"/>
          <p14:tracePt t="127116" x="1155700" y="4000500"/>
          <p14:tracePt t="127132" x="1168400" y="4000500"/>
          <p14:tracePt t="127149" x="1181100" y="3994150"/>
          <p14:tracePt t="127165" x="1181100" y="3981450"/>
          <p14:tracePt t="127182" x="1181100" y="3975100"/>
          <p14:tracePt t="127244" x="1181100" y="3968750"/>
          <p14:tracePt t="127292" x="1181100" y="3975100"/>
          <p14:tracePt t="127302" x="1187450" y="3987800"/>
          <p14:tracePt t="127315" x="1193800" y="4006850"/>
          <p14:tracePt t="127332" x="1206500" y="4006850"/>
          <p14:tracePt t="127348" x="1212850" y="4006850"/>
          <p14:tracePt t="127365" x="1219200" y="4006850"/>
          <p14:tracePt t="127381" x="1244600" y="3994150"/>
          <p14:tracePt t="127399" x="1263650" y="3975100"/>
          <p14:tracePt t="127415" x="1276350" y="3962400"/>
          <p14:tracePt t="127432" x="1276350" y="3949700"/>
          <p14:tracePt t="127708" x="1276350" y="3943350"/>
          <p14:tracePt t="127716" x="1276350" y="3937000"/>
          <p14:tracePt t="127732" x="1276350" y="3924300"/>
          <p14:tracePt t="127748" x="1276350" y="3917950"/>
          <p14:tracePt t="127765" x="1276350" y="3911600"/>
          <p14:tracePt t="127774" x="1276350" y="3905250"/>
          <p14:tracePt t="127788" x="1276350" y="3898900"/>
          <p14:tracePt t="127963" x="1276350" y="3905250"/>
          <p14:tracePt t="127974" x="1276350" y="3911600"/>
          <p14:tracePt t="127981" x="1276350" y="3917950"/>
          <p14:tracePt t="127998" x="1282700" y="3930650"/>
          <p14:tracePt t="128031" x="1301750" y="3943350"/>
          <p14:tracePt t="128066" x="1314450" y="3949700"/>
          <p14:tracePt t="128082" x="1327150" y="3949700"/>
          <p14:tracePt t="128099" x="1339850" y="3949700"/>
          <p14:tracePt t="128115" x="1346200" y="3949700"/>
          <p14:tracePt t="128444" x="1352550" y="3949700"/>
          <p14:tracePt t="128463" x="1352550" y="3937000"/>
          <p14:tracePt t="128469" x="1339850" y="3924300"/>
          <p14:tracePt t="128481" x="1327150" y="3911600"/>
          <p14:tracePt t="128498" x="1295400" y="3892550"/>
          <p14:tracePt t="128515" x="1257300" y="3886200"/>
          <p14:tracePt t="128531" x="1238250" y="3886200"/>
          <p14:tracePt t="128549" x="1219200" y="3886200"/>
          <p14:tracePt t="128565" x="1193800" y="3898900"/>
          <p14:tracePt t="128582" x="1181100" y="3917950"/>
          <p14:tracePt t="128599" x="1181100" y="3930650"/>
          <p14:tracePt t="128614" x="1181100" y="3956050"/>
          <p14:tracePt t="128632" x="1181100" y="3962400"/>
          <p14:tracePt t="128648" x="1181100" y="3987800"/>
          <p14:tracePt t="128668" x="1187450" y="3987800"/>
          <p14:tracePt t="128684" x="1193800" y="3987800"/>
          <p14:tracePt t="128698" x="1200150" y="3987800"/>
          <p14:tracePt t="128715" x="1219200" y="3987800"/>
          <p14:tracePt t="128731" x="1231900" y="3987800"/>
          <p14:tracePt t="128748" x="1238250" y="3981450"/>
          <p14:tracePt t="129589" x="0" y="0"/>
        </p14:tracePtLst>
        <p14:tracePtLst>
          <p14:tracePt t="140646" x="5156200" y="3683000"/>
          <p14:tracePt t="140652" x="5149850" y="3683000"/>
          <p14:tracePt t="140661" x="5137150" y="3683000"/>
          <p14:tracePt t="140677" x="5092700" y="3714750"/>
          <p14:tracePt t="140694" x="5029200" y="3752850"/>
          <p14:tracePt t="140711" x="4978400" y="3803650"/>
          <p14:tracePt t="140727" x="4933950" y="3860800"/>
          <p14:tracePt t="140744" x="4908550" y="3911600"/>
          <p14:tracePt t="140760" x="4883150" y="3956050"/>
          <p14:tracePt t="140777" x="4883150" y="3981450"/>
          <p14:tracePt t="140794" x="4883150" y="4006850"/>
          <p14:tracePt t="140796" x="4883150" y="4019550"/>
          <p14:tracePt t="140811" x="4883150" y="4032250"/>
          <p14:tracePt t="140827" x="4883150" y="4051300"/>
          <p14:tracePt t="140868" x="4883150" y="4057650"/>
          <p14:tracePt t="140877" x="4883150" y="4064000"/>
          <p14:tracePt t="140894" x="4908550" y="4064000"/>
          <p14:tracePt t="140911" x="4972050" y="4064000"/>
          <p14:tracePt t="140927" x="5048250" y="4064000"/>
          <p14:tracePt t="140944" x="5086350" y="4064000"/>
          <p14:tracePt t="140961" x="5099050" y="4064000"/>
          <p14:tracePt t="141107" x="0" y="0"/>
        </p14:tracePtLst>
        <p14:tracePtLst>
          <p14:tracePt t="141879" x="1162050" y="3835400"/>
          <p14:tracePt t="141886" x="1143000" y="3835400"/>
          <p14:tracePt t="141894" x="1130300" y="3835400"/>
          <p14:tracePt t="141911" x="1085850" y="3835400"/>
          <p14:tracePt t="141927" x="1060450" y="3848100"/>
          <p14:tracePt t="141944" x="1035050" y="3873500"/>
          <p14:tracePt t="141948" x="1022350" y="3892550"/>
          <p14:tracePt t="141960" x="1009650" y="3905250"/>
          <p14:tracePt t="141977" x="996950" y="3930650"/>
          <p14:tracePt t="141980" x="990600" y="3943350"/>
          <p14:tracePt t="141996" x="990600" y="3956050"/>
          <p14:tracePt t="142010" x="990600" y="3968750"/>
          <p14:tracePt t="142027" x="1022350" y="4006850"/>
          <p14:tracePt t="142043" x="1073150" y="4032250"/>
          <p14:tracePt t="142060" x="1136650" y="4044950"/>
          <p14:tracePt t="142077" x="1200150" y="4044950"/>
          <p14:tracePt t="142093" x="1238250" y="4044950"/>
          <p14:tracePt t="142110" x="1263650" y="4044950"/>
          <p14:tracePt t="142127" x="1276350" y="4038600"/>
          <p14:tracePt t="142144" x="1282700" y="4019550"/>
          <p14:tracePt t="142161" x="1282700" y="4006850"/>
          <p14:tracePt t="142181" x="1282700" y="4000500"/>
          <p14:tracePt t="142412" x="0" y="0"/>
        </p14:tracePtLst>
        <p14:tracePtLst>
          <p14:tracePt t="143205" x="2940050" y="4762500"/>
          <p14:tracePt t="143271" x="2940050" y="4781550"/>
          <p14:tracePt t="143280" x="2940050" y="4813300"/>
          <p14:tracePt t="143293" x="2940050" y="4870450"/>
          <p14:tracePt t="143309" x="2940050" y="4946650"/>
          <p14:tracePt t="143326" x="2940050" y="5022850"/>
          <p14:tracePt t="143343" x="2946400" y="5092700"/>
          <p14:tracePt t="143360" x="2965450" y="5137150"/>
          <p14:tracePt t="143376" x="2971800" y="5156200"/>
          <p14:tracePt t="143381" x="2978150" y="5175250"/>
          <p14:tracePt t="143396" x="2984500" y="5187950"/>
          <p14:tracePt t="143436" x="2990850" y="5194300"/>
          <p14:tracePt t="143452" x="2997200" y="5194300"/>
          <p14:tracePt t="143462" x="3009900" y="5194300"/>
          <p14:tracePt t="143476" x="3041650" y="5194300"/>
          <p14:tracePt t="143493" x="3117850" y="5194300"/>
          <p14:tracePt t="143510" x="3263900" y="5194300"/>
          <p14:tracePt t="143526" x="3524250" y="5194300"/>
          <p14:tracePt t="143543" x="3917950" y="5194300"/>
          <p14:tracePt t="143559" x="4286250" y="5194300"/>
          <p14:tracePt t="143576" x="4476750" y="5181600"/>
          <p14:tracePt t="143593" x="4527550" y="5168900"/>
          <p14:tracePt t="143609" x="4533900" y="5168900"/>
          <p14:tracePt t="143626" x="4540250" y="5162550"/>
          <p14:tracePt t="143741" x="4540250" y="5156200"/>
          <p14:tracePt t="143749" x="4540250" y="5137150"/>
          <p14:tracePt t="143759" x="4540250" y="5118100"/>
          <p14:tracePt t="143776" x="4540250" y="5048250"/>
          <p14:tracePt t="143793" x="4514850" y="4946650"/>
          <p14:tracePt t="143809" x="4457700" y="4832350"/>
          <p14:tracePt t="143812" x="4432300" y="4775200"/>
          <p14:tracePt t="143826" x="4419600" y="4724400"/>
          <p14:tracePt t="143843" x="4387850" y="4648200"/>
          <p14:tracePt t="143859" x="4387850" y="4641850"/>
          <p14:tracePt t="143876" x="4387850" y="4635500"/>
          <p14:tracePt t="144164" x="0" y="0"/>
        </p14:tracePtLst>
        <p14:tracePtLst>
          <p14:tracePt t="145668" x="444500" y="5080000"/>
          <p14:tracePt t="145747" x="450850" y="5080000"/>
          <p14:tracePt t="145755" x="495300" y="5080000"/>
          <p14:tracePt t="145764" x="590550" y="5080000"/>
          <p14:tracePt t="145775" x="717550" y="5080000"/>
          <p14:tracePt t="145792" x="1085850" y="5080000"/>
          <p14:tracePt t="145808" x="1390650" y="5080000"/>
          <p14:tracePt t="145811" x="1485900" y="5080000"/>
          <p14:tracePt t="145825" x="1555750" y="5080000"/>
          <p14:tracePt t="145842" x="1657350" y="5080000"/>
          <p14:tracePt t="145843" x="1676400" y="5080000"/>
          <p14:tracePt t="145859" x="1714500" y="5080000"/>
          <p14:tracePt t="145875" x="1771650" y="5080000"/>
          <p14:tracePt t="145892" x="1854200" y="5073650"/>
          <p14:tracePt t="145909" x="1974850" y="5073650"/>
          <p14:tracePt t="145925" x="2070100" y="5073650"/>
          <p14:tracePt t="145942" x="2095500" y="5073650"/>
          <p14:tracePt t="145959" x="2114550" y="5073650"/>
          <p14:tracePt t="146067" x="2095500" y="5073650"/>
          <p14:tracePt t="146075" x="2063750" y="5073650"/>
          <p14:tracePt t="146083" x="1987550" y="5073650"/>
          <p14:tracePt t="146092" x="1898650" y="5086350"/>
          <p14:tracePt t="146108" x="1701800" y="5086350"/>
          <p14:tracePt t="146125" x="1530350" y="5086350"/>
          <p14:tracePt t="146142" x="1403350" y="5086350"/>
          <p14:tracePt t="146159" x="1358900" y="5086350"/>
          <p14:tracePt t="146175" x="1333500" y="5086350"/>
          <p14:tracePt t="146192" x="1327150" y="5086350"/>
          <p14:tracePt t="146225" x="1314450" y="5086350"/>
          <p14:tracePt t="146349" x="1320800" y="5086350"/>
          <p14:tracePt t="146355" x="1377950" y="5086350"/>
          <p14:tracePt t="146365" x="1473200" y="5086350"/>
          <p14:tracePt t="146375" x="1587500" y="5086350"/>
          <p14:tracePt t="146392" x="1860550" y="5086350"/>
          <p14:tracePt t="146409" x="2063750" y="5086350"/>
          <p14:tracePt t="146426" x="2165350" y="5105400"/>
          <p14:tracePt t="146442" x="2171700" y="5105400"/>
          <p14:tracePt t="146459" x="2178050" y="5105400"/>
          <p14:tracePt t="146499" x="2146300" y="5105400"/>
          <p14:tracePt t="146507" x="2101850" y="5105400"/>
          <p14:tracePt t="146516" x="2038350" y="5105400"/>
          <p14:tracePt t="146525" x="1974850" y="5105400"/>
          <p14:tracePt t="146542" x="1866900" y="5105400"/>
          <p14:tracePt t="146558" x="1822450" y="5105400"/>
          <p14:tracePt t="146575" x="1816100" y="5105400"/>
          <p14:tracePt t="146638" x="1828800" y="5105400"/>
          <p14:tracePt t="146646" x="1879600" y="5105400"/>
          <p14:tracePt t="146660" x="1955800" y="5105400"/>
          <p14:tracePt t="146676" x="2228850" y="5105400"/>
          <p14:tracePt t="146693" x="2343150" y="5105400"/>
          <p14:tracePt t="146708" x="2387600" y="5105400"/>
          <p14:tracePt t="146726" x="2400300" y="5105400"/>
          <p14:tracePt t="146823" x="2393950" y="5105400"/>
          <p14:tracePt t="146834" x="2349500" y="5105400"/>
          <p14:tracePt t="146844" x="2184400" y="5105400"/>
          <p14:tracePt t="146859" x="2076450" y="5105400"/>
          <p14:tracePt t="146875" x="1739900" y="5105400"/>
          <p14:tracePt t="146892" x="1631950" y="5105400"/>
          <p14:tracePt t="146909" x="1612900" y="5105400"/>
          <p14:tracePt t="146925" x="1606550" y="5105400"/>
          <p14:tracePt t="146996" x="1638300" y="5105400"/>
          <p14:tracePt t="147006" x="1695450" y="5105400"/>
          <p14:tracePt t="147014" x="1778000" y="5105400"/>
          <p14:tracePt t="147025" x="1860550" y="5105400"/>
          <p14:tracePt t="147042" x="2019300" y="5105400"/>
          <p14:tracePt t="147059" x="2159000" y="5105400"/>
          <p14:tracePt t="147075" x="2178050" y="5105400"/>
          <p14:tracePt t="147150" x="2159000" y="5118100"/>
          <p14:tracePt t="147156" x="2133600" y="5118100"/>
          <p14:tracePt t="147164" x="2089150" y="5118100"/>
          <p14:tracePt t="147175" x="2025650" y="5118100"/>
          <p14:tracePt t="147192" x="1924050" y="5118100"/>
          <p14:tracePt t="147209" x="1879600" y="5118100"/>
          <p14:tracePt t="147212" x="1873250" y="5118100"/>
          <p14:tracePt t="147291" x="1892300" y="5118100"/>
          <p14:tracePt t="147303" x="1930400" y="5118100"/>
          <p14:tracePt t="147308" x="1993900" y="5118100"/>
          <p14:tracePt t="147325" x="2146300" y="5118100"/>
          <p14:tracePt t="147341" x="2247900" y="5118100"/>
          <p14:tracePt t="147358" x="2279650" y="5118100"/>
          <p14:tracePt t="147428" x="2273300" y="5118100"/>
          <p14:tracePt t="147436" x="2241550" y="5118100"/>
          <p14:tracePt t="147444" x="2197100" y="5118100"/>
          <p14:tracePt t="147459" x="2146300" y="5118100"/>
          <p14:tracePt t="147475" x="1955800" y="5118100"/>
          <p14:tracePt t="147491" x="1898650" y="5118100"/>
          <p14:tracePt t="147509" x="1879600" y="5118100"/>
          <p14:tracePt t="147597" x="1892300" y="5118100"/>
          <p14:tracePt t="147604" x="1924050" y="5118100"/>
          <p14:tracePt t="147612" x="1955800" y="5118100"/>
          <p14:tracePt t="147625" x="2000250" y="5118100"/>
          <p14:tracePt t="147641" x="2051050" y="5118100"/>
          <p14:tracePt t="147659" x="2070100" y="5118100"/>
          <p14:tracePt t="147662" x="2076450" y="5118100"/>
          <p14:tracePt t="147717" x="2051050" y="5118100"/>
          <p14:tracePt t="147728" x="2012950" y="5118100"/>
          <p14:tracePt t="147743" x="1860550" y="5118100"/>
          <p14:tracePt t="147760" x="1701800" y="5118100"/>
          <p14:tracePt t="147764" x="1631950" y="5118100"/>
          <p14:tracePt t="147774" x="1574800" y="5118100"/>
          <p14:tracePt t="147791" x="1543050" y="5118100"/>
          <p14:tracePt t="147808" x="1536700" y="5118100"/>
          <p14:tracePt t="147916" x="1530350" y="5118100"/>
          <p14:tracePt t="147932" x="1555750" y="5111750"/>
          <p14:tracePt t="147942" x="1581150" y="5111750"/>
          <p14:tracePt t="147959" x="1663700" y="5105400"/>
          <p14:tracePt t="147975" x="1695450" y="5099050"/>
          <p14:tracePt t="147991" x="1701800" y="5099050"/>
          <p14:tracePt t="148028" x="1689100" y="5099050"/>
          <p14:tracePt t="148037" x="1657350" y="5105400"/>
          <p14:tracePt t="148045" x="1612900" y="5111750"/>
          <p14:tracePt t="148058" x="1549400" y="5124450"/>
          <p14:tracePt t="148075" x="1377950" y="5124450"/>
          <p14:tracePt t="148091" x="1333500" y="5124450"/>
          <p14:tracePt t="148108" x="1327150" y="5124450"/>
          <p14:tracePt t="148180" x="1339850" y="5124450"/>
          <p14:tracePt t="148187" x="1371600" y="5124450"/>
          <p14:tracePt t="148196" x="1416050" y="5124450"/>
          <p14:tracePt t="148208" x="1454150" y="5124450"/>
          <p14:tracePt t="148225" x="1543050" y="5124450"/>
          <p14:tracePt t="148241" x="1606550" y="5124450"/>
          <p14:tracePt t="148258" x="1651000" y="5124450"/>
          <p14:tracePt t="148275" x="1695450" y="5124450"/>
          <p14:tracePt t="148291" x="1701800" y="5124450"/>
          <p14:tracePt t="148452" x="0" y="0"/>
        </p14:tracePtLst>
        <p14:tracePtLst>
          <p14:tracePt t="149829" x="4165600" y="5149850"/>
          <p14:tracePt t="149856" x="4191000" y="5149850"/>
          <p14:tracePt t="149865" x="4222750" y="5149850"/>
          <p14:tracePt t="149874" x="4267200" y="5149850"/>
          <p14:tracePt t="149891" x="4521200" y="5149850"/>
          <p14:tracePt t="149908" x="4749800" y="5149850"/>
          <p14:tracePt t="149925" x="4959350" y="5149850"/>
          <p14:tracePt t="149942" x="5118100" y="5149850"/>
          <p14:tracePt t="149958" x="5187950" y="5149850"/>
          <p14:tracePt t="149975" x="5213350" y="5149850"/>
          <p14:tracePt t="149991" x="5219700" y="5149850"/>
          <p14:tracePt t="150852" x="0" y="0"/>
        </p14:tracePtLst>
        <p14:tracePtLst>
          <p14:tracePt t="151333" x="1809750" y="5118100"/>
          <p14:tracePt t="151533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匿名内部类：没有名字的内部类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410" y="1160780"/>
            <a:ext cx="11741785" cy="5333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匿名内部类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可以简化编程。简化时使用匿名内部类的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父类或者接口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代替匿名内部类。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2403C2-E772-4D5C-A3D7-038EBB4C0B45}"/>
              </a:ext>
            </a:extLst>
          </p:cNvPr>
          <p:cNvGrpSpPr/>
          <p:nvPr/>
        </p:nvGrpSpPr>
        <p:grpSpPr>
          <a:xfrm>
            <a:off x="266250" y="1767363"/>
            <a:ext cx="4064367" cy="2485038"/>
            <a:chOff x="90805" y="1758487"/>
            <a:chExt cx="4064367" cy="248503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782CB0-A396-46E5-B594-E5789221499E}"/>
                </a:ext>
              </a:extLst>
            </p:cNvPr>
            <p:cNvSpPr txBox="1"/>
            <p:nvPr/>
          </p:nvSpPr>
          <p:spPr>
            <a:xfrm>
              <a:off x="90805" y="1758487"/>
              <a:ext cx="4064367" cy="24850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olid"/>
            </a:ln>
          </p:spPr>
          <p:txBody>
            <a:bodyPr wrap="squar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public class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HandleWindowEvent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extends Application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public void start(Stage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primaryStage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 throws Exception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//</a:t>
              </a:r>
              <a:r>
                <a:rPr lang="zh-CN" altLang="en-US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其它代码省略</a:t>
              </a:r>
              <a:endPara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primaryStage.setOnCloseRequest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	new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WindowEventHandlerClass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( ) );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class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WindowEventHandlerClass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implements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	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EventHandler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&gt;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public void handle(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e) { //</a:t>
              </a:r>
              <a:r>
                <a:rPr lang="zh-CN" altLang="en-US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处理语句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}</a:t>
              </a:r>
              <a:endParaRPr lang="zh-CN" altLang="en-US" sz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0D0C180-020C-42C7-9D38-E7651BEE4662}"/>
                </a:ext>
              </a:extLst>
            </p:cNvPr>
            <p:cNvSpPr/>
            <p:nvPr/>
          </p:nvSpPr>
          <p:spPr>
            <a:xfrm>
              <a:off x="1409090" y="2677751"/>
              <a:ext cx="1840138" cy="216369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18889B-C425-4A53-9C5A-46149DE4A868}"/>
              </a:ext>
            </a:extLst>
          </p:cNvPr>
          <p:cNvGrpSpPr/>
          <p:nvPr/>
        </p:nvGrpSpPr>
        <p:grpSpPr>
          <a:xfrm>
            <a:off x="7014636" y="1758487"/>
            <a:ext cx="4601151" cy="2485038"/>
            <a:chOff x="7014636" y="1758487"/>
            <a:chExt cx="4601151" cy="248503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8528EB-C891-4B85-AF01-BD2F5574B007}"/>
                </a:ext>
              </a:extLst>
            </p:cNvPr>
            <p:cNvSpPr txBox="1"/>
            <p:nvPr/>
          </p:nvSpPr>
          <p:spPr>
            <a:xfrm>
              <a:off x="7014636" y="1758487"/>
              <a:ext cx="4601151" cy="24850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olid"/>
            </a:ln>
          </p:spPr>
          <p:txBody>
            <a:bodyPr wrap="squar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public class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HandleWindowEvent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extends Application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public void start(Stage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primaryStage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 throws Exception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//</a:t>
              </a:r>
              <a:r>
                <a:rPr lang="zh-CN" altLang="en-US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其它代码省略</a:t>
              </a:r>
              <a:endPara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primaryStage.setOnCloseRequest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new    class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WindowEventHandlerClass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implements   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EventHandler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&gt;( )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public void handle(</a:t>
              </a:r>
              <a:r>
                <a:rPr lang="en-US" altLang="zh-CN" sz="12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e) { //</a:t>
              </a:r>
              <a:r>
                <a:rPr lang="zh-CN" altLang="en-US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处理语句</a:t>
              </a: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}	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);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}</a:t>
              </a:r>
            </a:p>
            <a:p>
              <a:pPr>
                <a:lnSpc>
                  <a:spcPct val="120000"/>
                </a:lnSpc>
              </a:pPr>
              <a:endPara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126A1F7-7F5E-40A5-BE0F-294DF7B4E998}"/>
                </a:ext>
              </a:extLst>
            </p:cNvPr>
            <p:cNvSpPr/>
            <p:nvPr/>
          </p:nvSpPr>
          <p:spPr>
            <a:xfrm>
              <a:off x="8084219" y="2694797"/>
              <a:ext cx="2199124" cy="216369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23236B-C907-4593-9482-7C22E3F4B08A}"/>
                </a:ext>
              </a:extLst>
            </p:cNvPr>
            <p:cNvSpPr/>
            <p:nvPr/>
          </p:nvSpPr>
          <p:spPr>
            <a:xfrm>
              <a:off x="7913676" y="2930339"/>
              <a:ext cx="2965695" cy="216369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0E90ADD-8423-4616-BB13-7623337BD019}"/>
              </a:ext>
            </a:extLst>
          </p:cNvPr>
          <p:cNvGrpSpPr/>
          <p:nvPr/>
        </p:nvGrpSpPr>
        <p:grpSpPr>
          <a:xfrm>
            <a:off x="4330617" y="2554537"/>
            <a:ext cx="2751241" cy="1050326"/>
            <a:chOff x="4330617" y="2554537"/>
            <a:chExt cx="2751241" cy="1050326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22F0DE2-DDEF-4041-BA47-D02DF364F57D}"/>
                </a:ext>
              </a:extLst>
            </p:cNvPr>
            <p:cNvSpPr/>
            <p:nvPr/>
          </p:nvSpPr>
          <p:spPr>
            <a:xfrm>
              <a:off x="5057540" y="2554537"/>
              <a:ext cx="1074199" cy="496887"/>
            </a:xfrm>
            <a:prstGeom prst="rightArrow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F039AB6-649D-4125-BD76-D83648DFDC5A}"/>
                </a:ext>
              </a:extLst>
            </p:cNvPr>
            <p:cNvSpPr txBox="1"/>
            <p:nvPr/>
          </p:nvSpPr>
          <p:spPr>
            <a:xfrm>
              <a:off x="4330617" y="3081643"/>
              <a:ext cx="2751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把</a:t>
              </a:r>
              <a:r>
                <a:rPr lang="en-US" altLang="zh-CN" sz="14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WindowEventHandlerClass</a:t>
              </a:r>
              <a:r>
                <a:rPr lang="zh-CN" altLang="en-US" sz="1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endPara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1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完整声明写出，左边代码相当于</a:t>
              </a: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E1F35C-5225-4EE4-A347-84EE4B387657}"/>
              </a:ext>
            </a:extLst>
          </p:cNvPr>
          <p:cNvCxnSpPr>
            <a:cxnSpLocks/>
          </p:cNvCxnSpPr>
          <p:nvPr/>
        </p:nvCxnSpPr>
        <p:spPr>
          <a:xfrm>
            <a:off x="8021109" y="2783717"/>
            <a:ext cx="23243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2B521C-805A-45F8-A326-91BE6C9B89B8}"/>
              </a:ext>
            </a:extLst>
          </p:cNvPr>
          <p:cNvCxnSpPr>
            <a:cxnSpLocks/>
          </p:cNvCxnSpPr>
          <p:nvPr/>
        </p:nvCxnSpPr>
        <p:spPr>
          <a:xfrm>
            <a:off x="7853030" y="3014969"/>
            <a:ext cx="87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ED8BB2E-4E9F-4EBD-B759-DA13DFAE36A7}"/>
              </a:ext>
            </a:extLst>
          </p:cNvPr>
          <p:cNvSpPr txBox="1"/>
          <p:nvPr/>
        </p:nvSpPr>
        <p:spPr>
          <a:xfrm>
            <a:off x="6323971" y="4761934"/>
            <a:ext cx="4601151" cy="2065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HandleWindowEvent</a:t>
            </a: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 {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Exception {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其它代码省略</a:t>
            </a:r>
            <a:endParaRPr lang="en-US" altLang="zh-CN" sz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primaryStage.setOnCloseRequest</a:t>
            </a: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 </a:t>
            </a:r>
            <a:r>
              <a:rPr lang="en-US" altLang="zh-CN" sz="12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&gt;( ) {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public void handle(</a:t>
            </a:r>
            <a:r>
              <a:rPr lang="en-US" altLang="zh-CN" sz="12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e) { //</a:t>
            </a:r>
            <a:r>
              <a:rPr lang="zh-CN" altLang="en-US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处理语句</a:t>
            </a: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}	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);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6121EF3-59C7-4142-B78F-7BA3B20D658C}"/>
              </a:ext>
            </a:extLst>
          </p:cNvPr>
          <p:cNvSpPr/>
          <p:nvPr/>
        </p:nvSpPr>
        <p:spPr>
          <a:xfrm>
            <a:off x="6866856" y="4159319"/>
            <a:ext cx="587075" cy="686822"/>
          </a:xfrm>
          <a:prstGeom prst="down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14">
            <a:extLst>
              <a:ext uri="{FF2B5EF4-FFF2-40B4-BE49-F238E27FC236}">
                <a16:creationId xmlns:a16="http://schemas.microsoft.com/office/drawing/2014/main" id="{F53E9AC4-B82A-47B8-86EC-283C5F0F7EE9}"/>
              </a:ext>
            </a:extLst>
          </p:cNvPr>
          <p:cNvSpPr/>
          <p:nvPr/>
        </p:nvSpPr>
        <p:spPr>
          <a:xfrm>
            <a:off x="266250" y="4366650"/>
            <a:ext cx="5039440" cy="1492233"/>
          </a:xfrm>
          <a:prstGeom prst="wedgeRoundRectCallout">
            <a:avLst>
              <a:gd name="adj1" fmla="val 83024"/>
              <a:gd name="adj2" fmla="val -42992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WindowEventHandlerClass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这个类名其实不重要，重要的是需要实现</a:t>
            </a:r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接口，因此想去掉类名，这就是匿名内部类。但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后面必须有一个类型名，就用这个类所实现的接口名作为匿名内部类的类名。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250932"/>
      </p:ext>
    </p:extLst>
  </p:cSld>
  <p:clrMapOvr>
    <a:masterClrMapping/>
  </p:clrMapOvr>
  <p:transition advTm="22800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3" grpId="0" animBg="1"/>
    </p:bldLst>
  </p:timing>
  <p:extLst>
    <p:ext uri="{3A86A75C-4F4B-4683-9AE1-C65F6400EC91}">
      <p14:laserTraceLst xmlns:p14="http://schemas.microsoft.com/office/powerpoint/2010/main">
        <p14:tracePtLst>
          <p14:tracePt t="3287" x="1098550" y="1651000"/>
          <p14:tracePt t="3392" x="1111250" y="1651000"/>
          <p14:tracePt t="3403" x="1143000" y="1651000"/>
          <p14:tracePt t="3417" x="1219200" y="1651000"/>
          <p14:tracePt t="3433" x="1365250" y="1651000"/>
          <p14:tracePt t="3450" x="1530350" y="1651000"/>
          <p14:tracePt t="3467" x="1701800" y="1651000"/>
          <p14:tracePt t="3469" x="1778000" y="1651000"/>
          <p14:tracePt t="3484" x="1828800" y="1651000"/>
          <p14:tracePt t="3500" x="1917700" y="1651000"/>
          <p14:tracePt t="3518" x="1987550" y="1651000"/>
          <p14:tracePt t="3533" x="2012950" y="1651000"/>
          <p14:tracePt t="3550" x="2032000" y="1651000"/>
          <p14:tracePt t="3566" x="2044700" y="1651000"/>
          <p14:tracePt t="3583" x="2063750" y="1651000"/>
          <p14:tracePt t="3600" x="2070100" y="1651000"/>
          <p14:tracePt t="3616" x="2082800" y="1651000"/>
          <p14:tracePt t="4367" x="2076450" y="1651000"/>
          <p14:tracePt t="4379" x="2070100" y="1651000"/>
          <p14:tracePt t="4395" x="2019300" y="1651000"/>
          <p14:tracePt t="4413" x="1905000" y="1651000"/>
          <p14:tracePt t="4423" x="1841500" y="1651000"/>
          <p14:tracePt t="4432" x="1765300" y="1651000"/>
          <p14:tracePt t="4449" x="1619250" y="1651000"/>
          <p14:tracePt t="4466" x="1479550" y="1644650"/>
          <p14:tracePt t="4483" x="1365250" y="1625600"/>
          <p14:tracePt t="4499" x="1308100" y="1612900"/>
          <p14:tracePt t="4501" x="1289050" y="1606550"/>
          <p14:tracePt t="4518" x="1282700" y="1606550"/>
          <p14:tracePt t="4533" x="1276350" y="1606550"/>
          <p14:tracePt t="5087" x="1282700" y="1606550"/>
          <p14:tracePt t="5103" x="1346200" y="1606550"/>
          <p14:tracePt t="5116" x="1403350" y="1606550"/>
          <p14:tracePt t="5133" x="1581150" y="1606550"/>
          <p14:tracePt t="5149" x="1727200" y="1606550"/>
          <p14:tracePt t="5166" x="1879600" y="1606550"/>
          <p14:tracePt t="5183" x="2051050" y="1625600"/>
          <p14:tracePt t="5200" x="2178050" y="1644650"/>
          <p14:tracePt t="5217" x="2222500" y="1657350"/>
          <p14:tracePt t="5526" x="0" y="0"/>
        </p14:tracePtLst>
        <p14:tracePtLst>
          <p14:tracePt t="6754" x="342900" y="1860550"/>
          <p14:tracePt t="6786" x="342900" y="1873250"/>
          <p14:tracePt t="6803" x="336550" y="1930400"/>
          <p14:tracePt t="6816" x="330200" y="2044700"/>
          <p14:tracePt t="6833" x="330200" y="2190750"/>
          <p14:tracePt t="6848" x="330200" y="2374900"/>
          <p14:tracePt t="6865" x="342900" y="2584450"/>
          <p14:tracePt t="6882" x="368300" y="2787650"/>
          <p14:tracePt t="6898" x="400050" y="2978150"/>
          <p14:tracePt t="6915" x="438150" y="3168650"/>
          <p14:tracePt t="6932" x="463550" y="3365500"/>
          <p14:tracePt t="6933" x="482600" y="3448050"/>
          <p14:tracePt t="6948" x="488950" y="3536950"/>
          <p14:tracePt t="6965" x="495300" y="3727450"/>
          <p14:tracePt t="6982" x="495300" y="3810000"/>
          <p14:tracePt t="6998" x="495300" y="3879850"/>
          <p14:tracePt t="7015" x="495300" y="3924300"/>
          <p14:tracePt t="7032" x="495300" y="3981450"/>
          <p14:tracePt t="7048" x="495300" y="4038600"/>
          <p14:tracePt t="7065" x="501650" y="4102100"/>
          <p14:tracePt t="7082" x="508000" y="4146550"/>
          <p14:tracePt t="7098" x="514350" y="4203700"/>
          <p14:tracePt t="7115" x="527050" y="4260850"/>
          <p14:tracePt t="7132" x="527050" y="4292600"/>
          <p14:tracePt t="7133" x="527050" y="4298950"/>
          <p14:tracePt t="7148" x="527050" y="4305300"/>
          <p14:tracePt t="7276" x="533400" y="4311650"/>
          <p14:tracePt t="7303" x="539750" y="4311650"/>
          <p14:tracePt t="7313" x="546100" y="4311650"/>
          <p14:tracePt t="7326" x="552450" y="4311650"/>
          <p14:tracePt t="7334" x="558800" y="4311650"/>
          <p14:tracePt t="7348" x="584200" y="4311650"/>
          <p14:tracePt t="7365" x="755650" y="4311650"/>
          <p14:tracePt t="7381" x="965200" y="4311650"/>
          <p14:tracePt t="7398" x="1301750" y="4311650"/>
          <p14:tracePt t="7415" x="1835150" y="4260850"/>
          <p14:tracePt t="7431" x="2451100" y="4222750"/>
          <p14:tracePt t="7448" x="3016250" y="4203700"/>
          <p14:tracePt t="7465" x="3473450" y="4203700"/>
          <p14:tracePt t="7482" x="3727450" y="4203700"/>
          <p14:tracePt t="7498" x="3841750" y="4203700"/>
          <p14:tracePt t="7515" x="3873500" y="4203700"/>
          <p14:tracePt t="7758" x="3879850" y="4203700"/>
          <p14:tracePt t="7775" x="3879850" y="4191000"/>
          <p14:tracePt t="7787" x="3879850" y="4178300"/>
          <p14:tracePt t="7800" x="3886200" y="4121150"/>
          <p14:tracePt t="7815" x="3898900" y="4038600"/>
          <p14:tracePt t="7831" x="3917950" y="3949700"/>
          <p14:tracePt t="7849" x="3949700" y="3848100"/>
          <p14:tracePt t="7865" x="3981450" y="3740150"/>
          <p14:tracePt t="7882" x="3994150" y="3619500"/>
          <p14:tracePt t="7886" x="3994150" y="3575050"/>
          <p14:tracePt t="7898" x="3994150" y="3524250"/>
          <p14:tracePt t="7915" x="4000500" y="3416300"/>
          <p14:tracePt t="7917" x="4000500" y="3371850"/>
          <p14:tracePt t="7931" x="4013200" y="3327400"/>
          <p14:tracePt t="7948" x="4013200" y="3263900"/>
          <p14:tracePt t="7950" x="4013200" y="3225800"/>
          <p14:tracePt t="7965" x="4013200" y="3175000"/>
          <p14:tracePt t="7982" x="4013200" y="3117850"/>
          <p14:tracePt t="7998" x="4013200" y="3073400"/>
          <p14:tracePt t="8015" x="4013200" y="3035300"/>
          <p14:tracePt t="8032" x="4013200" y="3009900"/>
          <p14:tracePt t="8048" x="4019550" y="2984500"/>
          <p14:tracePt t="8065" x="4019550" y="2978150"/>
          <p14:tracePt t="8081" x="4019550" y="2965450"/>
          <p14:tracePt t="8346" x="4019550" y="2978150"/>
          <p14:tracePt t="8362" x="4025900" y="3035300"/>
          <p14:tracePt t="8376" x="4038600" y="3162300"/>
          <p14:tracePt t="8387" x="4038600" y="3225800"/>
          <p14:tracePt t="8398" x="4038600" y="3435350"/>
          <p14:tracePt t="8414" x="4038600" y="3638550"/>
          <p14:tracePt t="8431" x="4038600" y="3803650"/>
          <p14:tracePt t="8448" x="4038600" y="3937000"/>
          <p14:tracePt t="8465" x="4038600" y="3987800"/>
          <p14:tracePt t="8481" x="4038600" y="4006850"/>
          <p14:tracePt t="8711" x="4038600" y="4013200"/>
          <p14:tracePt t="8730" x="3994150" y="4025900"/>
          <p14:tracePt t="8740" x="3937000" y="4044950"/>
          <p14:tracePt t="8748" x="3854450" y="4051300"/>
          <p14:tracePt t="8765" x="3492500" y="4076700"/>
          <p14:tracePt t="8781" x="3041650" y="4076700"/>
          <p14:tracePt t="8798" x="2546350" y="4076700"/>
          <p14:tracePt t="8814" x="2152650" y="4076700"/>
          <p14:tracePt t="8831" x="1955800" y="4076700"/>
          <p14:tracePt t="8848" x="1847850" y="4076700"/>
          <p14:tracePt t="8864" x="1816100" y="4076700"/>
          <p14:tracePt t="8881" x="1803400" y="4076700"/>
          <p14:tracePt t="8898" x="1797050" y="4076700"/>
          <p14:tracePt t="8914" x="1784350" y="4070350"/>
          <p14:tracePt t="8931" x="1746250" y="4057650"/>
          <p14:tracePt t="8934" x="1720850" y="4032250"/>
          <p14:tracePt t="8948" x="1689100" y="4013200"/>
          <p14:tracePt t="8951" x="1663700" y="3994150"/>
          <p14:tracePt t="8965" x="1568450" y="3917950"/>
          <p14:tracePt t="8981" x="1428750" y="3835400"/>
          <p14:tracePt t="8998" x="1295400" y="3759200"/>
          <p14:tracePt t="9015" x="1168400" y="3702050"/>
          <p14:tracePt t="9031" x="1079500" y="3663950"/>
          <p14:tracePt t="9048" x="1028700" y="3644900"/>
          <p14:tracePt t="9064" x="996950" y="3632200"/>
          <p14:tracePt t="9081" x="977900" y="3619500"/>
          <p14:tracePt t="9098" x="958850" y="3613150"/>
          <p14:tracePt t="9114" x="927100" y="3594100"/>
          <p14:tracePt t="9131" x="889000" y="3568700"/>
          <p14:tracePt t="9135" x="876300" y="3556000"/>
          <p14:tracePt t="9148" x="857250" y="3543300"/>
          <p14:tracePt t="9164" x="831850" y="3524250"/>
          <p14:tracePt t="9181" x="806450" y="3498850"/>
          <p14:tracePt t="9198" x="787400" y="3473450"/>
          <p14:tracePt t="9214" x="768350" y="3441700"/>
          <p14:tracePt t="9231" x="736600" y="3397250"/>
          <p14:tracePt t="9248" x="704850" y="3365500"/>
          <p14:tracePt t="9264" x="685800" y="3340100"/>
          <p14:tracePt t="9282" x="666750" y="3327400"/>
          <p14:tracePt t="9298" x="660400" y="3321050"/>
          <p14:tracePt t="9315" x="641350" y="3314700"/>
          <p14:tracePt t="9331" x="635000" y="3308350"/>
          <p14:tracePt t="9347" x="615950" y="3302000"/>
          <p14:tracePt t="9364" x="609600" y="3295650"/>
          <p14:tracePt t="9934" x="0" y="0"/>
        </p14:tracePtLst>
        <p14:tracePtLst>
          <p14:tracePt t="11104" x="438150" y="3263900"/>
          <p14:tracePt t="11177" x="431800" y="3270250"/>
          <p14:tracePt t="11198" x="431800" y="3302000"/>
          <p14:tracePt t="11218" x="431800" y="3378200"/>
          <p14:tracePt t="11222" x="431800" y="3441700"/>
          <p14:tracePt t="11233" x="431800" y="3505200"/>
          <p14:tracePt t="11248" x="444500" y="3663950"/>
          <p14:tracePt t="11264" x="463550" y="3803650"/>
          <p14:tracePt t="11281" x="482600" y="3892550"/>
          <p14:tracePt t="11297" x="488950" y="3924300"/>
          <p14:tracePt t="11314" x="495300" y="3943350"/>
          <p14:tracePt t="11490" x="501650" y="3943350"/>
          <p14:tracePt t="11534" x="514350" y="3943350"/>
          <p14:tracePt t="11535" x="0" y="0"/>
        </p14:tracePtLst>
        <p14:tracePtLst>
          <p14:tracePt t="12176" x="2686050" y="3340100"/>
          <p14:tracePt t="12207" x="2679700" y="3340100"/>
          <p14:tracePt t="12225" x="2673350" y="3365500"/>
          <p14:tracePt t="12242" x="2660650" y="3390900"/>
          <p14:tracePt t="12255" x="2660650" y="3429000"/>
          <p14:tracePt t="12264" x="2660650" y="3441700"/>
          <p14:tracePt t="12281" x="2660650" y="3479800"/>
          <p14:tracePt t="12297" x="2667000" y="3517900"/>
          <p14:tracePt t="12314" x="2686050" y="3556000"/>
          <p14:tracePt t="12330" x="2692400" y="3562350"/>
          <p14:tracePt t="12333" x="2698750" y="3568700"/>
          <p14:tracePt t="12346" x="2705100" y="3575050"/>
          <p14:tracePt t="12406" x="2711450" y="3575050"/>
          <p14:tracePt t="12424" x="2717800" y="3562350"/>
          <p14:tracePt t="12432" x="2724150" y="3556000"/>
          <p14:tracePt t="12446" x="2736850" y="3517900"/>
          <p14:tracePt t="12463" x="2749550" y="3492500"/>
          <p14:tracePt t="12480" x="2768600" y="3467100"/>
          <p14:tracePt t="12497" x="2774950" y="3454400"/>
          <p14:tracePt t="12514" x="2781300" y="3448050"/>
          <p14:tracePt t="12631" x="2781300" y="3454400"/>
          <p14:tracePt t="12643" x="2781300" y="3486150"/>
          <p14:tracePt t="12657" x="2781300" y="3556000"/>
          <p14:tracePt t="12671" x="2794000" y="3606800"/>
          <p14:tracePt t="12682" x="2794000" y="3613150"/>
          <p14:tracePt t="12696" x="2794000" y="3625850"/>
          <p14:tracePt t="12786" x="2794000" y="3613150"/>
          <p14:tracePt t="12797" x="2794000" y="3575050"/>
          <p14:tracePt t="12815" x="2794000" y="3517900"/>
          <p14:tracePt t="12830" x="2794000" y="3460750"/>
          <p14:tracePt t="12847" x="2794000" y="3416300"/>
          <p14:tracePt t="12863" x="2794000" y="3390900"/>
          <p14:tracePt t="12880" x="2794000" y="3371850"/>
          <p14:tracePt t="12958" x="2794000" y="3390900"/>
          <p14:tracePt t="12970" x="2794000" y="3416300"/>
          <p14:tracePt t="12986" x="2794000" y="3467100"/>
          <p14:tracePt t="12997" x="2794000" y="3486150"/>
          <p14:tracePt t="12998" x="2794000" y="3505200"/>
          <p14:tracePt t="13014" x="2794000" y="3524250"/>
          <p14:tracePt t="13030" x="2794000" y="3530600"/>
          <p14:tracePt t="13078" x="2800350" y="3536950"/>
          <p14:tracePt t="13097" x="2806700" y="3536950"/>
          <p14:tracePt t="13112" x="2813050" y="3524250"/>
          <p14:tracePt t="13123" x="2819400" y="3517900"/>
          <p14:tracePt t="13135" x="2832100" y="3479800"/>
          <p14:tracePt t="13146" x="2838450" y="3460750"/>
          <p14:tracePt t="13163" x="2844800" y="3448050"/>
          <p14:tracePt t="13165" x="2851150" y="3435350"/>
          <p14:tracePt t="13296" x="2851150" y="3454400"/>
          <p14:tracePt t="13308" x="2851150" y="3473450"/>
          <p14:tracePt t="13322" x="2851150" y="3492500"/>
          <p14:tracePt t="13332" x="2851150" y="3498850"/>
          <p14:tracePt t="14902" x="0" y="0"/>
        </p14:tracePtLst>
        <p14:tracePtLst>
          <p14:tracePt t="15633" x="635000" y="3187700"/>
          <p14:tracePt t="15657" x="628650" y="3194050"/>
          <p14:tracePt t="15673" x="628650" y="3200400"/>
          <p14:tracePt t="15687" x="628650" y="3213100"/>
          <p14:tracePt t="15701" x="628650" y="3251200"/>
          <p14:tracePt t="15713" x="628650" y="3263900"/>
          <p14:tracePt t="15729" x="628650" y="3308350"/>
          <p14:tracePt t="15745" x="635000" y="3340100"/>
          <p14:tracePt t="15762" x="641350" y="3365500"/>
          <p14:tracePt t="15766" x="647700" y="3378200"/>
          <p14:tracePt t="15780" x="654050" y="3384550"/>
          <p14:tracePt t="15872" x="666750" y="3378200"/>
          <p14:tracePt t="15888" x="685800" y="3340100"/>
          <p14:tracePt t="15904" x="698500" y="3302000"/>
          <p14:tracePt t="15915" x="704850" y="3276600"/>
          <p14:tracePt t="15929" x="704850" y="3244850"/>
          <p14:tracePt t="15945" x="704850" y="3232150"/>
          <p14:tracePt t="15962" x="704850" y="3225800"/>
          <p14:tracePt t="16097" x="704850" y="3232150"/>
          <p14:tracePt t="16111" x="704850" y="3238500"/>
          <p14:tracePt t="16277" x="0" y="0"/>
        </p14:tracePtLst>
        <p14:tracePtLst>
          <p14:tracePt t="16728" x="1492250" y="3162300"/>
          <p14:tracePt t="16791" x="1485900" y="3175000"/>
          <p14:tracePt t="16807" x="1485900" y="3213100"/>
          <p14:tracePt t="16826" x="1485900" y="3257550"/>
          <p14:tracePt t="16832" x="1485900" y="3289300"/>
          <p14:tracePt t="16843" x="1492250" y="3314700"/>
          <p14:tracePt t="16856" x="1517650" y="3346450"/>
          <p14:tracePt t="16867" x="1530350" y="3359150"/>
          <p14:tracePt t="16878" x="1568450" y="3371850"/>
          <p14:tracePt t="16895" x="1593850" y="3378200"/>
          <p14:tracePt t="16912" x="1631950" y="3378200"/>
          <p14:tracePt t="16928" x="1651000" y="3365500"/>
          <p14:tracePt t="16945" x="1676400" y="3346450"/>
          <p14:tracePt t="16962" x="1682750" y="3333750"/>
          <p14:tracePt t="16978" x="1682750" y="3314700"/>
          <p14:tracePt t="16995" x="1682750" y="3295650"/>
          <p14:tracePt t="17012" x="1682750" y="3270250"/>
          <p14:tracePt t="17014" x="1682750" y="3257550"/>
          <p14:tracePt t="17029" x="1682750" y="3244850"/>
          <p14:tracePt t="17045" x="1682750" y="3232150"/>
          <p14:tracePt t="17313" x="1689100" y="3225800"/>
          <p14:tracePt t="17326" x="1746250" y="3225800"/>
          <p14:tracePt t="17327" x="0" y="0"/>
        </p14:tracePtLst>
        <p14:tracePtLst>
          <p14:tracePt t="17592" x="1892300" y="3111500"/>
          <p14:tracePt t="17608" x="1879600" y="3111500"/>
          <p14:tracePt t="17620" x="1873250" y="3111500"/>
          <p14:tracePt t="17622" x="1866900" y="3111500"/>
          <p14:tracePt t="17632" x="1860550" y="3111500"/>
          <p14:tracePt t="17645" x="1835150" y="3117850"/>
          <p14:tracePt t="17661" x="1816100" y="3143250"/>
          <p14:tracePt t="17678" x="1790700" y="3168650"/>
          <p14:tracePt t="17694" x="1771650" y="3200400"/>
          <p14:tracePt t="17711" x="1765300" y="3213100"/>
          <p14:tracePt t="17728" x="1765300" y="3232150"/>
          <p14:tracePt t="17744" x="1765300" y="3238500"/>
          <p14:tracePt t="17761" x="1765300" y="3244850"/>
          <p14:tracePt t="17778" x="1765300" y="3263900"/>
          <p14:tracePt t="17795" x="1778000" y="3270250"/>
          <p14:tracePt t="17811" x="1803400" y="3282950"/>
          <p14:tracePt t="17813" x="1816100" y="3282950"/>
          <p14:tracePt t="17828" x="1835150" y="3282950"/>
          <p14:tracePt t="17845" x="1911350" y="3282950"/>
          <p14:tracePt t="17861" x="1930400" y="3276600"/>
          <p14:tracePt t="17878" x="1936750" y="3270250"/>
          <p14:tracePt t="17895" x="1936750" y="3263900"/>
          <p14:tracePt t="17911" x="1936750" y="3251200"/>
          <p14:tracePt t="17928" x="1943100" y="3238500"/>
          <p14:tracePt t="17944" x="1943100" y="3232150"/>
          <p14:tracePt t="18160" x="0" y="0"/>
        </p14:tracePtLst>
        <p14:tracePtLst>
          <p14:tracePt t="18584" x="2997200" y="3098800"/>
          <p14:tracePt t="18648" x="2997200" y="3117850"/>
          <p14:tracePt t="18663" x="2997200" y="3168650"/>
          <p14:tracePt t="18678" x="3009900" y="3213100"/>
          <p14:tracePt t="18694" x="3028950" y="3238500"/>
          <p14:tracePt t="18711" x="3048000" y="3263900"/>
          <p14:tracePt t="18728" x="3060700" y="3276600"/>
          <p14:tracePt t="18744" x="3073400" y="3289300"/>
          <p14:tracePt t="18761" x="3092450" y="3295650"/>
          <p14:tracePt t="18781" x="3098800" y="3295650"/>
          <p14:tracePt t="18795" x="3111500" y="3295650"/>
          <p14:tracePt t="18811" x="3136900" y="3282950"/>
          <p14:tracePt t="18828" x="3155950" y="3257550"/>
          <p14:tracePt t="18829" x="3162300" y="3244850"/>
          <p14:tracePt t="18845" x="3168650" y="3225800"/>
          <p14:tracePt t="18861" x="3168650" y="3219450"/>
          <p14:tracePt t="18877" x="3168650" y="3206750"/>
          <p14:tracePt t="18965" x="0" y="0"/>
        </p14:tracePtLst>
        <p14:tracePtLst>
          <p14:tracePt t="19497" x="1574800" y="3498850"/>
          <p14:tracePt t="19632" x="1593850" y="3498850"/>
          <p14:tracePt t="19651" x="1676400" y="3498850"/>
          <p14:tracePt t="19664" x="1816100" y="3498850"/>
          <p14:tracePt t="19678" x="1962150" y="3498850"/>
          <p14:tracePt t="19694" x="2057400" y="3498850"/>
          <p14:tracePt t="19711" x="2089150" y="3498850"/>
          <p14:tracePt t="19727" x="2101850" y="3498850"/>
          <p14:tracePt t="19959" x="0" y="0"/>
        </p14:tracePtLst>
        <p14:tracePtLst>
          <p14:tracePt t="20353" x="2673350" y="3390900"/>
          <p14:tracePt t="20449" x="2667000" y="3397250"/>
          <p14:tracePt t="20466" x="2667000" y="3422650"/>
          <p14:tracePt t="20477" x="2667000" y="3454400"/>
          <p14:tracePt t="20494" x="2673350" y="3498850"/>
          <p14:tracePt t="20511" x="2692400" y="3517900"/>
          <p14:tracePt t="20527" x="2730500" y="3543300"/>
          <p14:tracePt t="20545" x="2774950" y="3562350"/>
          <p14:tracePt t="20561" x="2819400" y="3568700"/>
          <p14:tracePt t="20578" x="2876550" y="3568700"/>
          <p14:tracePt t="20594" x="2914650" y="3536950"/>
          <p14:tracePt t="20597" x="2933700" y="3524250"/>
          <p14:tracePt t="20611" x="2940050" y="3517900"/>
          <p14:tracePt t="20627" x="2940050" y="3505200"/>
          <p14:tracePt t="20629" x="2940050" y="3498850"/>
          <p14:tracePt t="20646" x="2940050" y="3492500"/>
          <p14:tracePt t="20661" x="2940050" y="3486150"/>
          <p14:tracePt t="20677" x="2940050" y="3479800"/>
          <p14:tracePt t="20694" x="2940050" y="3467100"/>
          <p14:tracePt t="20710" x="2933700" y="3460750"/>
          <p14:tracePt t="20727" x="2927350" y="3454400"/>
          <p14:tracePt t="20886" x="0" y="0"/>
        </p14:tracePtLst>
        <p14:tracePtLst>
          <p14:tracePt t="21312" x="1397000" y="3435350"/>
          <p14:tracePt t="21408" x="1403350" y="3435350"/>
          <p14:tracePt t="21426" x="1498600" y="3441700"/>
          <p14:tracePt t="21447" x="1784350" y="3479800"/>
          <p14:tracePt t="21460" x="1936750" y="3486150"/>
          <p14:tracePt t="21477" x="2476500" y="3486150"/>
          <p14:tracePt t="21493" x="2781300" y="3486150"/>
          <p14:tracePt t="21510" x="2927350" y="3486150"/>
          <p14:tracePt t="21527" x="2997200" y="3486150"/>
          <p14:tracePt t="21544" x="3009900" y="3486150"/>
          <p14:tracePt t="22621" x="0" y="0"/>
        </p14:tracePtLst>
        <p14:tracePtLst>
          <p14:tracePt t="23270" x="1308100" y="3689350"/>
          <p14:tracePt t="23344" x="1314450" y="3695700"/>
          <p14:tracePt t="23355" x="1339850" y="3702050"/>
          <p14:tracePt t="23369" x="1466850" y="3714750"/>
          <p14:tracePt t="23379" x="1574800" y="3733800"/>
          <p14:tracePt t="23393" x="1911350" y="3797300"/>
          <p14:tracePt t="23409" x="2235200" y="3829050"/>
          <p14:tracePt t="23427" x="2425700" y="3841750"/>
          <p14:tracePt t="23430" x="2470150" y="3841750"/>
          <p14:tracePt t="23443" x="2482850" y="3841750"/>
          <p14:tracePt t="23459" x="2495550" y="3841750"/>
          <p14:tracePt t="23551" x="2482850" y="3841750"/>
          <p14:tracePt t="23562" x="2463800" y="3841750"/>
          <p14:tracePt t="23577" x="2374900" y="3841750"/>
          <p14:tracePt t="23594" x="2247900" y="3841750"/>
          <p14:tracePt t="23598" x="2184400" y="3841750"/>
          <p14:tracePt t="23610" x="2120900" y="3841750"/>
          <p14:tracePt t="23626" x="2038350" y="3841750"/>
          <p14:tracePt t="23630" x="2012950" y="3841750"/>
          <p14:tracePt t="23643" x="2000250" y="3841750"/>
          <p14:tracePt t="23660" x="1993900" y="3841750"/>
          <p14:tracePt t="23791" x="1987550" y="3841750"/>
          <p14:tracePt t="23802" x="1981200" y="3841750"/>
          <p14:tracePt t="23817" x="1930400" y="3841750"/>
          <p14:tracePt t="23826" x="1892300" y="3829050"/>
          <p14:tracePt t="23843" x="1803400" y="3816350"/>
          <p14:tracePt t="23860" x="1746250" y="3810000"/>
          <p14:tracePt t="23862" x="1733550" y="3810000"/>
          <p14:tracePt t="23877" x="1720850" y="3810000"/>
          <p14:tracePt t="24143" x="1714500" y="3810000"/>
          <p14:tracePt t="24155" x="1708150" y="3810000"/>
          <p14:tracePt t="24168" x="1676400" y="3797300"/>
          <p14:tracePt t="24183" x="1657350" y="3797300"/>
          <p14:tracePt t="24193" x="1644650" y="3797300"/>
          <p14:tracePt t="24369" x="1670050" y="3797300"/>
          <p14:tracePt t="24384" x="1733550" y="3797300"/>
          <p14:tracePt t="24398" x="1797050" y="3797300"/>
          <p14:tracePt t="24409" x="1828800" y="3797300"/>
          <p14:tracePt t="24426" x="1879600" y="3797300"/>
          <p14:tracePt t="24442" x="1898650" y="3797300"/>
          <p14:tracePt t="24459" x="1905000" y="3797300"/>
          <p14:tracePt t="24476" x="1911350" y="3797300"/>
          <p14:tracePt t="24689" x="1917700" y="3797300"/>
          <p14:tracePt t="24707" x="1955800" y="3797300"/>
          <p14:tracePt t="24723" x="2038350" y="3797300"/>
          <p14:tracePt t="24726" x="2114550" y="3803650"/>
          <p14:tracePt t="24736" x="2159000" y="3803650"/>
          <p14:tracePt t="24745" x="2209800" y="3803650"/>
          <p14:tracePt t="24759" x="2298700" y="3803650"/>
          <p14:tracePt t="24776" x="2324100" y="3803650"/>
          <p14:tracePt t="24792" x="2330450" y="3803650"/>
          <p14:tracePt t="25335" x="0" y="0"/>
        </p14:tracePtLst>
        <p14:tracePtLst>
          <p14:tracePt t="27227" x="1466850" y="3117850"/>
          <p14:tracePt t="27247" x="1454150" y="3117850"/>
          <p14:tracePt t="27258" x="1447800" y="3130550"/>
          <p14:tracePt t="27275" x="1441450" y="3155950"/>
          <p14:tracePt t="27280" x="1441450" y="3168650"/>
          <p14:tracePt t="27298" x="1441450" y="3206750"/>
          <p14:tracePt t="27308" x="1441450" y="3219450"/>
          <p14:tracePt t="27310" x="1441450" y="3238500"/>
          <p14:tracePt t="27325" x="1441450" y="3270250"/>
          <p14:tracePt t="27342" x="1460500" y="3314700"/>
          <p14:tracePt t="27358" x="1492250" y="3340100"/>
          <p14:tracePt t="27375" x="1530350" y="3359150"/>
          <p14:tracePt t="27391" x="1593850" y="3371850"/>
          <p14:tracePt t="27408" x="1689100" y="3371850"/>
          <p14:tracePt t="27425" x="1816100" y="3359150"/>
          <p14:tracePt t="27441" x="1949450" y="3321050"/>
          <p14:tracePt t="27458" x="2044700" y="3282950"/>
          <p14:tracePt t="27475" x="2070100" y="3251200"/>
          <p14:tracePt t="27477" x="2076450" y="3244850"/>
          <p14:tracePt t="27491" x="2082800" y="3238500"/>
          <p14:tracePt t="27508" x="2082800" y="3225800"/>
          <p14:tracePt t="27525" x="2044700" y="3175000"/>
          <p14:tracePt t="27541" x="1968500" y="3136900"/>
          <p14:tracePt t="27558" x="1873250" y="3124200"/>
          <p14:tracePt t="27575" x="1790700" y="3098800"/>
          <p14:tracePt t="27592" x="1739900" y="3098800"/>
          <p14:tracePt t="27608" x="1701800" y="3105150"/>
          <p14:tracePt t="27625" x="1670050" y="3149600"/>
          <p14:tracePt t="27641" x="1625600" y="3244850"/>
          <p14:tracePt t="27658" x="1606550" y="3346450"/>
          <p14:tracePt t="27675" x="1606550" y="3397250"/>
          <p14:tracePt t="27691" x="1619250" y="3441700"/>
          <p14:tracePt t="27708" x="1657350" y="3473450"/>
          <p14:tracePt t="27709" x="1682750" y="3486150"/>
          <p14:tracePt t="27725" x="1758950" y="3492500"/>
          <p14:tracePt t="27741" x="1905000" y="3492500"/>
          <p14:tracePt t="27758" x="2057400" y="3454400"/>
          <p14:tracePt t="27775" x="2171700" y="3409950"/>
          <p14:tracePt t="27791" x="2222500" y="3365500"/>
          <p14:tracePt t="27808" x="2228850" y="3340100"/>
          <p14:tracePt t="27825" x="2222500" y="3282950"/>
          <p14:tracePt t="27842" x="2171700" y="3225800"/>
          <p14:tracePt t="27858" x="2108200" y="3181350"/>
          <p14:tracePt t="27875" x="2025650" y="3155950"/>
          <p14:tracePt t="27877" x="1981200" y="3149600"/>
          <p14:tracePt t="27891" x="1949450" y="3149600"/>
          <p14:tracePt t="27909" x="1879600" y="3155950"/>
          <p14:tracePt t="27910" x="1854200" y="3168650"/>
          <p14:tracePt t="27925" x="1803400" y="3232150"/>
          <p14:tracePt t="27941" x="1784350" y="3289300"/>
          <p14:tracePt t="27958" x="1778000" y="3302000"/>
          <p14:tracePt t="27975" x="1778000" y="3314700"/>
          <p14:tracePt t="27991" x="1778000" y="3321050"/>
          <p14:tracePt t="28008" x="1778000" y="3333750"/>
          <p14:tracePt t="28025" x="1797050" y="3333750"/>
          <p14:tracePt t="28041" x="1816100" y="3333750"/>
          <p14:tracePt t="28058" x="1822450" y="3333750"/>
          <p14:tracePt t="28075" x="1828800" y="3314700"/>
          <p14:tracePt t="28092" x="1822450" y="3270250"/>
          <p14:tracePt t="28095" x="1809750" y="3251200"/>
          <p14:tracePt t="28109" x="1771650" y="3213100"/>
          <p14:tracePt t="28125" x="1720850" y="3181350"/>
          <p14:tracePt t="28142" x="1682750" y="3168650"/>
          <p14:tracePt t="28158" x="1657350" y="3162300"/>
          <p14:tracePt t="28174" x="1644650" y="3162300"/>
          <p14:tracePt t="28192" x="1638300" y="3162300"/>
          <p14:tracePt t="28208" x="1638300" y="3175000"/>
          <p14:tracePt t="28224" x="1638300" y="3219450"/>
          <p14:tracePt t="28241" x="1670050" y="3270250"/>
          <p14:tracePt t="28258" x="1727200" y="3308350"/>
          <p14:tracePt t="28274" x="1803400" y="3327400"/>
          <p14:tracePt t="28291" x="1885950" y="3333750"/>
          <p14:tracePt t="28308" x="1936750" y="3327400"/>
          <p14:tracePt t="28309" x="1943100" y="3321050"/>
          <p14:tracePt t="28325" x="1968500" y="3282950"/>
          <p14:tracePt t="28342" x="1968500" y="3238500"/>
          <p14:tracePt t="28358" x="1968500" y="3194050"/>
          <p14:tracePt t="28375" x="1968500" y="3175000"/>
          <p14:tracePt t="28392" x="1962150" y="3162300"/>
          <p14:tracePt t="28429" x="1943100" y="3162300"/>
          <p14:tracePt t="28439" x="1936750" y="3175000"/>
          <p14:tracePt t="28446" x="1930400" y="3194050"/>
          <p14:tracePt t="28458" x="1917700" y="3219450"/>
          <p14:tracePt t="28475" x="1905000" y="3257550"/>
          <p14:tracePt t="28491" x="1905000" y="3282950"/>
          <p14:tracePt t="28494" x="1905000" y="3295650"/>
          <p14:tracePt t="28508" x="1905000" y="3302000"/>
          <p14:tracePt t="28524" x="1905000" y="3308350"/>
          <p14:tracePt t="28576" x="1905000" y="3289300"/>
          <p14:tracePt t="28589" x="1898650" y="3238500"/>
          <p14:tracePt t="28609" x="1885950" y="3206750"/>
          <p14:tracePt t="28614" x="1873250" y="3194050"/>
          <p14:tracePt t="28633" x="1847850" y="3175000"/>
          <p14:tracePt t="28646" x="1835150" y="3175000"/>
          <p14:tracePt t="28658" x="1828800" y="3175000"/>
          <p14:tracePt t="28675" x="1797050" y="3187700"/>
          <p14:tracePt t="28677" x="1784350" y="3200400"/>
          <p14:tracePt t="28691" x="1778000" y="3213100"/>
          <p14:tracePt t="28707" x="1771650" y="3238500"/>
          <p14:tracePt t="28724" x="1771650" y="3244850"/>
          <p14:tracePt t="28759" x="1778000" y="3244850"/>
          <p14:tracePt t="28774" x="1797050" y="3244850"/>
          <p14:tracePt t="28791" x="1809750" y="3244850"/>
          <p14:tracePt t="28808" x="1822450" y="3244850"/>
          <p14:tracePt t="28879" x="1816100" y="3244850"/>
          <p14:tracePt t="28894" x="1809750" y="3251200"/>
          <p14:tracePt t="28911" x="1809750" y="3257550"/>
          <p14:tracePt t="28936" x="1809750" y="3263900"/>
          <p14:tracePt t="28944" x="1816100" y="3282950"/>
          <p14:tracePt t="28958" x="1847850" y="3289300"/>
          <p14:tracePt t="28974" x="1879600" y="3289300"/>
          <p14:tracePt t="28991" x="1924050" y="3289300"/>
          <p14:tracePt t="29008" x="1943100" y="3289300"/>
          <p14:tracePt t="29024" x="1949450" y="3289300"/>
          <p14:tracePt t="29174" x="0" y="0"/>
        </p14:tracePtLst>
        <p14:tracePtLst>
          <p14:tracePt t="29566" x="2393950" y="2730500"/>
          <p14:tracePt t="29591" x="2381250" y="2724150"/>
          <p14:tracePt t="29601" x="2374900" y="2724150"/>
          <p14:tracePt t="29610" x="2374900" y="2730500"/>
          <p14:tracePt t="29625" x="2355850" y="2774950"/>
          <p14:tracePt t="29641" x="2336800" y="2832100"/>
          <p14:tracePt t="29659" x="2336800" y="2882900"/>
          <p14:tracePt t="29662" x="2336800" y="2908300"/>
          <p14:tracePt t="29674" x="2336800" y="2940050"/>
          <p14:tracePt t="29691" x="2336800" y="2997200"/>
          <p14:tracePt t="29708" x="2349500" y="3022600"/>
          <p14:tracePt t="29711" x="2355850" y="3035300"/>
          <p14:tracePt t="29724" x="2368550" y="3041650"/>
          <p14:tracePt t="29741" x="2413000" y="3054350"/>
          <p14:tracePt t="29757" x="2476500" y="3054350"/>
          <p14:tracePt t="29774" x="2590800" y="3041650"/>
          <p14:tracePt t="29790" x="2660650" y="3003550"/>
          <p14:tracePt t="29807" x="2686050" y="2984500"/>
          <p14:tracePt t="29824" x="2692400" y="2952750"/>
          <p14:tracePt t="29841" x="2692400" y="2927350"/>
          <p14:tracePt t="29857" x="2692400" y="2901950"/>
          <p14:tracePt t="29874" x="2686050" y="2876550"/>
          <p14:tracePt t="29891" x="2679700" y="2876550"/>
          <p14:tracePt t="30182" x="0" y="0"/>
        </p14:tracePtLst>
        <p14:tracePtLst>
          <p14:tracePt t="30430" x="2362200" y="2730500"/>
          <p14:tracePt t="30463" x="2355850" y="2730500"/>
          <p14:tracePt t="30478" x="2355850" y="2736850"/>
          <p14:tracePt t="30486" x="2355850" y="2743200"/>
          <p14:tracePt t="30495" x="2355850" y="2755900"/>
          <p14:tracePt t="30507" x="2355850" y="2762250"/>
          <p14:tracePt t="30524" x="2355850" y="2800350"/>
          <p14:tracePt t="30541" x="2362200" y="2870200"/>
          <p14:tracePt t="30557" x="2387600" y="2908300"/>
          <p14:tracePt t="30574" x="2419350" y="2940050"/>
          <p14:tracePt t="30591" x="2432050" y="2952750"/>
          <p14:tracePt t="30607" x="2463800" y="2971800"/>
          <p14:tracePt t="30624" x="2495550" y="2978150"/>
          <p14:tracePt t="30640" x="2546350" y="2978150"/>
          <p14:tracePt t="30657" x="2590800" y="2978150"/>
          <p14:tracePt t="30674" x="2635250" y="2978150"/>
          <p14:tracePt t="30690" x="2647950" y="2965450"/>
          <p14:tracePt t="30707" x="2660650" y="2959100"/>
          <p14:tracePt t="30709" x="2667000" y="2952750"/>
          <p14:tracePt t="30724" x="2673350" y="2946400"/>
          <p14:tracePt t="30741" x="2679700" y="2921000"/>
          <p14:tracePt t="30757" x="2686050" y="2914650"/>
          <p14:tracePt t="30774" x="2686050" y="2895600"/>
          <p14:tracePt t="30790" x="2686050" y="2876550"/>
          <p14:tracePt t="30807" x="2686050" y="2863850"/>
          <p14:tracePt t="30824" x="2686050" y="2851150"/>
          <p14:tracePt t="30886" x="2686050" y="2844800"/>
          <p14:tracePt t="30926" x="2679700" y="2844800"/>
          <p14:tracePt t="30942" x="2673350" y="2844800"/>
          <p14:tracePt t="30952" x="2667000" y="2844800"/>
          <p14:tracePt t="30967" x="2654300" y="2844800"/>
          <p14:tracePt t="30974" x="2641600" y="2844800"/>
          <p14:tracePt t="30990" x="2628900" y="2851150"/>
          <p14:tracePt t="31007" x="2622550" y="2863850"/>
          <p14:tracePt t="31023" x="2622550" y="2882900"/>
          <p14:tracePt t="31040" x="2628900" y="2908300"/>
          <p14:tracePt t="31057" x="2647950" y="2933700"/>
          <p14:tracePt t="31102" x="2654300" y="2933700"/>
          <p14:tracePt t="31128" x="2667000" y="2933700"/>
          <p14:tracePt t="31143" x="2673350" y="2933700"/>
          <p14:tracePt t="31229" x="0" y="0"/>
        </p14:tracePtLst>
        <p14:tracePtLst>
          <p14:tracePt t="31521" x="1778000" y="3187700"/>
          <p14:tracePt t="31534" x="1771650" y="3194050"/>
          <p14:tracePt t="31582" x="1765300" y="3213100"/>
          <p14:tracePt t="31593" x="1758950" y="3213100"/>
          <p14:tracePt t="31607" x="1758950" y="3219450"/>
          <p14:tracePt t="31624" x="1758950" y="3232150"/>
          <p14:tracePt t="31640" x="1758950" y="3238500"/>
          <p14:tracePt t="31658" x="1765300" y="3251200"/>
          <p14:tracePt t="31673" x="1790700" y="3263900"/>
          <p14:tracePt t="31690" x="1841500" y="3289300"/>
          <p14:tracePt t="31707" x="1962150" y="3314700"/>
          <p14:tracePt t="31711" x="2038350" y="3321050"/>
          <p14:tracePt t="31723" x="2089150" y="3321050"/>
          <p14:tracePt t="31740" x="2197100" y="3321050"/>
          <p14:tracePt t="31742" x="2241550" y="3321050"/>
          <p14:tracePt t="31757" x="2266950" y="3314700"/>
          <p14:tracePt t="31773" x="2279650" y="3308350"/>
          <p14:tracePt t="31790" x="2279650" y="3302000"/>
          <p14:tracePt t="31807" x="2279650" y="3289300"/>
          <p14:tracePt t="31823" x="2279650" y="3276600"/>
          <p14:tracePt t="31841" x="2279650" y="3244850"/>
          <p14:tracePt t="31857" x="2266950" y="3225800"/>
          <p14:tracePt t="31874" x="2254250" y="3200400"/>
          <p14:tracePt t="31891" x="2247900" y="3194050"/>
          <p14:tracePt t="31907" x="2235200" y="3187700"/>
          <p14:tracePt t="31924" x="2235200" y="3181350"/>
          <p14:tracePt t="31942" x="2228850" y="3181350"/>
          <p14:tracePt t="31957" x="2203450" y="3168650"/>
          <p14:tracePt t="31973" x="2184400" y="3168650"/>
          <p14:tracePt t="31990" x="2139950" y="3168650"/>
          <p14:tracePt t="32007" x="2114550" y="3168650"/>
          <p14:tracePt t="32023" x="2082800" y="3162300"/>
          <p14:tracePt t="32040" x="2063750" y="3162300"/>
          <p14:tracePt t="32056" x="2044700" y="3155950"/>
          <p14:tracePt t="32073" x="2038350" y="3155950"/>
          <p14:tracePt t="32090" x="2025650" y="3155950"/>
          <p14:tracePt t="32107" x="2012950" y="3155950"/>
          <p14:tracePt t="32123" x="2006600" y="3155950"/>
          <p14:tracePt t="32140" x="1987550" y="3155950"/>
          <p14:tracePt t="32142" x="1981200" y="3155950"/>
          <p14:tracePt t="32157" x="1962150" y="3162300"/>
          <p14:tracePt t="32173" x="1949450" y="3175000"/>
          <p14:tracePt t="32190" x="1936750" y="3213100"/>
          <p14:tracePt t="32206" x="1936750" y="3238500"/>
          <p14:tracePt t="32223" x="1930400" y="3263900"/>
          <p14:tracePt t="32240" x="1930400" y="3276600"/>
          <p14:tracePt t="32256" x="1930400" y="3282950"/>
          <p14:tracePt t="32290" x="1930400" y="3289300"/>
          <p14:tracePt t="32334" x="1930400" y="3295650"/>
          <p14:tracePt t="32423" x="1943100" y="3302000"/>
          <p14:tracePt t="32439" x="1974850" y="3314700"/>
          <p14:tracePt t="32452" x="1993900" y="3314700"/>
          <p14:tracePt t="32463" x="2076450" y="3327400"/>
          <p14:tracePt t="32473" x="2108200" y="3327400"/>
          <p14:tracePt t="32490" x="2197100" y="3327400"/>
          <p14:tracePt t="32506" x="2241550" y="3327400"/>
          <p14:tracePt t="32523" x="2279650" y="3321050"/>
          <p14:tracePt t="32540" x="2286000" y="3314700"/>
          <p14:tracePt t="32557" x="2286000" y="3289300"/>
          <p14:tracePt t="32573" x="2286000" y="3270250"/>
          <p14:tracePt t="32590" x="2286000" y="3251200"/>
          <p14:tracePt t="32606" x="2279650" y="3213100"/>
          <p14:tracePt t="32623" x="2266950" y="3194050"/>
          <p14:tracePt t="32640" x="2247900" y="3168650"/>
          <p14:tracePt t="32657" x="2235200" y="3155950"/>
          <p14:tracePt t="32673" x="2222500" y="3149600"/>
          <p14:tracePt t="32690" x="2216150" y="3149600"/>
          <p14:tracePt t="32710" x="2209800" y="3149600"/>
          <p14:tracePt t="32723" x="2197100" y="3149600"/>
          <p14:tracePt t="32740" x="2178050" y="3149600"/>
          <p14:tracePt t="32756" x="2171700" y="3155950"/>
          <p14:tracePt t="32773" x="2165350" y="3155950"/>
          <p14:tracePt t="32911" x="2159000" y="3162300"/>
          <p14:tracePt t="32929" x="2159000" y="3168650"/>
          <p14:tracePt t="32951" x="2152650" y="3175000"/>
          <p14:tracePt t="32962" x="2146300" y="3181350"/>
          <p14:tracePt t="32973" x="2146300" y="3194050"/>
          <p14:tracePt t="32990" x="2139950" y="3225800"/>
          <p14:tracePt t="33007" x="2139950" y="3238500"/>
          <p14:tracePt t="33023" x="2139950" y="3263900"/>
          <p14:tracePt t="33040" x="2139950" y="3282950"/>
          <p14:tracePt t="33056" x="2139950" y="3295650"/>
          <p14:tracePt t="33073" x="2139950" y="3308350"/>
          <p14:tracePt t="33090" x="2139950" y="3314700"/>
          <p14:tracePt t="33107" x="2146300" y="3327400"/>
          <p14:tracePt t="33134" x="2152650" y="3327400"/>
          <p14:tracePt t="33144" x="2165350" y="3327400"/>
          <p14:tracePt t="33160" x="2178050" y="3327400"/>
          <p14:tracePt t="33174" x="2216150" y="3327400"/>
          <p14:tracePt t="33190" x="2260600" y="3327400"/>
          <p14:tracePt t="33206" x="2311400" y="3327400"/>
          <p14:tracePt t="33223" x="2362200" y="3327400"/>
          <p14:tracePt t="33239" x="2393950" y="3327400"/>
          <p14:tracePt t="33256" x="2432050" y="3327400"/>
          <p14:tracePt t="33289" x="2438400" y="3321050"/>
          <p14:tracePt t="33306" x="2444750" y="3314700"/>
          <p14:tracePt t="33323" x="2451100" y="3308350"/>
          <p14:tracePt t="33339" x="2451100" y="3295650"/>
          <p14:tracePt t="33357" x="2451100" y="3257550"/>
          <p14:tracePt t="33374" x="2438400" y="3225800"/>
          <p14:tracePt t="33390" x="2425700" y="3200400"/>
          <p14:tracePt t="33407" x="2406650" y="3181350"/>
          <p14:tracePt t="33423" x="2368550" y="3168650"/>
          <p14:tracePt t="33440" x="2330450" y="3149600"/>
          <p14:tracePt t="33456" x="2311400" y="3149600"/>
          <p14:tracePt t="33473" x="2292350" y="3149600"/>
          <p14:tracePt t="33489" x="2260600" y="3149600"/>
          <p14:tracePt t="33506" x="2209800" y="3149600"/>
          <p14:tracePt t="33523" x="2152650" y="3155950"/>
          <p14:tracePt t="33526" x="2127250" y="3162300"/>
          <p14:tracePt t="33539" x="2114550" y="3168650"/>
          <p14:tracePt t="33556" x="2076450" y="3175000"/>
          <p14:tracePt t="33558" x="2070100" y="3175000"/>
          <p14:tracePt t="33573" x="2051050" y="3181350"/>
          <p14:tracePt t="33589" x="2038350" y="3200400"/>
          <p14:tracePt t="33607" x="2019300" y="3213100"/>
          <p14:tracePt t="33623" x="2000250" y="3232150"/>
          <p14:tracePt t="33640" x="1993900" y="3244850"/>
          <p14:tracePt t="33658" x="1987550" y="3263900"/>
          <p14:tracePt t="33673" x="1987550" y="3276600"/>
          <p14:tracePt t="33689" x="1987550" y="3295650"/>
          <p14:tracePt t="33706" x="1987550" y="3302000"/>
          <p14:tracePt t="33726" x="1987550" y="3308350"/>
          <p14:tracePt t="33739" x="1987550" y="3314700"/>
          <p14:tracePt t="33758" x="1993900" y="3321050"/>
          <p14:tracePt t="33773" x="2019300" y="3321050"/>
          <p14:tracePt t="33789" x="2063750" y="3321050"/>
          <p14:tracePt t="33806" x="2108200" y="3321050"/>
          <p14:tracePt t="33822" x="2159000" y="3321050"/>
          <p14:tracePt t="33839" x="2184400" y="3308350"/>
          <p14:tracePt t="33856" x="2209800" y="3302000"/>
          <p14:tracePt t="33873" x="2222500" y="3282950"/>
          <p14:tracePt t="33889" x="2228850" y="3276600"/>
          <p14:tracePt t="33906" x="2228850" y="3257550"/>
          <p14:tracePt t="33923" x="2228850" y="3238500"/>
          <p14:tracePt t="33925" x="2228850" y="3232150"/>
          <p14:tracePt t="33939" x="2228850" y="3219450"/>
          <p14:tracePt t="33956" x="2228850" y="3213100"/>
          <p14:tracePt t="33972" x="2228850" y="3200400"/>
          <p14:tracePt t="34470" x="0" y="0"/>
        </p14:tracePtLst>
        <p14:tracePtLst>
          <p14:tracePt t="34959" x="2432050" y="2768600"/>
          <p14:tracePt t="35039" x="2432050" y="2781300"/>
          <p14:tracePt t="35055" x="2432050" y="2813050"/>
          <p14:tracePt t="35073" x="2438400" y="2870200"/>
          <p14:tracePt t="35077" x="2451100" y="2901950"/>
          <p14:tracePt t="35089" x="2476500" y="2927350"/>
          <p14:tracePt t="35105" x="2501900" y="2965450"/>
          <p14:tracePt t="35122" x="2540000" y="2990850"/>
          <p14:tracePt t="35139" x="2571750" y="3009900"/>
          <p14:tracePt t="35156" x="2584450" y="3009900"/>
          <p14:tracePt t="35173" x="2597150" y="3009900"/>
          <p14:tracePt t="35189" x="2616200" y="3009900"/>
          <p14:tracePt t="35205" x="2635250" y="2990850"/>
          <p14:tracePt t="35222" x="2641600" y="2959100"/>
          <p14:tracePt t="35239" x="2647950" y="2927350"/>
          <p14:tracePt t="35255" x="2647950" y="2895600"/>
          <p14:tracePt t="35272" x="2647950" y="2870200"/>
          <p14:tracePt t="35289" x="2647950" y="2863850"/>
          <p14:tracePt t="35759" x="2647950" y="2882900"/>
          <p14:tracePt t="35778" x="2647950" y="2908300"/>
          <p14:tracePt t="35783" x="2647950" y="2927350"/>
          <p14:tracePt t="35798" x="2628900" y="2978150"/>
          <p14:tracePt t="35812" x="2603500" y="2997200"/>
          <p14:tracePt t="35823" x="2546350" y="3041650"/>
          <p14:tracePt t="35839" x="2463800" y="3073400"/>
          <p14:tracePt t="35856" x="2349500" y="3079750"/>
          <p14:tracePt t="35873" x="2190750" y="3079750"/>
          <p14:tracePt t="35889" x="1962150" y="3060700"/>
          <p14:tracePt t="35906" x="1784350" y="3022600"/>
          <p14:tracePt t="35922" x="1612900" y="2990850"/>
          <p14:tracePt t="35925" x="1543050" y="2971800"/>
          <p14:tracePt t="35938" x="1498600" y="2965450"/>
          <p14:tracePt t="35955" x="1441450" y="2959100"/>
          <p14:tracePt t="35972" x="1397000" y="2946400"/>
          <p14:tracePt t="35973" x="1377950" y="2940050"/>
          <p14:tracePt t="35989" x="1358900" y="2927350"/>
          <p14:tracePt t="36005" x="1333500" y="2914650"/>
          <p14:tracePt t="36022" x="1308100" y="2895600"/>
          <p14:tracePt t="36038" x="1270000" y="2870200"/>
          <p14:tracePt t="36055" x="1225550" y="2844800"/>
          <p14:tracePt t="36072" x="1200150" y="2832100"/>
          <p14:tracePt t="36088" x="1181100" y="2819400"/>
          <p14:tracePt t="36105" x="1174750" y="2813050"/>
          <p14:tracePt t="36122" x="1155700" y="2806700"/>
          <p14:tracePt t="36139" x="1130300" y="2787650"/>
          <p14:tracePt t="36143" x="1111250" y="2768600"/>
          <p14:tracePt t="36156" x="1092200" y="2749550"/>
          <p14:tracePt t="36172" x="1060450" y="2724150"/>
          <p14:tracePt t="36189" x="1035050" y="2686050"/>
          <p14:tracePt t="36205" x="1028700" y="2673350"/>
          <p14:tracePt t="36222" x="1016000" y="2667000"/>
          <p14:tracePt t="36238" x="1009650" y="2647950"/>
          <p14:tracePt t="36255" x="990600" y="2635250"/>
          <p14:tracePt t="36272" x="977900" y="2628900"/>
          <p14:tracePt t="36288" x="971550" y="2616200"/>
          <p14:tracePt t="36537" x="965200" y="2616200"/>
          <p14:tracePt t="36552" x="939800" y="2616200"/>
          <p14:tracePt t="36570" x="895350" y="2609850"/>
          <p14:tracePt t="36573" x="889000" y="2609850"/>
          <p14:tracePt t="36582" x="869950" y="2609850"/>
          <p14:tracePt t="36592" x="857250" y="2609850"/>
          <p14:tracePt t="36605" x="838200" y="2609850"/>
          <p14:tracePt t="36622" x="831850" y="2609850"/>
          <p14:tracePt t="36672" x="825500" y="2609850"/>
          <p14:tracePt t="36687" x="825500" y="2616200"/>
          <p14:tracePt t="36696" x="825500" y="2622550"/>
          <p14:tracePt t="36705" x="825500" y="2635250"/>
          <p14:tracePt t="36722" x="831850" y="2647950"/>
          <p14:tracePt t="36738" x="831850" y="2660650"/>
          <p14:tracePt t="36755" x="838200" y="2667000"/>
          <p14:tracePt t="36774" x="844550" y="2667000"/>
          <p14:tracePt t="37238" x="0" y="0"/>
        </p14:tracePtLst>
        <p14:tracePtLst>
          <p14:tracePt t="37670" x="438150" y="2552700"/>
          <p14:tracePt t="37721" x="438150" y="2571750"/>
          <p14:tracePt t="37735" x="438150" y="2654300"/>
          <p14:tracePt t="37752" x="419100" y="2825750"/>
          <p14:tracePt t="37774" x="419100" y="3067050"/>
          <p14:tracePt t="37788" x="400050" y="3155950"/>
          <p14:tracePt t="37805" x="381000" y="3371850"/>
          <p14:tracePt t="37821" x="381000" y="3473450"/>
          <p14:tracePt t="37838" x="381000" y="3562350"/>
          <p14:tracePt t="37855" x="393700" y="3632200"/>
          <p14:tracePt t="37871" x="400050" y="3663950"/>
          <p14:tracePt t="37888" x="400050" y="3683000"/>
          <p14:tracePt t="37906" x="400050" y="3721100"/>
          <p14:tracePt t="37922" x="406400" y="3733800"/>
          <p14:tracePt t="37939" x="412750" y="3746500"/>
          <p14:tracePt t="37955" x="412750" y="3752850"/>
          <p14:tracePt t="38007" x="412750" y="3759200"/>
          <p14:tracePt t="38022" x="412750" y="3765550"/>
          <p14:tracePt t="38038" x="412750" y="3771900"/>
          <p14:tracePt t="38048" x="419100" y="3784600"/>
          <p14:tracePt t="38058" x="425450" y="3790950"/>
          <p14:tracePt t="38071" x="463550" y="3829050"/>
          <p14:tracePt t="38088" x="527050" y="3873500"/>
          <p14:tracePt t="38105" x="622300" y="3917950"/>
          <p14:tracePt t="38121" x="742950" y="3949700"/>
          <p14:tracePt t="38139" x="927100" y="3987800"/>
          <p14:tracePt t="38142" x="1028700" y="3994150"/>
          <p14:tracePt t="38156" x="1143000" y="3994150"/>
          <p14:tracePt t="38172" x="1485900" y="3994150"/>
          <p14:tracePt t="38189" x="2025650" y="3994150"/>
          <p14:tracePt t="38191" x="2368550" y="3994150"/>
          <p14:tracePt t="38206" x="3079750" y="3994150"/>
          <p14:tracePt t="38221" x="3619500" y="3994150"/>
          <p14:tracePt t="38238" x="3860800" y="3994150"/>
          <p14:tracePt t="38254" x="3962400" y="3994150"/>
          <p14:tracePt t="38271" x="3975100" y="3994150"/>
          <p14:tracePt t="38288" x="3981450" y="3994150"/>
          <p14:tracePt t="38328" x="3987800" y="3994150"/>
          <p14:tracePt t="38337" x="3994150" y="3994150"/>
          <p14:tracePt t="38359" x="4000500" y="3994150"/>
          <p14:tracePt t="38376" x="4006850" y="3994150"/>
          <p14:tracePt t="38398" x="4013200" y="3987800"/>
          <p14:tracePt t="38414" x="4019550" y="3981450"/>
          <p14:tracePt t="38425" x="4019550" y="3968750"/>
          <p14:tracePt t="38439" x="4025900" y="3943350"/>
          <p14:tracePt t="38455" x="4038600" y="3898900"/>
          <p14:tracePt t="38471" x="4044950" y="3810000"/>
          <p14:tracePt t="38488" x="4044950" y="3695700"/>
          <p14:tracePt t="38504" x="4044950" y="3536950"/>
          <p14:tracePt t="38521" x="4019550" y="3378200"/>
          <p14:tracePt t="38538" x="3994150" y="3244850"/>
          <p14:tracePt t="38542" x="3981450" y="3187700"/>
          <p14:tracePt t="38554" x="3968750" y="3155950"/>
          <p14:tracePt t="38571" x="3956050" y="3098800"/>
          <p14:tracePt t="38573" x="3956050" y="3079750"/>
          <p14:tracePt t="38587" x="3949700" y="3054350"/>
          <p14:tracePt t="38604" x="3943350" y="3022600"/>
          <p14:tracePt t="38621" x="3943350" y="2990850"/>
          <p14:tracePt t="38638" x="3943350" y="2971800"/>
          <p14:tracePt t="38655" x="3930650" y="2946400"/>
          <p14:tracePt t="38671" x="3924300" y="2933700"/>
          <p14:tracePt t="38935" x="0" y="0"/>
        </p14:tracePtLst>
        <p14:tracePtLst>
          <p14:tracePt t="43015" x="1866900" y="2806700"/>
          <p14:tracePt t="43136" x="1873250" y="2806700"/>
          <p14:tracePt t="43149" x="1936750" y="2806700"/>
          <p14:tracePt t="43162" x="2000250" y="2806700"/>
          <p14:tracePt t="43175" x="2159000" y="2806700"/>
          <p14:tracePt t="43186" x="2247900" y="2806700"/>
          <p14:tracePt t="43203" x="2349500" y="2806700"/>
          <p14:tracePt t="43219" x="2406650" y="2806700"/>
          <p14:tracePt t="43221" x="2419350" y="2806700"/>
          <p14:tracePt t="43237" x="2432050" y="2806700"/>
          <p14:tracePt t="43253" x="2444750" y="2806700"/>
          <p14:tracePt t="43269" x="2451100" y="2806700"/>
          <p14:tracePt t="43286" x="2470150" y="2806700"/>
          <p14:tracePt t="43303" x="2495550" y="2806700"/>
          <p14:tracePt t="43319" x="2520950" y="2806700"/>
          <p14:tracePt t="43336" x="2540000" y="2806700"/>
          <p14:tracePt t="43353" x="2552700" y="2806700"/>
          <p14:tracePt t="43369" x="2565400" y="2806700"/>
          <p14:tracePt t="43386" x="2584450" y="2806700"/>
          <p14:tracePt t="43403" x="2603500" y="2806700"/>
          <p14:tracePt t="43420" x="2609850" y="2806700"/>
          <p14:tracePt t="43436" x="2622550" y="2806700"/>
          <p14:tracePt t="43438" x="2635250" y="2806700"/>
          <p14:tracePt t="43453" x="2667000" y="2806700"/>
          <p14:tracePt t="43470" x="2705100" y="2806700"/>
          <p14:tracePt t="43486" x="2730500" y="2806700"/>
          <p14:tracePt t="43503" x="2749550" y="2806700"/>
          <p14:tracePt t="43519" x="2768600" y="2806700"/>
          <p14:tracePt t="43536" x="2806700" y="2806700"/>
          <p14:tracePt t="43553" x="2851150" y="2806700"/>
          <p14:tracePt t="43569" x="2914650" y="2806700"/>
          <p14:tracePt t="43586" x="2971800" y="2806700"/>
          <p14:tracePt t="43603" x="3003550" y="2806700"/>
          <p14:tracePt t="43606" x="3016250" y="2806700"/>
          <p14:tracePt t="43619" x="3022600" y="2806700"/>
          <p14:tracePt t="43831" x="3028950" y="2806700"/>
          <p14:tracePt t="43848" x="3035300" y="2806700"/>
          <p14:tracePt t="43862" x="3041650" y="2806700"/>
          <p14:tracePt t="43879" x="3054350" y="2806700"/>
          <p14:tracePt t="43927" x="3060700" y="2806700"/>
          <p14:tracePt t="43935" x="3067050" y="2806700"/>
          <p14:tracePt t="43943" x="3073400" y="2806700"/>
          <p14:tracePt t="43958" x="3079750" y="2806700"/>
          <p14:tracePt t="43969" x="3086100" y="2806700"/>
          <p14:tracePt t="43986" x="3098800" y="2806700"/>
          <p14:tracePt t="44002" x="3105150" y="2806700"/>
          <p14:tracePt t="44019" x="3111500" y="2806700"/>
          <p14:tracePt t="44036" x="3117850" y="2806700"/>
          <p14:tracePt t="44052" x="3124200" y="2806700"/>
          <p14:tracePt t="44069" x="3136900" y="2806700"/>
          <p14:tracePt t="44757" x="0" y="0"/>
        </p14:tracePtLst>
        <p14:tracePtLst>
          <p14:tracePt t="45624" x="1473200" y="3505200"/>
          <p14:tracePt t="45736" x="1485900" y="3505200"/>
          <p14:tracePt t="45753" x="1606550" y="3517900"/>
          <p14:tracePt t="45769" x="1860550" y="3536950"/>
          <p14:tracePt t="45773" x="2038350" y="3536950"/>
          <p14:tracePt t="45789" x="2425700" y="3536950"/>
          <p14:tracePt t="45802" x="2559050" y="3536950"/>
          <p14:tracePt t="45819" x="2686050" y="3536950"/>
          <p14:tracePt t="45821" x="2698750" y="3536950"/>
          <p14:tracePt t="45835" x="2711450" y="3536950"/>
          <p14:tracePt t="45852" x="2717800" y="3536950"/>
          <p14:tracePt t="46033" x="2698750" y="3536950"/>
          <p14:tracePt t="46045" x="2654300" y="3536950"/>
          <p14:tracePt t="46059" x="2482850" y="3536950"/>
          <p14:tracePt t="46077" x="2159000" y="3536950"/>
          <p14:tracePt t="46089" x="2063750" y="3536950"/>
          <p14:tracePt t="46102" x="1955800" y="3536950"/>
          <p14:tracePt t="46118" x="1936750" y="3536950"/>
          <p14:tracePt t="46135" x="1930400" y="3536950"/>
          <p14:tracePt t="46223" x="1949450" y="3536950"/>
          <p14:tracePt t="46236" x="2006600" y="3536950"/>
          <p14:tracePt t="46252" x="2184400" y="3536950"/>
          <p14:tracePt t="46269" x="2406650" y="3536950"/>
          <p14:tracePt t="46289" x="2457450" y="3536950"/>
          <p14:tracePt t="46303" x="2470150" y="3536950"/>
          <p14:tracePt t="46342" x="2444750" y="3536950"/>
          <p14:tracePt t="46352" x="2381250" y="3536950"/>
          <p14:tracePt t="46368" x="2216150" y="3536950"/>
          <p14:tracePt t="46385" x="1981200" y="3536950"/>
          <p14:tracePt t="46402" x="1758950" y="3530600"/>
          <p14:tracePt t="46419" x="1657350" y="3517900"/>
          <p14:tracePt t="46423" x="1651000" y="3517900"/>
          <p14:tracePt t="46436" x="1644650" y="3517900"/>
          <p14:tracePt t="46452" x="1638300" y="3517900"/>
          <p14:tracePt t="46486" x="1638300" y="3511550"/>
          <p14:tracePt t="46495" x="1651000" y="3511550"/>
          <p14:tracePt t="46504" x="1689100" y="3511550"/>
          <p14:tracePt t="46519" x="1784350" y="3511550"/>
          <p14:tracePt t="46535" x="1924050" y="3511550"/>
          <p14:tracePt t="46552" x="2063750" y="3511550"/>
          <p14:tracePt t="46568" x="2178050" y="3511550"/>
          <p14:tracePt t="46585" x="2254250" y="3511550"/>
          <p14:tracePt t="46601" x="2286000" y="3511550"/>
          <p14:tracePt t="46618" x="2292350" y="3511550"/>
          <p14:tracePt t="46694" x="2279650" y="3511550"/>
          <p14:tracePt t="46706" x="2260600" y="3511550"/>
          <p14:tracePt t="46720" x="2228850" y="3511550"/>
          <p14:tracePt t="46736" x="2222500" y="3511550"/>
          <p14:tracePt t="46799" x="2216150" y="3505200"/>
          <p14:tracePt t="46815" x="2235200" y="3505200"/>
          <p14:tracePt t="46827" x="2273300" y="3505200"/>
          <p14:tracePt t="46837" x="2330450" y="3505200"/>
          <p14:tracePt t="46851" x="2349500" y="3505200"/>
          <p14:tracePt t="46869" x="2374900" y="3505200"/>
          <p14:tracePt t="46871" x="2387600" y="3505200"/>
          <p14:tracePt t="47407" x="0" y="0"/>
        </p14:tracePtLst>
        <p14:tracePtLst>
          <p14:tracePt t="49991" x="1790700" y="2400300"/>
          <p14:tracePt t="50023" x="1784350" y="2406650"/>
          <p14:tracePt t="50039" x="1765300" y="2444750"/>
          <p14:tracePt t="50055" x="1739900" y="2546350"/>
          <p14:tracePt t="50070" x="1739900" y="2660650"/>
          <p14:tracePt t="50084" x="1752600" y="2755900"/>
          <p14:tracePt t="50101" x="1854200" y="3016250"/>
          <p14:tracePt t="50117" x="1968500" y="3149600"/>
          <p14:tracePt t="50134" x="2108200" y="3257550"/>
          <p14:tracePt t="50151" x="2241550" y="3308350"/>
          <p14:tracePt t="50167" x="2343150" y="3333750"/>
          <p14:tracePt t="50184" x="2406650" y="3333750"/>
          <p14:tracePt t="50200" x="2482850" y="3282950"/>
          <p14:tracePt t="50218" x="2552700" y="3181350"/>
          <p14:tracePt t="50234" x="2603500" y="3048000"/>
          <p14:tracePt t="50237" x="2609850" y="2984500"/>
          <p14:tracePt t="50251" x="2616200" y="2921000"/>
          <p14:tracePt t="50267" x="2616200" y="2825750"/>
          <p14:tracePt t="50271" x="2616200" y="2781300"/>
          <p14:tracePt t="50284" x="2603500" y="2724150"/>
          <p14:tracePt t="50301" x="2514600" y="2603500"/>
          <p14:tracePt t="50317" x="2419350" y="2546350"/>
          <p14:tracePt t="50334" x="2292350" y="2520950"/>
          <p14:tracePt t="50350" x="2171700" y="2514600"/>
          <p14:tracePt t="50367" x="2076450" y="2514600"/>
          <p14:tracePt t="50384" x="1993900" y="2533650"/>
          <p14:tracePt t="50400" x="1917700" y="2603500"/>
          <p14:tracePt t="50417" x="1860550" y="2730500"/>
          <p14:tracePt t="50434" x="1835150" y="2838450"/>
          <p14:tracePt t="50451" x="1835150" y="2927350"/>
          <p14:tracePt t="50454" x="1847850" y="2952750"/>
          <p14:tracePt t="50468" x="1860550" y="2978150"/>
          <p14:tracePt t="50484" x="1905000" y="3009900"/>
          <p14:tracePt t="50501" x="1987550" y="3041650"/>
          <p14:tracePt t="50518" x="2190750" y="3048000"/>
          <p14:tracePt t="50534" x="2336800" y="3016250"/>
          <p14:tracePt t="50551" x="2413000" y="2933700"/>
          <p14:tracePt t="50567" x="2451100" y="2863850"/>
          <p14:tracePt t="50584" x="2457450" y="2794000"/>
          <p14:tracePt t="50600" x="2432050" y="2730500"/>
          <p14:tracePt t="50617" x="2362200" y="2673350"/>
          <p14:tracePt t="50634" x="2279650" y="2635250"/>
          <p14:tracePt t="50650" x="2209800" y="2616200"/>
          <p14:tracePt t="50667" x="2171700" y="2616200"/>
          <p14:tracePt t="50670" x="2159000" y="2616200"/>
          <p14:tracePt t="50684" x="2133600" y="2622550"/>
          <p14:tracePt t="50701" x="2095500" y="2692400"/>
          <p14:tracePt t="50717" x="2089150" y="2736850"/>
          <p14:tracePt t="50734" x="2089150" y="2787650"/>
          <p14:tracePt t="50750" x="2108200" y="2806700"/>
          <p14:tracePt t="50767" x="2127250" y="2819400"/>
          <p14:tracePt t="50784" x="2133600" y="2819400"/>
          <p14:tracePt t="50800" x="2152650" y="2819400"/>
          <p14:tracePt t="50817" x="2165350" y="2819400"/>
          <p14:tracePt t="51206" x="0" y="0"/>
        </p14:tracePtLst>
        <p14:tracePtLst>
          <p14:tracePt t="51788" x="3390900" y="2590800"/>
          <p14:tracePt t="51806" x="3359150" y="2603500"/>
          <p14:tracePt t="51820" x="3340100" y="2616200"/>
          <p14:tracePt t="51821" x="3314700" y="2635250"/>
          <p14:tracePt t="51833" x="3295650" y="2654300"/>
          <p14:tracePt t="51850" x="3225800" y="2724150"/>
          <p14:tracePt t="51866" x="3175000" y="2806700"/>
          <p14:tracePt t="51883" x="3124200" y="2901950"/>
          <p14:tracePt t="51900" x="3098800" y="2971800"/>
          <p14:tracePt t="51901" x="3092450" y="2997200"/>
          <p14:tracePt t="51917" x="3092450" y="3048000"/>
          <p14:tracePt t="51933" x="3092450" y="3067050"/>
          <p14:tracePt t="51950" x="3092450" y="3092450"/>
          <p14:tracePt t="51967" x="3117850" y="3117850"/>
          <p14:tracePt t="51983" x="3181350" y="3149600"/>
          <p14:tracePt t="52000" x="3289300" y="3194050"/>
          <p14:tracePt t="52018" x="3403600" y="3206750"/>
          <p14:tracePt t="52033" x="3511550" y="3213100"/>
          <p14:tracePt t="52050" x="3568700" y="3213100"/>
          <p14:tracePt t="52066" x="3581400" y="3213100"/>
          <p14:tracePt t="52083" x="3587750" y="3213100"/>
          <p14:tracePt t="52607" x="0" y="0"/>
        </p14:tracePtLst>
        <p14:tracePtLst>
          <p14:tracePt t="55864" x="7778750" y="2228850"/>
          <p14:tracePt t="55873" x="7759700" y="2222500"/>
          <p14:tracePt t="55883" x="7753350" y="2216150"/>
          <p14:tracePt t="55898" x="7715250" y="2203450"/>
          <p14:tracePt t="55915" x="7689850" y="2203450"/>
          <p14:tracePt t="55917" x="7664450" y="2203450"/>
          <p14:tracePt t="55932" x="7651750" y="2203450"/>
          <p14:tracePt t="55949" x="7594600" y="2209800"/>
          <p14:tracePt t="55966" x="7569200" y="2235200"/>
          <p14:tracePt t="55982" x="7531100" y="2273300"/>
          <p14:tracePt t="55999" x="7505700" y="2305050"/>
          <p14:tracePt t="56015" x="7480300" y="2349500"/>
          <p14:tracePt t="56032" x="7454900" y="2413000"/>
          <p14:tracePt t="56049" x="7442200" y="2470150"/>
          <p14:tracePt t="56065" x="7442200" y="2559050"/>
          <p14:tracePt t="56082" x="7442200" y="2686050"/>
          <p14:tracePt t="56098" x="7454900" y="2857500"/>
          <p14:tracePt t="56102" x="7480300" y="2940050"/>
          <p14:tracePt t="56115" x="7512050" y="3041650"/>
          <p14:tracePt t="56132" x="7562850" y="3181350"/>
          <p14:tracePt t="56134" x="7600950" y="3238500"/>
          <p14:tracePt t="56149" x="7651750" y="3333750"/>
          <p14:tracePt t="56165" x="7696200" y="3416300"/>
          <p14:tracePt t="56181" x="7772400" y="3517900"/>
          <p14:tracePt t="56198" x="7867650" y="3606800"/>
          <p14:tracePt t="56215" x="7975600" y="3676650"/>
          <p14:tracePt t="56232" x="8083550" y="3752850"/>
          <p14:tracePt t="56249" x="8197850" y="3790950"/>
          <p14:tracePt t="56265" x="8305800" y="3816350"/>
          <p14:tracePt t="56282" x="8432800" y="3822700"/>
          <p14:tracePt t="56299" x="8610600" y="3822700"/>
          <p14:tracePt t="56302" x="8731250" y="3822700"/>
          <p14:tracePt t="56315" x="8858250" y="3822700"/>
          <p14:tracePt t="56332" x="9137650" y="3822700"/>
          <p14:tracePt t="56333" x="9290050" y="3822700"/>
          <p14:tracePt t="56349" x="9652000" y="3797300"/>
          <p14:tracePt t="56365" x="9944100" y="3746500"/>
          <p14:tracePt t="56381" x="10147300" y="3695700"/>
          <p14:tracePt t="56398" x="10248900" y="3644900"/>
          <p14:tracePt t="56415" x="10306050" y="3606800"/>
          <p14:tracePt t="56431" x="10331450" y="3549650"/>
          <p14:tracePt t="56448" x="10356850" y="3492500"/>
          <p14:tracePt t="56465" x="10382250" y="3429000"/>
          <p14:tracePt t="56482" x="10407650" y="3359150"/>
          <p14:tracePt t="56499" x="10426700" y="3289300"/>
          <p14:tracePt t="56515" x="10433050" y="3225800"/>
          <p14:tracePt t="56517" x="10439400" y="3187700"/>
          <p14:tracePt t="56532" x="10439400" y="3168650"/>
          <p14:tracePt t="56548" x="10439400" y="3098800"/>
          <p14:tracePt t="56565" x="10420350" y="2990850"/>
          <p14:tracePt t="56581" x="10394950" y="2914650"/>
          <p14:tracePt t="56598" x="10356850" y="2851150"/>
          <p14:tracePt t="56615" x="10306050" y="2787650"/>
          <p14:tracePt t="56631" x="10255250" y="2736850"/>
          <p14:tracePt t="56648" x="10166350" y="2667000"/>
          <p14:tracePt t="56665" x="10071100" y="2603500"/>
          <p14:tracePt t="56681" x="9975850" y="2559050"/>
          <p14:tracePt t="56698" x="9861550" y="2514600"/>
          <p14:tracePt t="56715" x="9709150" y="2457450"/>
          <p14:tracePt t="56732" x="9525000" y="2419350"/>
          <p14:tracePt t="56734" x="9429750" y="2393950"/>
          <p14:tracePt t="56749" x="9334500" y="2387600"/>
          <p14:tracePt t="56765" x="9029700" y="2374900"/>
          <p14:tracePt t="56782" x="8832850" y="2374900"/>
          <p14:tracePt t="56798" x="8642350" y="2381250"/>
          <p14:tracePt t="56815" x="8515350" y="2413000"/>
          <p14:tracePt t="56831" x="8413750" y="2457450"/>
          <p14:tracePt t="56848" x="8318500" y="2527300"/>
          <p14:tracePt t="56865" x="8255000" y="2609850"/>
          <p14:tracePt t="56881" x="8191500" y="2705100"/>
          <p14:tracePt t="56898" x="8159750" y="2794000"/>
          <p14:tracePt t="56915" x="8153400" y="2857500"/>
          <p14:tracePt t="56931" x="8153400" y="2908300"/>
          <p14:tracePt t="56948" x="8153400" y="2978150"/>
          <p14:tracePt t="56949" x="8153400" y="3009900"/>
          <p14:tracePt t="56965" x="8159750" y="3105150"/>
          <p14:tracePt t="56981" x="8178800" y="3206750"/>
          <p14:tracePt t="56998" x="8223250" y="3321050"/>
          <p14:tracePt t="57015" x="8286750" y="3435350"/>
          <p14:tracePt t="57032" x="8388350" y="3562350"/>
          <p14:tracePt t="57048" x="8515350" y="3663950"/>
          <p14:tracePt t="57065" x="8674100" y="3752850"/>
          <p14:tracePt t="57081" x="8845550" y="3803650"/>
          <p14:tracePt t="57098" x="9036050" y="3829050"/>
          <p14:tracePt t="57115" x="9220200" y="3835400"/>
          <p14:tracePt t="57117" x="9315450" y="3835400"/>
          <p14:tracePt t="57131" x="9398000" y="3829050"/>
          <p14:tracePt t="57148" x="9544050" y="3778250"/>
          <p14:tracePt t="57149" x="9620250" y="3733800"/>
          <p14:tracePt t="57164" x="9766300" y="3657600"/>
          <p14:tracePt t="57181" x="9925050" y="3562350"/>
          <p14:tracePt t="57198" x="10058400" y="3454400"/>
          <p14:tracePt t="57215" x="10153650" y="3321050"/>
          <p14:tracePt t="57232" x="10204450" y="3194050"/>
          <p14:tracePt t="57249" x="10210800" y="3086100"/>
          <p14:tracePt t="57265" x="10210800" y="2978150"/>
          <p14:tracePt t="57282" x="10179050" y="2908300"/>
          <p14:tracePt t="57299" x="10147300" y="2832100"/>
          <p14:tracePt t="57315" x="10102850" y="2768600"/>
          <p14:tracePt t="57317" x="10071100" y="2743200"/>
          <p14:tracePt t="57332" x="10033000" y="2705100"/>
          <p14:tracePt t="57348" x="9937750" y="2628900"/>
          <p14:tracePt t="57350" x="9867900" y="2584450"/>
          <p14:tracePt t="57365" x="9734550" y="2514600"/>
          <p14:tracePt t="57381" x="9582150" y="2451100"/>
          <p14:tracePt t="57398" x="9404350" y="2400300"/>
          <p14:tracePt t="57414" x="9226550" y="2362200"/>
          <p14:tracePt t="57431" x="9093200" y="2343150"/>
          <p14:tracePt t="57448" x="9010650" y="2343150"/>
          <p14:tracePt t="57464" x="8934450" y="2343150"/>
          <p14:tracePt t="57481" x="8883650" y="2343150"/>
          <p14:tracePt t="57498" x="8851900" y="2343150"/>
          <p14:tracePt t="57515" x="8801100" y="2355850"/>
          <p14:tracePt t="57518" x="8775700" y="2381250"/>
          <p14:tracePt t="57531" x="8737600" y="2400300"/>
          <p14:tracePt t="57548" x="8661400" y="2451100"/>
          <p14:tracePt t="57565" x="8528050" y="2540000"/>
          <p14:tracePt t="57581" x="8458200" y="2616200"/>
          <p14:tracePt t="57598" x="8394700" y="2692400"/>
          <p14:tracePt t="57614" x="8375650" y="2781300"/>
          <p14:tracePt t="57631" x="8356600" y="2851150"/>
          <p14:tracePt t="57648" x="8356600" y="2901950"/>
          <p14:tracePt t="57664" x="8356600" y="2965450"/>
          <p14:tracePt t="57681" x="8362950" y="3009900"/>
          <p14:tracePt t="57698" x="8388350" y="3060700"/>
          <p14:tracePt t="57714" x="8420100" y="3130550"/>
          <p14:tracePt t="57731" x="8464550" y="3206750"/>
          <p14:tracePt t="57748" x="8547100" y="3302000"/>
          <p14:tracePt t="57765" x="8680450" y="3390900"/>
          <p14:tracePt t="57782" x="8750300" y="3429000"/>
          <p14:tracePt t="57798" x="8813800" y="3441700"/>
          <p14:tracePt t="57815" x="8858250" y="3448050"/>
          <p14:tracePt t="57831" x="8915400" y="3448050"/>
          <p14:tracePt t="57848" x="9010650" y="3448050"/>
          <p14:tracePt t="57864" x="9099550" y="3435350"/>
          <p14:tracePt t="57881" x="9163050" y="3429000"/>
          <p14:tracePt t="57898" x="9207500" y="3416300"/>
          <p14:tracePt t="57914" x="9258300" y="3397250"/>
          <p14:tracePt t="57931" x="9309100" y="3371850"/>
          <p14:tracePt t="57948" x="9366250" y="3346450"/>
          <p14:tracePt t="57949" x="9378950" y="3333750"/>
          <p14:tracePt t="57965" x="9429750" y="3295650"/>
          <p14:tracePt t="57981" x="9474200" y="3244850"/>
          <p14:tracePt t="57998" x="9499600" y="3206750"/>
          <p14:tracePt t="58015" x="9525000" y="3162300"/>
          <p14:tracePt t="58031" x="9537700" y="3124200"/>
          <p14:tracePt t="58048" x="9544050" y="3105150"/>
          <p14:tracePt t="58065" x="9544050" y="3092450"/>
          <p14:tracePt t="58081" x="9544050" y="3086100"/>
          <p14:tracePt t="58097" x="9544050" y="3079750"/>
          <p14:tracePt t="58349" x="0" y="0"/>
        </p14:tracePtLst>
        <p14:tracePtLst>
          <p14:tracePt t="61102" x="1917700" y="2819400"/>
          <p14:tracePt t="61206" x="1936750" y="2819400"/>
          <p14:tracePt t="61214" x="1981200" y="2819400"/>
          <p14:tracePt t="61230" x="2139950" y="2819400"/>
          <p14:tracePt t="61247" x="2317750" y="2819400"/>
          <p14:tracePt t="61263" x="2451100" y="2819400"/>
          <p14:tracePt t="61280" x="2540000" y="2819400"/>
          <p14:tracePt t="61297" x="2571750" y="2819400"/>
          <p14:tracePt t="61313" x="2578100" y="2825750"/>
          <p14:tracePt t="61330" x="2590800" y="2825750"/>
          <p14:tracePt t="61347" x="2597150" y="2825750"/>
          <p14:tracePt t="61363" x="2616200" y="2832100"/>
          <p14:tracePt t="61380" x="2622550" y="2832100"/>
          <p14:tracePt t="61909" x="0" y="0"/>
        </p14:tracePtLst>
        <p14:tracePtLst>
          <p14:tracePt t="62823" x="2057400" y="2838450"/>
          <p14:tracePt t="62850" x="2070100" y="2838450"/>
          <p14:tracePt t="62860" x="2095500" y="2838450"/>
          <p14:tracePt t="62869" x="2178050" y="2838450"/>
          <p14:tracePt t="62879" x="2241550" y="2838450"/>
          <p14:tracePt t="62896" x="2362200" y="2838450"/>
          <p14:tracePt t="62913" x="2444750" y="2838450"/>
          <p14:tracePt t="62930" x="2501900" y="2838450"/>
          <p14:tracePt t="62946" x="2533650" y="2838450"/>
          <p14:tracePt t="62950" x="2546350" y="2838450"/>
          <p14:tracePt t="62963" x="2559050" y="2838450"/>
          <p14:tracePt t="62980" x="2597150" y="2844800"/>
          <p14:tracePt t="62983" x="2622550" y="2851150"/>
          <p14:tracePt t="62996" x="2654300" y="2857500"/>
          <p14:tracePt t="63014" x="2774950" y="2857500"/>
          <p14:tracePt t="63030" x="2889250" y="2857500"/>
          <p14:tracePt t="63047" x="3028950" y="2857500"/>
          <p14:tracePt t="63064" x="3124200" y="2857500"/>
          <p14:tracePt t="63080" x="3194050" y="2870200"/>
          <p14:tracePt t="63097" x="3206750" y="2870200"/>
          <p14:tracePt t="63784" x="0" y="0"/>
        </p14:tracePtLst>
        <p14:tracePtLst>
          <p14:tracePt t="64697" x="1123950" y="3282950"/>
          <p14:tracePt t="64839" x="1155700" y="3282950"/>
          <p14:tracePt t="64852" x="1200150" y="3289300"/>
          <p14:tracePt t="64865" x="1371600" y="3314700"/>
          <p14:tracePt t="64880" x="1600200" y="3314700"/>
          <p14:tracePt t="64895" x="1835150" y="3314700"/>
          <p14:tracePt t="64912" x="1974850" y="3314700"/>
          <p14:tracePt t="64929" x="2000250" y="3314700"/>
          <p14:tracePt t="64945" x="2006600" y="3314700"/>
          <p14:tracePt t="65149" x="2012950" y="3314700"/>
          <p14:tracePt t="65150" x="0" y="0"/>
        </p14:tracePtLst>
        <p14:tracePtLst>
          <p14:tracePt t="66744" x="7740650" y="2838450"/>
          <p14:tracePt t="66855" x="7747000" y="2838450"/>
          <p14:tracePt t="66867" x="7753350" y="2838450"/>
          <p14:tracePt t="66880" x="7797800" y="2838450"/>
          <p14:tracePt t="66895" x="7835900" y="2838450"/>
          <p14:tracePt t="66912" x="7854950" y="2838450"/>
          <p14:tracePt t="66928" x="7861300" y="2838450"/>
          <p14:tracePt t="67046" x="0" y="0"/>
        </p14:tracePtLst>
        <p14:tracePtLst>
          <p14:tracePt t="68656" x="8172450" y="2794000"/>
          <p14:tracePt t="68743" x="8178800" y="2794000"/>
          <p14:tracePt t="68760" x="8191500" y="2794000"/>
          <p14:tracePt t="68773" x="8235950" y="2794000"/>
          <p14:tracePt t="68790" x="8305800" y="2794000"/>
          <p14:tracePt t="68800" x="8337550" y="2794000"/>
          <p14:tracePt t="68811" x="8369300" y="2794000"/>
          <p14:tracePt t="68828" x="8407400" y="2794000"/>
          <p14:tracePt t="68830" x="8426450" y="2794000"/>
          <p14:tracePt t="68845" x="8432800" y="2794000"/>
          <p14:tracePt t="68934" x="0" y="0"/>
        </p14:tracePtLst>
        <p14:tracePtLst>
          <p14:tracePt t="69568" x="8636000" y="2819400"/>
          <p14:tracePt t="69631" x="8642350" y="2819400"/>
          <p14:tracePt t="69649" x="8680450" y="2819400"/>
          <p14:tracePt t="69664" x="8737600" y="2819400"/>
          <p14:tracePt t="69677" x="8813800" y="2819400"/>
          <p14:tracePt t="69694" x="8909050" y="2819400"/>
          <p14:tracePt t="69710" x="8997950" y="2819400"/>
          <p14:tracePt t="69727" x="9093200" y="2819400"/>
          <p14:tracePt t="69744" x="9156700" y="2819400"/>
          <p14:tracePt t="69760" x="9194800" y="2819400"/>
          <p14:tracePt t="69778" x="9207500" y="2819400"/>
          <p14:tracePt t="69783" x="9213850" y="2819400"/>
          <p14:tracePt t="69969" x="9220200" y="2819400"/>
          <p14:tracePt t="69986" x="9232900" y="2819400"/>
          <p14:tracePt t="70006" x="9264650" y="2819400"/>
          <p14:tracePt t="70025" x="9277350" y="2819400"/>
          <p14:tracePt t="70034" x="9283700" y="2819400"/>
          <p14:tracePt t="70045" x="9290050" y="2819400"/>
          <p14:tracePt t="70063" x="9296400" y="2819400"/>
          <p14:tracePt t="70078" x="9302750" y="2819400"/>
          <p14:tracePt t="70094" x="9315450" y="2819400"/>
          <p14:tracePt t="70110" x="9334500" y="2819400"/>
          <p14:tracePt t="70127" x="9372600" y="2819400"/>
          <p14:tracePt t="70144" x="9410700" y="2819400"/>
          <p14:tracePt t="70161" x="9448800" y="2819400"/>
          <p14:tracePt t="70177" x="9486900" y="2819400"/>
          <p14:tracePt t="70194" x="9518650" y="2819400"/>
          <p14:tracePt t="70210" x="9544050" y="2819400"/>
          <p14:tracePt t="70214" x="9556750" y="2819400"/>
          <p14:tracePt t="70227" x="9563100" y="2819400"/>
          <p14:tracePt t="70269" x="9569450" y="2819400"/>
          <p14:tracePt t="70280" x="9575800" y="2819400"/>
          <p14:tracePt t="70286" x="9582150" y="2819400"/>
          <p14:tracePt t="70301" x="9588500" y="2819400"/>
          <p14:tracePt t="70310" x="9594850" y="2819400"/>
          <p14:tracePt t="70327" x="9626600" y="2819400"/>
          <p14:tracePt t="70344" x="9658350" y="2819400"/>
          <p14:tracePt t="70360" x="9690100" y="2819400"/>
          <p14:tracePt t="70377" x="9734550" y="2819400"/>
          <p14:tracePt t="70393" x="9766300" y="2819400"/>
          <p14:tracePt t="70410" x="9785350" y="2819400"/>
          <p14:tracePt t="70427" x="9810750" y="2819400"/>
          <p14:tracePt t="70443" x="9829800" y="2819400"/>
          <p14:tracePt t="70460" x="9855200" y="2819400"/>
          <p14:tracePt t="70462" x="9867900" y="2819400"/>
          <p14:tracePt t="70477" x="9886950" y="2819400"/>
          <p14:tracePt t="70493" x="9918700" y="2819400"/>
          <p14:tracePt t="70510" x="9956800" y="2819400"/>
          <p14:tracePt t="70527" x="9988550" y="2819400"/>
          <p14:tracePt t="70544" x="10020300" y="2819400"/>
          <p14:tracePt t="70560" x="10058400" y="2819400"/>
          <p14:tracePt t="70577" x="10077450" y="2819400"/>
          <p14:tracePt t="70594" x="10096500" y="2819400"/>
          <p14:tracePt t="70597" x="10102850" y="2819400"/>
          <p14:tracePt t="70885" x="0" y="0"/>
        </p14:tracePtLst>
        <p14:tracePtLst>
          <p14:tracePt t="71408" x="9290050" y="2838450"/>
          <p14:tracePt t="71440" x="9302750" y="2838450"/>
          <p14:tracePt t="71458" x="9366250" y="2838450"/>
          <p14:tracePt t="71475" x="9486900" y="2838450"/>
          <p14:tracePt t="71479" x="9550400" y="2838450"/>
          <p14:tracePt t="71497" x="9690100" y="2838450"/>
          <p14:tracePt t="71510" x="9759950" y="2838450"/>
          <p14:tracePt t="71526" x="9779000" y="2838450"/>
          <p14:tracePt t="71543" x="9785350" y="2838450"/>
          <p14:tracePt t="71661" x="0" y="0"/>
        </p14:tracePtLst>
        <p14:tracePtLst>
          <p14:tracePt t="72329" x="8020050" y="3028950"/>
          <p14:tracePt t="72353" x="8032750" y="3028950"/>
          <p14:tracePt t="72369" x="8070850" y="3028950"/>
          <p14:tracePt t="72378" x="8096250" y="3028950"/>
          <p14:tracePt t="72394" x="8178800" y="3028950"/>
          <p14:tracePt t="72397" x="8223250" y="3028950"/>
          <p14:tracePt t="72410" x="8267700" y="3028950"/>
          <p14:tracePt t="72426" x="8350250" y="3028950"/>
          <p14:tracePt t="72443" x="8407400" y="3028950"/>
          <p14:tracePt t="72459" x="8451850" y="3028950"/>
          <p14:tracePt t="72461" x="8464550" y="3028950"/>
          <p14:tracePt t="72476" x="8489950" y="3028950"/>
          <p14:tracePt t="72493" x="8534400" y="3028950"/>
          <p14:tracePt t="72509" x="8540750" y="3028950"/>
          <p14:tracePt t="72646" x="0" y="0"/>
        </p14:tracePtLst>
        <p14:tracePtLst>
          <p14:tracePt t="73113" x="8959850" y="3060700"/>
          <p14:tracePt t="73150" x="8966200" y="3060700"/>
          <p14:tracePt t="73166" x="8972550" y="3060700"/>
          <p14:tracePt t="73176" x="8985250" y="3060700"/>
          <p14:tracePt t="73192" x="9023350" y="3060700"/>
          <p14:tracePt t="73209" x="9086850" y="3060700"/>
          <p14:tracePt t="73226" x="9188450" y="3060700"/>
          <p14:tracePt t="73243" x="9302750" y="3060700"/>
          <p14:tracePt t="73259" x="9417050" y="3060700"/>
          <p14:tracePt t="73276" x="9505950" y="3060700"/>
          <p14:tracePt t="73277" x="9531350" y="3060700"/>
          <p14:tracePt t="73292" x="9550400" y="3060700"/>
          <p14:tracePt t="73309" x="9569450" y="3060700"/>
          <p14:tracePt t="73326" x="9582150" y="3060700"/>
          <p14:tracePt t="73342" x="9601200" y="3060700"/>
          <p14:tracePt t="73359" x="9607550" y="3060700"/>
          <p14:tracePt t="73573" x="0" y="0"/>
        </p14:tracePtLst>
        <p14:tracePtLst>
          <p14:tracePt t="74886" x="9963150" y="3035300"/>
          <p14:tracePt t="74953" x="9975850" y="3035300"/>
          <p14:tracePt t="74971" x="10033000" y="3035300"/>
          <p14:tracePt t="74985" x="10121900" y="3035300"/>
          <p14:tracePt t="75001" x="10198100" y="3035300"/>
          <p14:tracePt t="75009" x="10217150" y="3035300"/>
          <p14:tracePt t="75025" x="10255250" y="3035300"/>
          <p14:tracePt t="75042" x="10267950" y="3035300"/>
          <p14:tracePt t="75059" x="10274300" y="3035300"/>
          <p14:tracePt t="75076" x="10280650" y="3035300"/>
          <p14:tracePt t="75368" x="10293350" y="3035300"/>
          <p14:tracePt t="75386" x="10325100" y="3035300"/>
          <p14:tracePt t="75407" x="10414000" y="3035300"/>
          <p14:tracePt t="75427" x="10458450" y="3035300"/>
          <p14:tracePt t="75429" x="10477500" y="3035300"/>
          <p14:tracePt t="75442" x="10496550" y="3035300"/>
          <p14:tracePt t="75459" x="10509250" y="3035300"/>
          <p14:tracePt t="75654" x="0" y="0"/>
        </p14:tracePtLst>
        <p14:tracePtLst>
          <p14:tracePt t="76089" x="9074150" y="3003550"/>
          <p14:tracePt t="76177" x="9080500" y="3003550"/>
          <p14:tracePt t="76195" x="9169400" y="3003550"/>
          <p14:tracePt t="76209" x="9334500" y="3003550"/>
          <p14:tracePt t="76213" x="9429750" y="3003550"/>
          <p14:tracePt t="76225" x="9537700" y="3003550"/>
          <p14:tracePt t="76242" x="9766300" y="3003550"/>
          <p14:tracePt t="76258" x="9931400" y="3003550"/>
          <p14:tracePt t="76275" x="10020300" y="3003550"/>
          <p14:tracePt t="76280" x="10039350" y="3003550"/>
          <p14:tracePt t="76295" x="10045700" y="3003550"/>
          <p14:tracePt t="76480" x="10020300" y="3003550"/>
          <p14:tracePt t="76499" x="9893300" y="3003550"/>
          <p14:tracePt t="76510" x="9715500" y="3003550"/>
          <p14:tracePt t="76525" x="9537700" y="3003550"/>
          <p14:tracePt t="76542" x="9423400" y="3003550"/>
          <p14:tracePt t="76558" x="9385300" y="3003550"/>
          <p14:tracePt t="76575" x="9378950" y="3003550"/>
          <p14:tracePt t="76689" x="9398000" y="3003550"/>
          <p14:tracePt t="76707" x="9474200" y="3003550"/>
          <p14:tracePt t="76721" x="9588500" y="3003550"/>
          <p14:tracePt t="76725" x="9639300" y="3003550"/>
          <p14:tracePt t="76737" x="9709150" y="3003550"/>
          <p14:tracePt t="76750" x="9791700" y="3003550"/>
          <p14:tracePt t="76766" x="9810750" y="3003550"/>
          <p14:tracePt t="76775" x="9817100" y="3003550"/>
          <p14:tracePt t="76857" x="9791700" y="3003550"/>
          <p14:tracePt t="76876" x="9683750" y="3009900"/>
          <p14:tracePt t="76895" x="9417050" y="3009900"/>
          <p14:tracePt t="76909" x="9334500" y="3009900"/>
          <p14:tracePt t="76925" x="9201150" y="3009900"/>
          <p14:tracePt t="76942" x="9194800" y="3009900"/>
          <p14:tracePt t="76999" x="9207500" y="3016250"/>
          <p14:tracePt t="77010" x="9213850" y="3016250"/>
          <p14:tracePt t="77024" x="9264650" y="3016250"/>
          <p14:tracePt t="77041" x="9340850" y="3016250"/>
          <p14:tracePt t="77058" x="9423400" y="3022600"/>
          <p14:tracePt t="77075" x="9461500" y="3028950"/>
          <p14:tracePt t="77077" x="9467850" y="3028950"/>
          <p14:tracePt t="77091" x="9486900" y="3035300"/>
          <p14:tracePt t="77095" x="9493250" y="3035300"/>
          <p14:tracePt t="77108" x="9499600" y="3035300"/>
          <p14:tracePt t="77893" x="0" y="0"/>
        </p14:tracePtLst>
        <p14:tracePtLst>
          <p14:tracePt t="78479" x="3651250" y="2406650"/>
          <p14:tracePt t="78552" x="3657600" y="2406650"/>
          <p14:tracePt t="78564" x="3689350" y="2406650"/>
          <p14:tracePt t="78575" x="3848100" y="2413000"/>
          <p14:tracePt t="78592" x="4140200" y="2463800"/>
          <p14:tracePt t="78608" x="4629150" y="2514600"/>
          <p14:tracePt t="78625" x="5283200" y="2546350"/>
          <p14:tracePt t="78641" x="6026150" y="2590800"/>
          <p14:tracePt t="78659" x="6756400" y="2603500"/>
          <p14:tracePt t="78662" x="7105650" y="2616200"/>
          <p14:tracePt t="78674" x="7366000" y="2616200"/>
          <p14:tracePt t="78691" x="7797800" y="2616200"/>
          <p14:tracePt t="78707" x="8007350" y="2616200"/>
          <p14:tracePt t="78709" x="8089900" y="2616200"/>
          <p14:tracePt t="78724" x="8153400" y="2616200"/>
          <p14:tracePt t="78741" x="8261350" y="2616200"/>
          <p14:tracePt t="78757" x="8305800" y="2622550"/>
          <p14:tracePt t="78774" x="8318500" y="2628900"/>
          <p14:tracePt t="79255" x="8299450" y="2628900"/>
          <p14:tracePt t="79264" x="8255000" y="2628900"/>
          <p14:tracePt t="79264" x="0" y="0"/>
        </p14:tracePtLst>
        <p14:tracePtLst>
          <p14:tracePt t="79769" x="3994150" y="2463800"/>
          <p14:tracePt t="79817" x="4006850" y="2463800"/>
          <p14:tracePt t="79836" x="4121150" y="2463800"/>
          <p14:tracePt t="79846" x="4368800" y="2463800"/>
          <p14:tracePt t="79857" x="4584700" y="2463800"/>
          <p14:tracePt t="79874" x="5187950" y="2463800"/>
          <p14:tracePt t="79891" x="5899150" y="2463800"/>
          <p14:tracePt t="79893" x="6223000" y="2463800"/>
          <p14:tracePt t="79907" x="6540500" y="2463800"/>
          <p14:tracePt t="79925" x="7232650" y="2463800"/>
          <p14:tracePt t="79941" x="7493000" y="2463800"/>
          <p14:tracePt t="79957" x="7620000" y="2463800"/>
          <p14:tracePt t="79973" x="7651750" y="2463800"/>
          <p14:tracePt t="79990" x="7664450" y="2463800"/>
          <p14:tracePt t="81006" x="0" y="0"/>
        </p14:tracePtLst>
        <p14:tracePtLst>
          <p14:tracePt t="81449" x="7448550" y="2070100"/>
          <p14:tracePt t="81502" x="7448550" y="2076450"/>
          <p14:tracePt t="81512" x="7448550" y="2108200"/>
          <p14:tracePt t="81523" x="7448550" y="2152650"/>
          <p14:tracePt t="81540" x="7448550" y="2273300"/>
          <p14:tracePt t="81557" x="7448550" y="2482850"/>
          <p14:tracePt t="81573" x="7467600" y="2641600"/>
          <p14:tracePt t="81590" x="7493000" y="2825750"/>
          <p14:tracePt t="81607" x="7531100" y="3016250"/>
          <p14:tracePt t="81623" x="7556500" y="3168650"/>
          <p14:tracePt t="81640" x="7594600" y="3289300"/>
          <p14:tracePt t="81656" x="7632700" y="3371850"/>
          <p14:tracePt t="81673" x="7645400" y="3416300"/>
          <p14:tracePt t="81689" x="7658100" y="3435350"/>
          <p14:tracePt t="81706" x="7658100" y="3448050"/>
          <p14:tracePt t="81723" x="7664450" y="3473450"/>
          <p14:tracePt t="81739" x="7670800" y="3492500"/>
          <p14:tracePt t="81741" x="7677150" y="3498850"/>
          <p14:tracePt t="81756" x="7683500" y="3505200"/>
          <p14:tracePt t="81773" x="7715250" y="3517900"/>
          <p14:tracePt t="81789" x="7740650" y="3517900"/>
          <p14:tracePt t="81806" x="7823200" y="3517900"/>
          <p14:tracePt t="81823" x="7994650" y="3517900"/>
          <p14:tracePt t="81839" x="8324850" y="3549650"/>
          <p14:tracePt t="81856" x="8826500" y="3638550"/>
          <p14:tracePt t="81873" x="9436100" y="3752850"/>
          <p14:tracePt t="81890" x="9969500" y="3879850"/>
          <p14:tracePt t="81894" x="10172700" y="3911600"/>
          <p14:tracePt t="81907" x="10299700" y="3930650"/>
          <p14:tracePt t="81923" x="10407650" y="3949700"/>
          <p14:tracePt t="81941" x="10426700" y="3949700"/>
          <p14:tracePt t="82103" x="10433050" y="3949700"/>
          <p14:tracePt t="82122" x="10433050" y="3917950"/>
          <p14:tracePt t="82143" x="10433050" y="3829050"/>
          <p14:tracePt t="82157" x="10433050" y="3790950"/>
          <p14:tracePt t="82174" x="10433050" y="3663950"/>
          <p14:tracePt t="82190" x="10445750" y="3549650"/>
          <p14:tracePt t="82206" x="10445750" y="3448050"/>
          <p14:tracePt t="82224" x="10445750" y="3346450"/>
          <p14:tracePt t="82240" x="10433050" y="3244850"/>
          <p14:tracePt t="82256" x="10420350" y="3162300"/>
          <p14:tracePt t="82273" x="10407650" y="3098800"/>
          <p14:tracePt t="82289" x="10394950" y="3028950"/>
          <p14:tracePt t="82306" x="10388600" y="2978150"/>
          <p14:tracePt t="82310" x="10382250" y="2952750"/>
          <p14:tracePt t="82323" x="10375900" y="2927350"/>
          <p14:tracePt t="82340" x="10369550" y="2901950"/>
          <p14:tracePt t="82357" x="10363200" y="2882900"/>
          <p14:tracePt t="82414" x="10363200" y="2876550"/>
          <p14:tracePt t="82439" x="10363200" y="2870200"/>
          <p14:tracePt t="82448" x="10356850" y="2857500"/>
          <p14:tracePt t="82478" x="10356850" y="2851150"/>
          <p14:tracePt t="82489" x="10356850" y="2844800"/>
          <p14:tracePt t="82501" x="10350500" y="2838450"/>
          <p14:tracePt t="82508" x="10350500" y="2832100"/>
          <p14:tracePt t="82523" x="10344150" y="2825750"/>
          <p14:tracePt t="82539" x="10344150" y="2819400"/>
          <p14:tracePt t="82556" x="10337800" y="2806700"/>
          <p14:tracePt t="82573" x="10331450" y="2800350"/>
          <p14:tracePt t="82606" x="10331450" y="2794000"/>
          <p14:tracePt t="82614" x="10331450" y="2787650"/>
          <p14:tracePt t="82695" x="10325100" y="2781300"/>
          <p14:tracePt t="82743" x="10325100" y="2774950"/>
          <p14:tracePt t="82760" x="10318750" y="2768600"/>
          <p14:tracePt t="82783" x="10318750" y="2762250"/>
          <p14:tracePt t="82793" x="10318750" y="2755900"/>
          <p14:tracePt t="82806" x="10318750" y="2749550"/>
          <p14:tracePt t="82822" x="10312400" y="2736850"/>
          <p14:tracePt t="82839" x="10312400" y="2724150"/>
          <p14:tracePt t="82856" x="10312400" y="2711450"/>
          <p14:tracePt t="82873" x="10306050" y="2679700"/>
          <p14:tracePt t="82889" x="10306050" y="2667000"/>
          <p14:tracePt t="82906" x="10299700" y="2641600"/>
          <p14:tracePt t="82923" x="10299700" y="2628900"/>
          <p14:tracePt t="82939" x="10299700" y="2616200"/>
          <p14:tracePt t="82956" x="10293350" y="2603500"/>
          <p14:tracePt t="82957" x="10287000" y="2597150"/>
          <p14:tracePt t="82973" x="10287000" y="2590800"/>
          <p14:tracePt t="82989" x="10287000" y="2584450"/>
          <p14:tracePt t="83006" x="10287000" y="2571750"/>
          <p14:tracePt t="83022" x="10287000" y="2559050"/>
          <p14:tracePt t="83039" x="10287000" y="2552700"/>
          <p14:tracePt t="83056" x="10287000" y="2540000"/>
          <p14:tracePt t="83072" x="10287000" y="2527300"/>
          <p14:tracePt t="83089" x="10287000" y="2520950"/>
          <p14:tracePt t="83328" x="10287000" y="2514600"/>
          <p14:tracePt t="83342" x="10287000" y="2508250"/>
          <p14:tracePt t="83738" x="10287000" y="2514600"/>
          <p14:tracePt t="83758" x="10287000" y="2565400"/>
          <p14:tracePt t="83773" x="10299700" y="2628900"/>
          <p14:tracePt t="83789" x="10318750" y="2705100"/>
          <p14:tracePt t="83806" x="10325100" y="2781300"/>
          <p14:tracePt t="83823" x="10344150" y="2870200"/>
          <p14:tracePt t="83839" x="10363200" y="2952750"/>
          <p14:tracePt t="83857" x="10375900" y="3028950"/>
          <p14:tracePt t="83873" x="10388600" y="3098800"/>
          <p14:tracePt t="83890" x="10401300" y="3155950"/>
          <p14:tracePt t="83907" x="10414000" y="3219450"/>
          <p14:tracePt t="83910" x="10420350" y="3238500"/>
          <p14:tracePt t="83926" x="10426700" y="3276600"/>
          <p14:tracePt t="83939" x="10439400" y="3327400"/>
          <p14:tracePt t="83956" x="10439400" y="3352800"/>
          <p14:tracePt t="83957" x="10445750" y="3384550"/>
          <p14:tracePt t="83972" x="10452100" y="3416300"/>
          <p14:tracePt t="83989" x="10452100" y="3448050"/>
          <p14:tracePt t="84005" x="10452100" y="3479800"/>
          <p14:tracePt t="84022" x="10452100" y="3517900"/>
          <p14:tracePt t="84039" x="10458450" y="3568700"/>
          <p14:tracePt t="84055" x="10458450" y="3644900"/>
          <p14:tracePt t="84072" x="10458450" y="3733800"/>
          <p14:tracePt t="84089" x="10458450" y="3803650"/>
          <p14:tracePt t="84105" x="10458450" y="3848100"/>
          <p14:tracePt t="84122" x="10458450" y="3867150"/>
          <p14:tracePt t="84139" x="10458450" y="3879850"/>
          <p14:tracePt t="84376" x="10439400" y="3879850"/>
          <p14:tracePt t="84392" x="10369550" y="3879850"/>
          <p14:tracePt t="84411" x="10223500" y="3879850"/>
          <p14:tracePt t="84414" x="10134600" y="3879850"/>
          <p14:tracePt t="84427" x="10033000" y="3879850"/>
          <p14:tracePt t="84439" x="9804400" y="3879850"/>
          <p14:tracePt t="84455" x="9544050" y="3879850"/>
          <p14:tracePt t="84472" x="9296400" y="3879850"/>
          <p14:tracePt t="84489" x="9074150" y="3879850"/>
          <p14:tracePt t="84505" x="8896350" y="3879850"/>
          <p14:tracePt t="84522" x="8782050" y="3879850"/>
          <p14:tracePt t="84539" x="8693150" y="3879850"/>
          <p14:tracePt t="84555" x="8661400" y="3873500"/>
          <p14:tracePt t="84572" x="8648700" y="3873500"/>
          <p14:tracePt t="84641" x="8636000" y="3867150"/>
          <p14:tracePt t="84661" x="8629650" y="3854450"/>
          <p14:tracePt t="84689" x="8623300" y="3848100"/>
          <p14:tracePt t="84705" x="8616950" y="3841750"/>
          <p14:tracePt t="84722" x="8610600" y="3835400"/>
          <p14:tracePt t="84739" x="8604250" y="3835400"/>
          <p14:tracePt t="85110" x="0" y="0"/>
        </p14:tracePtLst>
        <p14:tracePtLst>
          <p14:tracePt t="86690" x="3543300" y="2622550"/>
          <p14:tracePt t="86735" x="3549650" y="2622550"/>
          <p14:tracePt t="86751" x="3556000" y="2622550"/>
          <p14:tracePt t="86758" x="3587750" y="2622550"/>
          <p14:tracePt t="86771" x="3619500" y="2628900"/>
          <p14:tracePt t="86788" x="3771900" y="2654300"/>
          <p14:tracePt t="86805" x="4318000" y="2717800"/>
          <p14:tracePt t="86821" x="4895850" y="2774950"/>
          <p14:tracePt t="86838" x="5651500" y="2806700"/>
          <p14:tracePt t="86855" x="6470650" y="2806700"/>
          <p14:tracePt t="86872" x="7289800" y="2806700"/>
          <p14:tracePt t="86888" x="8020050" y="2806700"/>
          <p14:tracePt t="86905" x="8559800" y="2806700"/>
          <p14:tracePt t="86922" x="8864600" y="2806700"/>
          <p14:tracePt t="86938" x="9010650" y="2806700"/>
          <p14:tracePt t="86941" x="9036050" y="2806700"/>
          <p14:tracePt t="86954" x="9048750" y="2806700"/>
          <p14:tracePt t="86972" x="9067800" y="2806700"/>
          <p14:tracePt t="87502" x="0" y="0"/>
        </p14:tracePtLst>
        <p14:tracePtLst>
          <p14:tracePt t="92920" x="11125200" y="2997200"/>
          <p14:tracePt t="92937" x="11131550" y="2997200"/>
          <p14:tracePt t="93097" x="11137900" y="2997200"/>
          <p14:tracePt t="93110" x="11150600" y="2997200"/>
          <p14:tracePt t="93124" x="11169650" y="2997200"/>
          <p14:tracePt t="93136" x="11233150" y="2997200"/>
          <p14:tracePt t="93154" x="11341100" y="2997200"/>
          <p14:tracePt t="93169" x="11442700" y="2997200"/>
          <p14:tracePt t="93186" x="11563350" y="2997200"/>
          <p14:tracePt t="93203" x="11658600" y="2997200"/>
          <p14:tracePt t="93219" x="11747500" y="2997200"/>
          <p14:tracePt t="93222" x="11779250" y="2997200"/>
          <p14:tracePt t="93236" x="11791950" y="2997200"/>
          <p14:tracePt t="93252" x="11811000" y="2997200"/>
          <p14:tracePt t="93302" x="11791950" y="2997200"/>
          <p14:tracePt t="93311" x="11747500" y="2997200"/>
          <p14:tracePt t="93319" x="11684000" y="2997200"/>
          <p14:tracePt t="93336" x="11525250" y="2997200"/>
          <p14:tracePt t="93353" x="11366500" y="2997200"/>
          <p14:tracePt t="93369" x="11252200" y="2997200"/>
          <p14:tracePt t="93386" x="11144250" y="2997200"/>
          <p14:tracePt t="93403" x="11029950" y="2997200"/>
          <p14:tracePt t="93406" x="10966450" y="2997200"/>
          <p14:tracePt t="93420" x="10890250" y="2997200"/>
          <p14:tracePt t="93437" x="10591800" y="2946400"/>
          <p14:tracePt t="93454" x="10325100" y="2895600"/>
          <p14:tracePt t="93469" x="10134600" y="2870200"/>
          <p14:tracePt t="93486" x="10001250" y="2857500"/>
          <p14:tracePt t="93502" x="9969500" y="2857500"/>
          <p14:tracePt t="93519" x="9963150" y="2857500"/>
          <p14:tracePt t="93552" x="9937750" y="2844800"/>
          <p14:tracePt t="93569" x="9912350" y="2844800"/>
          <p14:tracePt t="93586" x="9829800" y="2844800"/>
          <p14:tracePt t="93602" x="9715500" y="2844800"/>
          <p14:tracePt t="93606" x="9639300" y="2844800"/>
          <p14:tracePt t="93619" x="9575800" y="2844800"/>
          <p14:tracePt t="93636" x="9480550" y="2844800"/>
          <p14:tracePt t="93654" x="9404350" y="2844800"/>
          <p14:tracePt t="93670" x="9359900" y="2844800"/>
          <p14:tracePt t="93686" x="9296400" y="2844800"/>
          <p14:tracePt t="93703" x="9207500" y="2844800"/>
          <p14:tracePt t="93720" x="9118600" y="2844800"/>
          <p14:tracePt t="93736" x="9055100" y="2844800"/>
          <p14:tracePt t="93753" x="9029700" y="2844800"/>
          <p14:tracePt t="93769" x="9017000" y="2844800"/>
          <p14:tracePt t="94097" x="9004300" y="2844800"/>
          <p14:tracePt t="94113" x="8959850" y="2844800"/>
          <p14:tracePt t="94123" x="8947150" y="2844800"/>
          <p14:tracePt t="94136" x="8928100" y="2844800"/>
          <p14:tracePt t="94215" x="8934450" y="2844800"/>
          <p14:tracePt t="94230" x="9017000" y="2844800"/>
          <p14:tracePt t="94238" x="9093200" y="2844800"/>
          <p14:tracePt t="94252" x="9175750" y="2844800"/>
          <p14:tracePt t="94269" x="9461500" y="2844800"/>
          <p14:tracePt t="94285" x="9588500" y="2844800"/>
          <p14:tracePt t="94302" x="9639300" y="2844800"/>
          <p14:tracePt t="94319" x="9652000" y="2844800"/>
          <p14:tracePt t="94335" x="9658350" y="2844800"/>
          <p14:tracePt t="94437" x="9652000" y="2844800"/>
          <p14:tracePt t="94445" x="9639300" y="2844800"/>
          <p14:tracePt t="94454" x="9613900" y="2844800"/>
          <p14:tracePt t="94469" x="9556750" y="2844800"/>
          <p14:tracePt t="94485" x="9474200" y="2844800"/>
          <p14:tracePt t="94502" x="9398000" y="2844800"/>
          <p14:tracePt t="94519" x="9372600" y="2844800"/>
          <p14:tracePt t="94590" x="9398000" y="2844800"/>
          <p14:tracePt t="94600" x="9436100" y="2844800"/>
          <p14:tracePt t="94610" x="9499600" y="2844800"/>
          <p14:tracePt t="94619" x="9563100" y="2844800"/>
          <p14:tracePt t="94635" x="9715500" y="2844800"/>
          <p14:tracePt t="94652" x="9798050" y="2844800"/>
          <p14:tracePt t="94653" x="9823450" y="2844800"/>
          <p14:tracePt t="94670" x="9855200" y="2844800"/>
          <p14:tracePt t="94686" x="9874250" y="2844800"/>
          <p14:tracePt t="94933" x="9880600" y="2844800"/>
          <p14:tracePt t="94941" x="9886950" y="2844800"/>
          <p14:tracePt t="94957" x="9906000" y="2844800"/>
          <p14:tracePt t="94969" x="9925050" y="2844800"/>
          <p14:tracePt t="94985" x="9994900" y="2844800"/>
          <p14:tracePt t="95002" x="10045700" y="2844800"/>
          <p14:tracePt t="95019" x="10071100" y="2844800"/>
          <p14:tracePt t="95506" x="10064750" y="2844800"/>
          <p14:tracePt t="95522" x="9950450" y="2844800"/>
          <p14:tracePt t="95541" x="9626600" y="2844800"/>
          <p14:tracePt t="95557" x="9436100" y="2844800"/>
          <p14:tracePt t="95568" x="9385300" y="2844800"/>
          <p14:tracePt t="95585" x="9353550" y="2844800"/>
          <p14:tracePt t="95689" x="9385300" y="2844800"/>
          <p14:tracePt t="95704" x="9493250" y="2844800"/>
          <p14:tracePt t="95720" x="9607550" y="2844800"/>
          <p14:tracePt t="95736" x="9677400" y="2844800"/>
          <p14:tracePt t="95752" x="9690100" y="2844800"/>
          <p14:tracePt t="95768" x="0" y="0"/>
        </p14:tracePtLst>
        <p14:tracePtLst>
          <p14:tracePt t="96601" x="2635250" y="4781550"/>
          <p14:tracePt t="96679" x="2647950" y="4781550"/>
          <p14:tracePt t="96690" x="2679700" y="4781550"/>
          <p14:tracePt t="96702" x="2838450" y="4781550"/>
          <p14:tracePt t="96719" x="3067050" y="4781550"/>
          <p14:tracePt t="96735" x="3517900" y="4826000"/>
          <p14:tracePt t="96751" x="4000500" y="4908550"/>
          <p14:tracePt t="96768" x="4254500" y="4959350"/>
          <p14:tracePt t="96785" x="4324350" y="4972050"/>
          <p14:tracePt t="96801" x="4330700" y="4972050"/>
          <p14:tracePt t="96869" x="4324350" y="4972050"/>
          <p14:tracePt t="96882" x="4292600" y="4972050"/>
          <p14:tracePt t="96900" x="4197350" y="4972050"/>
          <p14:tracePt t="96911" x="4038600" y="4972050"/>
          <p14:tracePt t="96924" x="3949700" y="4972050"/>
          <p14:tracePt t="96934" x="3797300" y="4972050"/>
          <p14:tracePt t="96951" x="3676650" y="4972050"/>
          <p14:tracePt t="96968" x="3638550" y="4972050"/>
          <p14:tracePt t="96985" x="3625850" y="4972050"/>
          <p14:tracePt t="97038" x="3625850" y="4965700"/>
          <p14:tracePt t="97045" x="3638550" y="4965700"/>
          <p14:tracePt t="97054" x="3695700" y="4959350"/>
          <p14:tracePt t="97068" x="3765550" y="4946650"/>
          <p14:tracePt t="97084" x="3956050" y="4946650"/>
          <p14:tracePt t="97101" x="3987800" y="4946650"/>
          <p14:tracePt t="97118" x="3994150" y="4946650"/>
          <p14:tracePt t="97150" x="3981450" y="4946650"/>
          <p14:tracePt t="97163" x="3943350" y="4946650"/>
          <p14:tracePt t="97175" x="3797300" y="4946650"/>
          <p14:tracePt t="97185" x="3702050" y="4946650"/>
          <p14:tracePt t="97202" x="3511550" y="4946650"/>
          <p14:tracePt t="97218" x="3416300" y="4946650"/>
          <p14:tracePt t="97221" x="3403600" y="4946650"/>
          <p14:tracePt t="97238" x="3397250" y="4946650"/>
          <p14:tracePt t="97261" x="3390900" y="4946650"/>
          <p14:tracePt t="97279" x="3409950" y="4946650"/>
          <p14:tracePt t="97289" x="3460750" y="4946650"/>
          <p14:tracePt t="97301" x="3556000" y="4946650"/>
          <p14:tracePt t="97318" x="3606800" y="4946650"/>
          <p14:tracePt t="97335" x="3625850" y="4946650"/>
          <p14:tracePt t="97351" x="3632200" y="4946650"/>
          <p14:tracePt t="97430" x="3638550" y="4946650"/>
          <p14:tracePt t="97439" x="3644900" y="4946650"/>
          <p14:tracePt t="97452" x="3663950" y="4946650"/>
          <p14:tracePt t="97469" x="3810000" y="4946650"/>
          <p14:tracePt t="97485" x="3987800" y="4946650"/>
          <p14:tracePt t="97502" x="4159250" y="4946650"/>
          <p14:tracePt t="97518" x="4248150" y="4946650"/>
          <p14:tracePt t="97535" x="4267200" y="4946650"/>
          <p14:tracePt t="97551" x="4273550" y="4946650"/>
          <p14:tracePt t="97704" x="4279900" y="4946650"/>
          <p14:tracePt t="97720" x="4286250" y="4946650"/>
          <p14:tracePt t="98069" x="0" y="0"/>
        </p14:tracePtLst>
        <p14:tracePtLst>
          <p14:tracePt t="98696" x="9207500" y="2698750"/>
          <p14:tracePt t="98772" x="9207500" y="2711450"/>
          <p14:tracePt t="98790" x="9207500" y="2794000"/>
          <p14:tracePt t="98801" x="9207500" y="2819400"/>
          <p14:tracePt t="98818" x="9207500" y="2857500"/>
          <p14:tracePt t="98821" x="9207500" y="2876550"/>
          <p14:tracePt t="98851" x="9207500" y="2882900"/>
          <p14:tracePt t="98867" x="9213850" y="2895600"/>
          <p14:tracePt t="98998" x="0" y="0"/>
        </p14:tracePtLst>
        <p14:tracePtLst>
          <p14:tracePt t="99304" x="8185150" y="3041650"/>
          <p14:tracePt t="99369" x="8191500" y="3041650"/>
          <p14:tracePt t="99390" x="8356600" y="3067050"/>
          <p14:tracePt t="99400" x="8439150" y="3086100"/>
          <p14:tracePt t="99417" x="8642350" y="3124200"/>
          <p14:tracePt t="99421" x="8731250" y="3136900"/>
          <p14:tracePt t="99434" x="8807450" y="3155950"/>
          <p14:tracePt t="99451" x="8851900" y="3162300"/>
          <p14:tracePt t="99467" x="8858250" y="3162300"/>
          <p14:tracePt t="99589" x="0" y="0"/>
        </p14:tracePtLst>
        <p14:tracePtLst>
          <p14:tracePt t="100512" x="1441450" y="4959350"/>
          <p14:tracePt t="100529" x="1441450" y="4965700"/>
          <p14:tracePt t="100541" x="1441450" y="4978400"/>
          <p14:tracePt t="100550" x="1441450" y="4984750"/>
          <p14:tracePt t="100567" x="1492250" y="4997450"/>
          <p14:tracePt t="100583" x="1600200" y="5022850"/>
          <p14:tracePt t="100600" x="1771650" y="5048250"/>
          <p14:tracePt t="100616" x="1974850" y="5080000"/>
          <p14:tracePt t="100633" x="2101850" y="5099050"/>
          <p14:tracePt t="100650" x="2146300" y="5105400"/>
          <p14:tracePt t="100667" x="2159000" y="5105400"/>
          <p14:tracePt t="100950" x="0" y="0"/>
        </p14:tracePtLst>
        <p14:tracePtLst>
          <p14:tracePt t="101410" x="2870200" y="4940300"/>
          <p14:tracePt t="101480" x="2870200" y="4946650"/>
          <p14:tracePt t="101500" x="2870200" y="4978400"/>
          <p14:tracePt t="101520" x="2901950" y="5041900"/>
          <p14:tracePt t="101533" x="2952750" y="5067300"/>
          <p14:tracePt t="101551" x="3060700" y="5105400"/>
          <p14:tracePt t="101567" x="3206750" y="5130800"/>
          <p14:tracePt t="101583" x="3359150" y="5130800"/>
          <p14:tracePt t="101600" x="3486150" y="5130800"/>
          <p14:tracePt t="101616" x="3536950" y="5130800"/>
          <p14:tracePt t="101633" x="3549650" y="5130800"/>
          <p14:tracePt t="101695" x="3556000" y="5130800"/>
          <p14:tracePt t="101702" x="3562350" y="5130800"/>
          <p14:tracePt t="101717" x="3606800" y="5130800"/>
          <p14:tracePt t="101717" x="0" y="0"/>
        </p14:tracePtLst>
        <p14:tracePtLst>
          <p14:tracePt t="102458" x="9251950" y="3086100"/>
          <p14:tracePt t="102510" x="9271000" y="3086100"/>
          <p14:tracePt t="102520" x="9321800" y="3086100"/>
          <p14:tracePt t="102534" x="9429750" y="3092450"/>
          <p14:tracePt t="102550" x="9594850" y="3092450"/>
          <p14:tracePt t="102567" x="9747250" y="3092450"/>
          <p14:tracePt t="102583" x="9810750" y="3092450"/>
          <p14:tracePt t="102599" x="9823450" y="3092450"/>
          <p14:tracePt t="102616" x="9829800" y="3092450"/>
          <p14:tracePt t="102711" x="9798050" y="3092450"/>
          <p14:tracePt t="102729" x="9696450" y="3092450"/>
          <p14:tracePt t="102750" x="9486900" y="3092450"/>
          <p14:tracePt t="102766" x="9372600" y="3092450"/>
          <p14:tracePt t="102784" x="9283700" y="3092450"/>
          <p14:tracePt t="102800" x="9245600" y="3092450"/>
          <p14:tracePt t="102816" x="9213850" y="3092450"/>
          <p14:tracePt t="102833" x="9182100" y="3092450"/>
          <p14:tracePt t="102849" x="9144000" y="3092450"/>
          <p14:tracePt t="102866" x="9093200" y="3092450"/>
          <p14:tracePt t="102869" x="9067800" y="3092450"/>
          <p14:tracePt t="102882" x="9029700" y="3092450"/>
          <p14:tracePt t="102899" x="8991600" y="3086100"/>
          <p14:tracePt t="102902" x="8985250" y="3086100"/>
          <p14:tracePt t="102916" x="8978900" y="3086100"/>
          <p14:tracePt t="103098" x="8972550" y="3086100"/>
          <p14:tracePt t="103118" x="8947150" y="3079750"/>
          <p14:tracePt t="103140" x="8928100" y="3079750"/>
          <p14:tracePt t="103233" x="8928100" y="3073400"/>
          <p14:tracePt t="103251" x="9004300" y="3060700"/>
          <p14:tracePt t="103266" x="9194800" y="3060700"/>
          <p14:tracePt t="103269" x="9340850" y="3060700"/>
          <p14:tracePt t="103284" x="9493250" y="3060700"/>
          <p14:tracePt t="103299" x="9798050" y="3060700"/>
          <p14:tracePt t="103316" x="10007600" y="3060700"/>
          <p14:tracePt t="103319" x="10077450" y="3060700"/>
          <p14:tracePt t="103333" x="10153650" y="3060700"/>
          <p14:tracePt t="103349" x="10185400" y="3060700"/>
          <p14:tracePt t="103438" x="10191750" y="3060700"/>
          <p14:tracePt t="103447" x="10198100" y="3060700"/>
          <p14:tracePt t="103456" x="10204450" y="3060700"/>
          <p14:tracePt t="103467" x="10210800" y="3060700"/>
          <p14:tracePt t="103483" x="10236200" y="3060700"/>
          <p14:tracePt t="103500" x="10274300" y="3060700"/>
          <p14:tracePt t="103503" x="10287000" y="3060700"/>
          <p14:tracePt t="103517" x="10331450" y="3060700"/>
          <p14:tracePt t="103533" x="10433050" y="3067050"/>
          <p14:tracePt t="103550" x="10572750" y="3092450"/>
          <p14:tracePt t="103566" x="10750550" y="3124200"/>
          <p14:tracePt t="103582" x="10858500" y="3149600"/>
          <p14:tracePt t="103599" x="10883900" y="3149600"/>
          <p14:tracePt t="103616" x="10890250" y="3149600"/>
          <p14:tracePt t="103838" x="10877550" y="3149600"/>
          <p14:tracePt t="103847" x="10858500" y="3149600"/>
          <p14:tracePt t="103854" x="10814050" y="3143250"/>
          <p14:tracePt t="103865" x="10782300" y="3136900"/>
          <p14:tracePt t="103882" x="10674350" y="3111500"/>
          <p14:tracePt t="103899" x="10566400" y="3105150"/>
          <p14:tracePt t="103901" x="10490200" y="3105150"/>
          <p14:tracePt t="103915" x="10407650" y="3105150"/>
          <p14:tracePt t="103932" x="10217150" y="3105150"/>
          <p14:tracePt t="103949" x="9950450" y="3105150"/>
          <p14:tracePt t="103965" x="9804400" y="3105150"/>
          <p14:tracePt t="103982" x="9677400" y="3105150"/>
          <p14:tracePt t="103999" x="9582150" y="3105150"/>
          <p14:tracePt t="104015" x="9493250" y="3105150"/>
          <p14:tracePt t="104033" x="9436100" y="3098800"/>
          <p14:tracePt t="104049" x="9391650" y="3086100"/>
          <p14:tracePt t="104066" x="9378950" y="3086100"/>
          <p14:tracePt t="104086" x="9372600" y="3086100"/>
          <p14:tracePt t="104099" x="9366250" y="3086100"/>
          <p14:tracePt t="104115" x="9347200" y="3086100"/>
          <p14:tracePt t="104133" x="9309100" y="3086100"/>
          <p14:tracePt t="104149" x="9283700" y="3086100"/>
          <p14:tracePt t="104165" x="9251950" y="3086100"/>
          <p14:tracePt t="104182" x="9213850" y="3086100"/>
          <p14:tracePt t="104199" x="9194800" y="3086100"/>
          <p14:tracePt t="104217" x="9188450" y="3086100"/>
          <p14:tracePt t="104318" x="9182100" y="3086100"/>
          <p14:tracePt t="104327" x="9175750" y="3086100"/>
          <p14:tracePt t="104343" x="9169400" y="3086100"/>
          <p14:tracePt t="104351" x="9163050" y="3086100"/>
          <p14:tracePt t="104365" x="9156700" y="3086100"/>
          <p14:tracePt t="104397" x="9150350" y="3079750"/>
          <p14:tracePt t="104413" x="9144000" y="3079750"/>
          <p14:tracePt t="104421" x="9131300" y="3073400"/>
          <p14:tracePt t="104432" x="9118600" y="3067050"/>
          <p14:tracePt t="104449" x="9112250" y="3067050"/>
          <p14:tracePt t="104465" x="9099550" y="3067050"/>
          <p14:tracePt t="104567" x="9112250" y="3067050"/>
          <p14:tracePt t="104582" x="9207500" y="3067050"/>
          <p14:tracePt t="104597" x="9391650" y="3067050"/>
          <p14:tracePt t="104616" x="9626600" y="3067050"/>
          <p14:tracePt t="104632" x="9823450" y="3067050"/>
          <p14:tracePt t="104649" x="9950450" y="3067050"/>
          <p14:tracePt t="104665" x="9994900" y="3067050"/>
          <p14:tracePt t="104682" x="10001250" y="3067050"/>
          <p14:tracePt t="105662" x="0" y="0"/>
        </p14:tracePtLst>
        <p14:tracePtLst>
          <p14:tracePt t="106240" x="8191500" y="2654300"/>
          <p14:tracePt t="106257" x="8178800" y="2654300"/>
          <p14:tracePt t="106270" x="8172450" y="2654300"/>
          <p14:tracePt t="106283" x="8166100" y="2660650"/>
          <p14:tracePt t="106299" x="8159750" y="2673350"/>
          <p14:tracePt t="106315" x="8147050" y="2698750"/>
          <p14:tracePt t="106317" x="8147050" y="2711450"/>
          <p14:tracePt t="106331" x="8140700" y="2736850"/>
          <p14:tracePt t="106348" x="8140700" y="2762250"/>
          <p14:tracePt t="106365" x="8140700" y="2813050"/>
          <p14:tracePt t="106381" x="8140700" y="2832100"/>
          <p14:tracePt t="106398" x="8140700" y="2851150"/>
          <p14:tracePt t="106415" x="8140700" y="2863850"/>
          <p14:tracePt t="106431" x="8166100" y="2882900"/>
          <p14:tracePt t="106448" x="8197850" y="2901950"/>
          <p14:tracePt t="106465" x="8235950" y="2921000"/>
          <p14:tracePt t="106482" x="8286750" y="2940050"/>
          <p14:tracePt t="106486" x="8331200" y="2946400"/>
          <p14:tracePt t="106498" x="8388350" y="2965450"/>
          <p14:tracePt t="106515" x="8515350" y="2990850"/>
          <p14:tracePt t="106518" x="8578850" y="2997200"/>
          <p14:tracePt t="106531" x="8648700" y="3016250"/>
          <p14:tracePt t="106549" x="8750300" y="3022600"/>
          <p14:tracePt t="106565" x="8775700" y="3022600"/>
          <p14:tracePt t="106607" x="8782050" y="3022600"/>
          <p14:tracePt t="106624" x="8788400" y="3022600"/>
          <p14:tracePt t="106639" x="8788400" y="3016250"/>
          <p14:tracePt t="106648" x="8794750" y="3016250"/>
          <p14:tracePt t="106665" x="8801100" y="2990850"/>
          <p14:tracePt t="106681" x="8813800" y="2959100"/>
          <p14:tracePt t="106698" x="8820150" y="2933700"/>
          <p14:tracePt t="106714" x="8820150" y="2895600"/>
          <p14:tracePt t="106717" x="8820150" y="2882900"/>
          <p14:tracePt t="106731" x="8820150" y="2863850"/>
          <p14:tracePt t="106748" x="8813800" y="2832100"/>
          <p14:tracePt t="106749" x="8813800" y="2825750"/>
          <p14:tracePt t="106765" x="8807450" y="2813050"/>
          <p14:tracePt t="106782" x="8801100" y="2800350"/>
          <p14:tracePt t="106798" x="8794750" y="2794000"/>
          <p14:tracePt t="106814" x="8782050" y="2787650"/>
          <p14:tracePt t="106831" x="8750300" y="2781300"/>
          <p14:tracePt t="106848" x="8699500" y="2774950"/>
          <p14:tracePt t="106864" x="8642350" y="2762250"/>
          <p14:tracePt t="106881" x="8566150" y="2749550"/>
          <p14:tracePt t="106898" x="8489950" y="2749550"/>
          <p14:tracePt t="106914" x="8439150" y="2749550"/>
          <p14:tracePt t="106917" x="8413750" y="2749550"/>
          <p14:tracePt t="106931" x="8401050" y="2762250"/>
          <p14:tracePt t="106948" x="8375650" y="2800350"/>
          <p14:tracePt t="106949" x="8362950" y="2819400"/>
          <p14:tracePt t="106964" x="8343900" y="2844800"/>
          <p14:tracePt t="106981" x="8337550" y="2863850"/>
          <p14:tracePt t="106998" x="8337550" y="2901950"/>
          <p14:tracePt t="107014" x="8337550" y="2933700"/>
          <p14:tracePt t="107031" x="8337550" y="2971800"/>
          <p14:tracePt t="107048" x="8337550" y="3009900"/>
          <p14:tracePt t="107064" x="8350250" y="3028950"/>
          <p14:tracePt t="107081" x="8362950" y="3048000"/>
          <p14:tracePt t="107114" x="8369300" y="3054350"/>
          <p14:tracePt t="107131" x="8382000" y="3054350"/>
          <p14:tracePt t="107148" x="8413750" y="3054350"/>
          <p14:tracePt t="107165" x="8515350" y="3048000"/>
          <p14:tracePt t="107181" x="8585200" y="3028950"/>
          <p14:tracePt t="107198" x="8629650" y="2997200"/>
          <p14:tracePt t="107214" x="8655050" y="2978150"/>
          <p14:tracePt t="107231" x="8667750" y="2965450"/>
          <p14:tracePt t="107248" x="8674100" y="2959100"/>
          <p14:tracePt t="107265" x="8680450" y="2940050"/>
          <p14:tracePt t="107282" x="8674100" y="2901950"/>
          <p14:tracePt t="107297" x="8648700" y="2863850"/>
          <p14:tracePt t="107315" x="8616950" y="2813050"/>
          <p14:tracePt t="107331" x="8578850" y="2781300"/>
          <p14:tracePt t="107334" x="8566150" y="2774950"/>
          <p14:tracePt t="107348" x="8559800" y="2762250"/>
          <p14:tracePt t="107364" x="8553450" y="2755900"/>
          <p14:tracePt t="107391" x="8547100" y="2755900"/>
          <p14:tracePt t="107397" x="8534400" y="2762250"/>
          <p14:tracePt t="107414" x="8489950" y="2825750"/>
          <p14:tracePt t="107431" x="8451850" y="2927350"/>
          <p14:tracePt t="107447" x="8426450" y="3016250"/>
          <p14:tracePt t="107464" x="8426450" y="3073400"/>
          <p14:tracePt t="107481" x="8426450" y="3105150"/>
          <p14:tracePt t="107498" x="8432800" y="3136900"/>
          <p14:tracePt t="107514" x="8439150" y="3143250"/>
          <p14:tracePt t="107531" x="8445500" y="3149600"/>
          <p14:tracePt t="107550" x="8458200" y="3149600"/>
          <p14:tracePt t="107565" x="8470900" y="3136900"/>
          <p14:tracePt t="107581" x="8547100" y="2984500"/>
          <p14:tracePt t="107597" x="8578850" y="2876550"/>
          <p14:tracePt t="107614" x="8597900" y="2794000"/>
          <p14:tracePt t="107631" x="8597900" y="2755900"/>
          <p14:tracePt t="107647" x="8597900" y="2730500"/>
          <p14:tracePt t="107720" x="8591550" y="2755900"/>
          <p14:tracePt t="107733" x="8591550" y="2774950"/>
          <p14:tracePt t="107749" x="8578850" y="2819400"/>
          <p14:tracePt t="107766" x="8578850" y="2825750"/>
          <p14:tracePt t="107784" x="8578850" y="2832100"/>
          <p14:tracePt t="107806" x="8578850" y="2838450"/>
          <p14:tracePt t="107879" x="8578850" y="2825750"/>
          <p14:tracePt t="107899" x="8585200" y="2794000"/>
          <p14:tracePt t="107914" x="8591550" y="2768600"/>
          <p14:tracePt t="107931" x="8591550" y="2762250"/>
          <p14:tracePt t="107993" x="8591550" y="2768600"/>
          <p14:tracePt t="108008" x="8585200" y="2876550"/>
          <p14:tracePt t="108031" x="8585200" y="3003550"/>
          <p14:tracePt t="108045" x="8585200" y="3028950"/>
          <p14:tracePt t="108056" x="8585200" y="3041650"/>
          <p14:tracePt t="108111" x="8585200" y="3016250"/>
          <p14:tracePt t="108121" x="8585200" y="2984500"/>
          <p14:tracePt t="108135" x="8585200" y="2927350"/>
          <p14:tracePt t="108147" x="8585200" y="2901950"/>
          <p14:tracePt t="108164" x="8585200" y="2863850"/>
          <p14:tracePt t="108166" x="8585200" y="2844800"/>
          <p14:tracePt t="108181" x="8578850" y="2832100"/>
          <p14:tracePt t="108222" x="8566150" y="2832100"/>
          <p14:tracePt t="108231" x="8559800" y="2832100"/>
          <p14:tracePt t="108248" x="8559800" y="2838450"/>
          <p14:tracePt t="108265" x="8553450" y="2851150"/>
          <p14:tracePt t="108345" x="8559800" y="2863850"/>
          <p14:tracePt t="108361" x="8616950" y="2876550"/>
          <p14:tracePt t="108373" x="8667750" y="2882900"/>
          <p14:tracePt t="108375" x="8724900" y="2882900"/>
          <p14:tracePt t="108389" x="8775700" y="2882900"/>
          <p14:tracePt t="108401" x="8883650" y="2882900"/>
          <p14:tracePt t="108414" x="8915400" y="2882900"/>
          <p14:tracePt t="108431" x="8928100" y="2882900"/>
          <p14:tracePt t="108543" x="8928100" y="2895600"/>
          <p14:tracePt t="108558" x="8890000" y="2927350"/>
          <p14:tracePt t="108576" x="8858250" y="2959100"/>
          <p14:tracePt t="108591" x="8839200" y="2978150"/>
          <p14:tracePt t="108604" x="8832850" y="2984500"/>
          <p14:tracePt t="108614" x="8832850" y="2990850"/>
          <p14:tracePt t="108672" x="8826500" y="2990850"/>
          <p14:tracePt t="108689" x="8820150" y="2946400"/>
          <p14:tracePt t="108702" x="8807450" y="2870200"/>
          <p14:tracePt t="108718" x="8807450" y="2806700"/>
          <p14:tracePt t="108730" x="8807450" y="2781300"/>
          <p14:tracePt t="108747" x="8807450" y="2755900"/>
          <p14:tracePt t="108750" x="8807450" y="2749550"/>
          <p14:tracePt t="108764" x="8807450" y="2743200"/>
          <p14:tracePt t="108816" x="8801100" y="2755900"/>
          <p14:tracePt t="108834" x="8788400" y="2794000"/>
          <p14:tracePt t="108848" x="8769350" y="2844800"/>
          <p14:tracePt t="108864" x="8750300" y="2870200"/>
          <p14:tracePt t="108881" x="8743950" y="2889250"/>
          <p14:tracePt t="108969" x="8743950" y="2870200"/>
          <p14:tracePt t="108985" x="8743950" y="2832100"/>
          <p14:tracePt t="109001" x="8756650" y="2806700"/>
          <p14:tracePt t="109015" x="8763000" y="2800350"/>
          <p14:tracePt t="109112" x="8763000" y="2813050"/>
          <p14:tracePt t="109128" x="8763000" y="2832100"/>
          <p14:tracePt t="109143" x="8763000" y="2844800"/>
          <p14:tracePt t="109232" x="8763000" y="2832100"/>
          <p14:tracePt t="109239" x="8763000" y="2825750"/>
          <p14:tracePt t="109247" x="8763000" y="2813050"/>
          <p14:tracePt t="109264" x="8763000" y="2806700"/>
          <p14:tracePt t="109360" x="8756650" y="2806700"/>
          <p14:tracePt t="109383" x="8756650" y="2813050"/>
          <p14:tracePt t="109392" x="8756650" y="2819400"/>
          <p14:tracePt t="109401" x="8756650" y="2825750"/>
          <p14:tracePt t="109414" x="8756650" y="2832100"/>
          <p14:tracePt t="109439" x="8756650" y="2838450"/>
          <p14:tracePt t="109448" x="8756650" y="2844800"/>
          <p14:tracePt t="109951" x="0" y="0"/>
        </p14:tracePtLst>
        <p14:tracePtLst>
          <p14:tracePt t="110896" x="8204200" y="2806700"/>
          <p14:tracePt t="111037" x="0" y="0"/>
        </p14:tracePtLst>
        <p14:tracePtLst>
          <p14:tracePt t="112200" x="8356600" y="2844800"/>
          <p14:tracePt t="112223" x="8350250" y="2844800"/>
          <p14:tracePt t="112238" x="8331200" y="2882900"/>
          <p14:tracePt t="112254" x="8331200" y="2901950"/>
          <p14:tracePt t="112265" x="8331200" y="2914650"/>
          <p14:tracePt t="112280" x="8331200" y="2959100"/>
          <p14:tracePt t="112297" x="8331200" y="3016250"/>
          <p14:tracePt t="112313" x="8331200" y="3079750"/>
          <p14:tracePt t="112329" x="8331200" y="3155950"/>
          <p14:tracePt t="112347" x="8369300" y="3238500"/>
          <p14:tracePt t="112349" x="8394700" y="3282950"/>
          <p14:tracePt t="112363" x="8407400" y="3340100"/>
          <p14:tracePt t="112379" x="8458200" y="3460750"/>
          <p14:tracePt t="112382" x="8477250" y="3517900"/>
          <p14:tracePt t="112396" x="8502650" y="3575050"/>
          <p14:tracePt t="112413" x="8553450" y="3695700"/>
          <p14:tracePt t="112429" x="8566150" y="3721100"/>
          <p14:tracePt t="112446" x="8585200" y="3740150"/>
          <p14:tracePt t="112517" x="8591550" y="3740150"/>
          <p14:tracePt t="113062" x="0" y="0"/>
        </p14:tracePtLst>
        <p14:tracePtLst>
          <p14:tracePt t="113850" x="1644650" y="5238750"/>
          <p14:tracePt t="113970" x="1651000" y="5238750"/>
          <p14:tracePt t="113990" x="1790700" y="5238750"/>
          <p14:tracePt t="114006" x="1898650" y="5238750"/>
          <p14:tracePt t="114016" x="1962150" y="5245100"/>
          <p14:tracePt t="114030" x="2025650" y="5251450"/>
          <p14:tracePt t="114046" x="2057400" y="5257800"/>
          <p14:tracePt t="114063" x="2076450" y="5257800"/>
          <p14:tracePt t="114360" x="2070100" y="5257800"/>
          <p14:tracePt t="114379" x="1993900" y="5257800"/>
          <p14:tracePt t="114397" x="1822450" y="5257800"/>
          <p14:tracePt t="114412" x="1771650" y="5257800"/>
          <p14:tracePt t="114429" x="1689100" y="5257800"/>
          <p14:tracePt t="114445" x="1682750" y="5257800"/>
          <p14:tracePt t="114551" x="1701800" y="5257800"/>
          <p14:tracePt t="114564" x="1733550" y="5257800"/>
          <p14:tracePt t="114579" x="1809750" y="5257800"/>
          <p14:tracePt t="114597" x="1917700" y="5257800"/>
          <p14:tracePt t="114612" x="1943100" y="5257800"/>
          <p14:tracePt t="114629" x="1955800" y="5257800"/>
          <p14:tracePt t="114736" x="1936750" y="5257800"/>
          <p14:tracePt t="114754" x="1905000" y="5257800"/>
          <p14:tracePt t="114773" x="1892300" y="5257800"/>
          <p14:tracePt t="114847" x="1905000" y="5257800"/>
          <p14:tracePt t="114862" x="1949450" y="5257800"/>
          <p14:tracePt t="114875" x="1968500" y="5257800"/>
          <p14:tracePt t="114884" x="1981200" y="5257800"/>
          <p14:tracePt t="114895" x="2019300" y="5257800"/>
          <p14:tracePt t="114912" x="2051050" y="5257800"/>
          <p14:tracePt t="114929" x="2070100" y="5257800"/>
          <p14:tracePt t="114945" x="2082800" y="5257800"/>
          <p14:tracePt t="115149" x="2089150" y="5257800"/>
          <p14:tracePt t="115157" x="2095500" y="5257800"/>
          <p14:tracePt t="115165" x="2108200" y="5257800"/>
          <p14:tracePt t="115178" x="2114550" y="5257800"/>
          <p14:tracePt t="115195" x="2127250" y="5257800"/>
          <p14:tracePt t="115606" x="0" y="0"/>
        </p14:tracePtLst>
        <p14:tracePtLst>
          <p14:tracePt t="116899" x="501650" y="3257550"/>
          <p14:tracePt t="116911" x="495300" y="3257550"/>
          <p14:tracePt t="116934" x="495300" y="3263900"/>
          <p14:tracePt t="116944" x="495300" y="3270250"/>
          <p14:tracePt t="116965" x="495300" y="3276600"/>
          <p14:tracePt t="116978" x="495300" y="3282950"/>
          <p14:tracePt t="116994" x="495300" y="3289300"/>
          <p14:tracePt t="117011" x="495300" y="3321050"/>
          <p14:tracePt t="117028" x="495300" y="3403600"/>
          <p14:tracePt t="117045" x="495300" y="3473450"/>
          <p14:tracePt t="117061" x="495300" y="3575050"/>
          <p14:tracePt t="117078" x="508000" y="3702050"/>
          <p14:tracePt t="117095" x="546100" y="3822700"/>
          <p14:tracePt t="117111" x="565150" y="3886200"/>
          <p14:tracePt t="117128" x="584200" y="3917950"/>
          <p14:tracePt t="117144" x="590550" y="3924300"/>
          <p14:tracePt t="117161" x="603250" y="3943350"/>
          <p14:tracePt t="117197" x="603250" y="3949700"/>
          <p14:tracePt t="117335" x="609600" y="3956050"/>
          <p14:tracePt t="117965" x="615950" y="3956050"/>
          <p14:tracePt t="117966" x="0" y="0"/>
        </p14:tracePtLst>
        <p14:tracePtLst>
          <p14:tracePt t="118889" x="387350" y="1924050"/>
          <p14:tracePt t="118937" x="381000" y="1924050"/>
          <p14:tracePt t="118953" x="381000" y="1930400"/>
          <p14:tracePt t="118969" x="381000" y="1943100"/>
          <p14:tracePt t="118985" x="381000" y="1955800"/>
          <p14:tracePt t="118994" x="381000" y="1974850"/>
          <p14:tracePt t="119010" x="381000" y="2006600"/>
          <p14:tracePt t="119013" x="381000" y="2032000"/>
          <p14:tracePt t="119027" x="381000" y="2057400"/>
          <p14:tracePt t="119030" x="381000" y="2076450"/>
          <p14:tracePt t="119044" x="381000" y="2108200"/>
          <p14:tracePt t="119061" x="381000" y="2247900"/>
          <p14:tracePt t="119077" x="381000" y="2368550"/>
          <p14:tracePt t="119094" x="381000" y="2501900"/>
          <p14:tracePt t="119110" x="381000" y="2654300"/>
          <p14:tracePt t="119127" x="381000" y="2800350"/>
          <p14:tracePt t="119144" x="381000" y="2940050"/>
          <p14:tracePt t="119160" x="381000" y="3054350"/>
          <p14:tracePt t="119177" x="381000" y="3149600"/>
          <p14:tracePt t="119194" x="381000" y="3238500"/>
          <p14:tracePt t="119210" x="381000" y="3327400"/>
          <p14:tracePt t="119227" x="387350" y="3384550"/>
          <p14:tracePt t="119243" x="387350" y="3403600"/>
          <p14:tracePt t="119245" x="387350" y="3416300"/>
          <p14:tracePt t="119260" x="387350" y="3454400"/>
          <p14:tracePt t="119277" x="387350" y="3492500"/>
          <p14:tracePt t="119294" x="387350" y="3536950"/>
          <p14:tracePt t="119311" x="387350" y="3581400"/>
          <p14:tracePt t="119327" x="387350" y="3644900"/>
          <p14:tracePt t="119344" x="387350" y="3702050"/>
          <p14:tracePt t="119361" x="387350" y="3733800"/>
          <p14:tracePt t="119377" x="387350" y="3759200"/>
          <p14:tracePt t="119394" x="387350" y="3771900"/>
          <p14:tracePt t="119410" x="387350" y="3797300"/>
          <p14:tracePt t="119427" x="387350" y="3829050"/>
          <p14:tracePt t="119429" x="387350" y="3848100"/>
          <p14:tracePt t="119443" x="387350" y="3867150"/>
          <p14:tracePt t="119460" x="387350" y="3911600"/>
          <p14:tracePt t="119477" x="387350" y="3930650"/>
          <p14:tracePt t="119493" x="387350" y="3949700"/>
          <p14:tracePt t="119510" x="387350" y="3962400"/>
          <p14:tracePt t="119527" x="387350" y="3981450"/>
          <p14:tracePt t="119543" x="387350" y="3994150"/>
          <p14:tracePt t="119560" x="387350" y="4000500"/>
          <p14:tracePt t="119577" x="400050" y="4019550"/>
          <p14:tracePt t="119737" x="406400" y="4025900"/>
          <p14:tracePt t="119756" x="444500" y="4044950"/>
          <p14:tracePt t="119770" x="546100" y="4070350"/>
          <p14:tracePt t="119785" x="717550" y="4083050"/>
          <p14:tracePt t="119795" x="787400" y="4083050"/>
          <p14:tracePt t="119811" x="946150" y="4083050"/>
          <p14:tracePt t="119827" x="1073150" y="4083050"/>
          <p14:tracePt t="119831" x="1130300" y="4083050"/>
          <p14:tracePt t="119844" x="1162050" y="4076700"/>
          <p14:tracePt t="119861" x="1225550" y="4057650"/>
          <p14:tracePt t="119877" x="1257300" y="4044950"/>
          <p14:tracePt t="119894" x="1320800" y="4032250"/>
          <p14:tracePt t="119910" x="1422400" y="4032250"/>
          <p14:tracePt t="119927" x="1574800" y="4032250"/>
          <p14:tracePt t="119943" x="1701800" y="4032250"/>
          <p14:tracePt t="119960" x="1784350" y="4032250"/>
          <p14:tracePt t="119977" x="1828800" y="4032250"/>
          <p14:tracePt t="119993" x="1835150" y="4032250"/>
          <p14:tracePt t="120010" x="1860550" y="4025900"/>
          <p14:tracePt t="120027" x="1905000" y="4019550"/>
          <p14:tracePt t="120044" x="2006600" y="4019550"/>
          <p14:tracePt t="120045" x="2089150" y="4019550"/>
          <p14:tracePt t="120061" x="2241550" y="4019550"/>
          <p14:tracePt t="120077" x="2355850" y="4019550"/>
          <p14:tracePt t="120093" x="2425700" y="4019550"/>
          <p14:tracePt t="120110" x="2438400" y="4019550"/>
          <p14:tracePt t="120165" x="2444750" y="4019550"/>
          <p14:tracePt t="120207" x="2451100" y="4019550"/>
          <p14:tracePt t="120230" x="2457450" y="4019550"/>
          <p14:tracePt t="120237" x="2463800" y="4019550"/>
          <p14:tracePt t="120256" x="2470150" y="4019550"/>
          <p14:tracePt t="120264" x="2482850" y="4013200"/>
          <p14:tracePt t="120277" x="2495550" y="4006850"/>
          <p14:tracePt t="120293" x="2514600" y="4000500"/>
          <p14:tracePt t="120310" x="2533650" y="4000500"/>
          <p14:tracePt t="120327" x="2552700" y="3987800"/>
          <p14:tracePt t="120344" x="2565400" y="3981450"/>
          <p14:tracePt t="120360" x="2578100" y="3956050"/>
          <p14:tracePt t="120377" x="2616200" y="3917950"/>
          <p14:tracePt t="120393" x="2647950" y="3873500"/>
          <p14:tracePt t="120410" x="2673350" y="3810000"/>
          <p14:tracePt t="120427" x="2705100" y="3759200"/>
          <p14:tracePt t="120443" x="2724150" y="3727450"/>
          <p14:tracePt t="120446" x="2736850" y="3714750"/>
          <p14:tracePt t="120460" x="2743200" y="3702050"/>
          <p14:tracePt t="120476" x="2749550" y="3695700"/>
          <p14:tracePt t="120510" x="2749550" y="3689350"/>
          <p14:tracePt t="120526" x="2755900" y="3676650"/>
          <p14:tracePt t="120543" x="2755900" y="3663950"/>
          <p14:tracePt t="120551" x="2768600" y="3651250"/>
          <p14:tracePt t="120566" x="2768600" y="3644900"/>
          <p14:tracePt t="120577" x="2774950" y="3632200"/>
          <p14:tracePt t="120594" x="2781300" y="3613150"/>
          <p14:tracePt t="120610" x="2787650" y="3600450"/>
          <p14:tracePt t="120627" x="2794000" y="3581400"/>
          <p14:tracePt t="120630" x="2800350" y="3575050"/>
          <p14:tracePt t="120643" x="2806700" y="3562350"/>
          <p14:tracePt t="120660" x="2813050" y="3549650"/>
          <p14:tracePt t="120677" x="2813050" y="3543300"/>
          <p14:tracePt t="120704" x="2813050" y="3536950"/>
          <p14:tracePt t="120711" x="2819400" y="3530600"/>
          <p14:tracePt t="120727" x="2825750" y="3517900"/>
          <p14:tracePt t="120743" x="2825750" y="3498850"/>
          <p14:tracePt t="120760" x="2832100" y="3467100"/>
          <p14:tracePt t="120776" x="2832100" y="3435350"/>
          <p14:tracePt t="120793" x="2838450" y="3403600"/>
          <p14:tracePt t="120810" x="2838450" y="3384550"/>
          <p14:tracePt t="120814" x="2838450" y="3371850"/>
          <p14:tracePt t="120827" x="2838450" y="3359150"/>
          <p14:tracePt t="120844" x="2844800" y="3340100"/>
          <p14:tracePt t="120860" x="2844800" y="3333750"/>
          <p14:tracePt t="120917" x="2844800" y="3327400"/>
          <p14:tracePt t="120926" x="2844800" y="3321050"/>
          <p14:tracePt t="120935" x="2844800" y="3314700"/>
          <p14:tracePt t="120973" x="2844800" y="3308350"/>
          <p14:tracePt t="120982" x="2844800" y="3302000"/>
          <p14:tracePt t="121128" x="2844800" y="3295650"/>
          <p14:tracePt t="121141" x="2838450" y="3289300"/>
          <p14:tracePt t="121151" x="2838450" y="3282950"/>
          <p14:tracePt t="121160" x="2832100" y="3282950"/>
          <p14:tracePt t="121176" x="2813050" y="3276600"/>
          <p14:tracePt t="121193" x="2774950" y="3263900"/>
          <p14:tracePt t="121209" x="2743200" y="3251200"/>
          <p14:tracePt t="121226" x="2705100" y="3238500"/>
          <p14:tracePt t="121243" x="2686050" y="3232150"/>
          <p14:tracePt t="121259" x="2673350" y="3232150"/>
          <p14:tracePt t="121276" x="2660650" y="3232150"/>
          <p14:tracePt t="121294" x="2654300" y="3232150"/>
          <p14:tracePt t="121317" x="2647950" y="3232150"/>
          <p14:tracePt t="121326" x="2641600" y="3232150"/>
          <p14:tracePt t="121343" x="2628900" y="3232150"/>
          <p14:tracePt t="121360" x="2622550" y="3232150"/>
          <p14:tracePt t="121597" x="0" y="0"/>
        </p14:tracePtLst>
        <p14:tracePtLst>
          <p14:tracePt t="122739" x="8337550" y="2794000"/>
          <p14:tracePt t="122850" x="8350250" y="2794000"/>
          <p14:tracePt t="122867" x="8407400" y="2794000"/>
          <p14:tracePt t="122884" x="8470900" y="2794000"/>
          <p14:tracePt t="122887" x="8521700" y="2794000"/>
          <p14:tracePt t="122898" x="8585200" y="2794000"/>
          <p14:tracePt t="122909" x="8712200" y="2794000"/>
          <p14:tracePt t="122926" x="8883650" y="2794000"/>
          <p14:tracePt t="122942" x="9048750" y="2794000"/>
          <p14:tracePt t="122959" x="9188450" y="2794000"/>
          <p14:tracePt t="122976" x="9258300" y="2794000"/>
          <p14:tracePt t="122992" x="9271000" y="2794000"/>
          <p14:tracePt t="123009" x="9277350" y="2794000"/>
          <p14:tracePt t="123086" x="9283700" y="2794000"/>
          <p14:tracePt t="123097" x="9296400" y="2794000"/>
          <p14:tracePt t="123110" x="9328150" y="2794000"/>
          <p14:tracePt t="123126" x="9366250" y="2794000"/>
          <p14:tracePt t="123143" x="9404350" y="2794000"/>
          <p14:tracePt t="123159" x="9429750" y="2794000"/>
          <p14:tracePt t="123176" x="9448800" y="2794000"/>
          <p14:tracePt t="123192" x="9467850" y="2794000"/>
          <p14:tracePt t="123357" x="0" y="0"/>
        </p14:tracePtLst>
        <p14:tracePtLst>
          <p14:tracePt t="124169" x="1479550" y="5111750"/>
          <p14:tracePt t="124191" x="1473200" y="5111750"/>
          <p14:tracePt t="124209" x="1473200" y="5118100"/>
          <p14:tracePt t="124228" x="1473200" y="5143500"/>
          <p14:tracePt t="124242" x="1485900" y="5175250"/>
          <p14:tracePt t="124259" x="1498600" y="5194300"/>
          <p14:tracePt t="124275" x="1504950" y="5213350"/>
          <p14:tracePt t="124277" x="1511300" y="5226050"/>
          <p14:tracePt t="124292" x="1511300" y="5232400"/>
          <p14:tracePt t="124309" x="1524000" y="5257800"/>
          <p14:tracePt t="124325" x="1549400" y="5276850"/>
          <p14:tracePt t="124342" x="1574800" y="5283200"/>
          <p14:tracePt t="124359" x="1625600" y="5283200"/>
          <p14:tracePt t="124375" x="1676400" y="5276850"/>
          <p14:tracePt t="124392" x="1701800" y="5257800"/>
          <p14:tracePt t="124409" x="1714500" y="5226050"/>
          <p14:tracePt t="124425" x="1720850" y="5200650"/>
          <p14:tracePt t="124442" x="1720850" y="5187950"/>
          <p14:tracePt t="124458" x="1720850" y="5175250"/>
          <p14:tracePt t="125229" x="0" y="0"/>
        </p14:tracePtLst>
        <p14:tracePtLst>
          <p14:tracePt t="129865" x="7854950" y="2781300"/>
          <p14:tracePt t="129905" x="7848600" y="2774950"/>
          <p14:tracePt t="129921" x="7848600" y="2787650"/>
          <p14:tracePt t="129935" x="7842250" y="2832100"/>
          <p14:tracePt t="129953" x="7842250" y="2870200"/>
          <p14:tracePt t="129967" x="7842250" y="2882900"/>
          <p14:tracePt t="129974" x="7842250" y="2889250"/>
          <p14:tracePt t="130021" x="7848600" y="2882900"/>
          <p14:tracePt t="130031" x="7854950" y="2857500"/>
          <p14:tracePt t="130040" x="7854950" y="2838450"/>
          <p14:tracePt t="130057" x="7854950" y="2781300"/>
          <p14:tracePt t="130073" x="7854950" y="2755900"/>
          <p14:tracePt t="130090" x="7854950" y="2743200"/>
          <p14:tracePt t="130174" x="7854950" y="2749550"/>
          <p14:tracePt t="130207" x="7854950" y="2755900"/>
          <p14:tracePt t="130218" x="7854950" y="2768600"/>
          <p14:tracePt t="130229" x="7848600" y="2806700"/>
          <p14:tracePt t="130240" x="7848600" y="2825750"/>
          <p14:tracePt t="130256" x="7848600" y="2863850"/>
          <p14:tracePt t="130273" x="7848600" y="2882900"/>
          <p14:tracePt t="130317" x="7848600" y="2876550"/>
          <p14:tracePt t="130327" x="7848600" y="2857500"/>
          <p14:tracePt t="130340" x="7848600" y="2832100"/>
          <p14:tracePt t="130357" x="7848600" y="2806700"/>
          <p14:tracePt t="130447" x="7842250" y="2800350"/>
          <p14:tracePt t="130495" x="7842250" y="2806700"/>
          <p14:tracePt t="130506" x="7842250" y="2813050"/>
          <p14:tracePt t="130591" x="7842250" y="2806700"/>
          <p14:tracePt t="130880" x="7842250" y="2800350"/>
          <p14:tracePt t="130896" x="7842250" y="2787650"/>
          <p14:tracePt t="130912" x="7842250" y="2774950"/>
          <p14:tracePt t="130991" x="7842250" y="2787650"/>
          <p14:tracePt t="131006" x="7842250" y="2832100"/>
          <p14:tracePt t="131023" x="7842250" y="2870200"/>
          <p14:tracePt t="131041" x="7842250" y="2882900"/>
          <p14:tracePt t="131113" x="7848600" y="2882900"/>
          <p14:tracePt t="131127" x="7854950" y="2857500"/>
          <p14:tracePt t="131144" x="7854950" y="2825750"/>
          <p14:tracePt t="131164" x="7854950" y="2813050"/>
          <p14:tracePt t="131272" x="7854950" y="2819400"/>
          <p14:tracePt t="131284" x="7854950" y="2825750"/>
          <p14:tracePt t="131367" x="7861300" y="2825750"/>
          <p14:tracePt t="131383" x="7861300" y="2819400"/>
          <p14:tracePt t="131402" x="7861300" y="2813050"/>
          <p14:tracePt t="131526" x="7861300" y="2819400"/>
          <p14:tracePt t="131765" x="0" y="0"/>
        </p14:tracePtLst>
        <p14:tracePtLst>
          <p14:tracePt t="132105" x="8172450" y="2762250"/>
          <p14:tracePt t="132121" x="8147050" y="2768600"/>
          <p14:tracePt t="132144" x="8134350" y="2774950"/>
          <p14:tracePt t="132150" x="8134350" y="2781300"/>
          <p14:tracePt t="132230" x="8140700" y="2781300"/>
          <p14:tracePt t="132240" x="8159750" y="2781300"/>
          <p14:tracePt t="132256" x="8248650" y="2768600"/>
          <p14:tracePt t="132273" x="8375650" y="2768600"/>
          <p14:tracePt t="132289" x="8521700" y="2768600"/>
          <p14:tracePt t="132306" x="8661400" y="2774950"/>
          <p14:tracePt t="132309" x="8693150" y="2781300"/>
          <p14:tracePt t="132322" x="8712200" y="2781300"/>
          <p14:tracePt t="132339" x="8724900" y="2781300"/>
          <p14:tracePt t="132366" x="8731250" y="2781300"/>
          <p14:tracePt t="132381" x="8737600" y="2781300"/>
          <p14:tracePt t="132391" x="8743950" y="2781300"/>
          <p14:tracePt t="132406" x="8775700" y="2781300"/>
          <p14:tracePt t="132423" x="8832850" y="2794000"/>
          <p14:tracePt t="132439" x="8896350" y="2806700"/>
          <p14:tracePt t="132456" x="8953500" y="2819400"/>
          <p14:tracePt t="132473" x="9017000" y="2825750"/>
          <p14:tracePt t="132489" x="9105900" y="2838450"/>
          <p14:tracePt t="132506" x="9194800" y="2857500"/>
          <p14:tracePt t="132522" x="9220200" y="2863850"/>
          <p14:tracePt t="132576" x="9226550" y="2863850"/>
          <p14:tracePt t="132587" x="9226550" y="2870200"/>
          <p14:tracePt t="132600" x="9182100" y="2876550"/>
          <p14:tracePt t="132610" x="9144000" y="2882900"/>
          <p14:tracePt t="132623" x="9080500" y="2895600"/>
          <p14:tracePt t="132639" x="9023350" y="2895600"/>
          <p14:tracePt t="132658" x="8997950" y="2895600"/>
          <p14:tracePt t="132694" x="8997950" y="2901950"/>
          <p14:tracePt t="132706" x="9042400" y="2908300"/>
          <p14:tracePt t="132723" x="9175750" y="2908300"/>
          <p14:tracePt t="132739" x="9410700" y="2908300"/>
          <p14:tracePt t="132742" x="9544050" y="2908300"/>
          <p14:tracePt t="132756" x="9658350" y="2921000"/>
          <p14:tracePt t="132773" x="9759950" y="2933700"/>
          <p14:tracePt t="132789" x="9772650" y="2933700"/>
          <p14:tracePt t="132838" x="9766300" y="2933700"/>
          <p14:tracePt t="132847" x="9734550" y="2933700"/>
          <p14:tracePt t="132856" x="9652000" y="2933700"/>
          <p14:tracePt t="132873" x="9391650" y="2895600"/>
          <p14:tracePt t="132890" x="8997950" y="2819400"/>
          <p14:tracePt t="132894" x="8851900" y="2787650"/>
          <p14:tracePt t="132906" x="8756650" y="2774950"/>
          <p14:tracePt t="132923" x="8661400" y="2749550"/>
          <p14:tracePt t="132939" x="8655050" y="2749550"/>
          <p14:tracePt t="132956" x="8648700" y="2749550"/>
          <p14:tracePt t="133001" x="8661400" y="2749550"/>
          <p14:tracePt t="133017" x="8680450" y="2749550"/>
          <p14:tracePt t="133030" x="8718550" y="2749550"/>
          <p14:tracePt t="133039" x="8737600" y="2749550"/>
          <p14:tracePt t="133055" x="8763000" y="2749550"/>
          <p14:tracePt t="133072" x="8769350" y="2749550"/>
          <p14:tracePt t="133110" x="8756650" y="2749550"/>
          <p14:tracePt t="133122" x="8724900" y="2743200"/>
          <p14:tracePt t="133139" x="8623300" y="2711450"/>
          <p14:tracePt t="133156" x="8559800" y="2705100"/>
          <p14:tracePt t="133158" x="8534400" y="2705100"/>
          <p14:tracePt t="133173" x="8521700" y="2705100"/>
          <p14:tracePt t="133240" x="8540750" y="2711450"/>
          <p14:tracePt t="133255" x="8623300" y="2717800"/>
          <p14:tracePt t="133273" x="8763000" y="2730500"/>
          <p14:tracePt t="133279" x="8826500" y="2730500"/>
          <p14:tracePt t="133298" x="8985250" y="2743200"/>
          <p14:tracePt t="133311" x="9074150" y="2755900"/>
          <p14:tracePt t="133322" x="9080500" y="2755900"/>
          <p14:tracePt t="133339" x="9086850" y="2755900"/>
          <p14:tracePt t="133366" x="9093200" y="2762250"/>
          <p14:tracePt t="133382" x="9086850" y="2762250"/>
          <p14:tracePt t="133393" x="9055100" y="2768600"/>
          <p14:tracePt t="133406" x="8991600" y="2781300"/>
          <p14:tracePt t="133423" x="8877300" y="2794000"/>
          <p14:tracePt t="133439" x="8763000" y="2794000"/>
          <p14:tracePt t="133456" x="8623300" y="2794000"/>
          <p14:tracePt t="133472" x="8515350" y="2794000"/>
          <p14:tracePt t="133489" x="8483600" y="2794000"/>
          <p14:tracePt t="133505" x="8477250" y="2794000"/>
          <p14:tracePt t="133550" x="8483600" y="2794000"/>
          <p14:tracePt t="133559" x="8509000" y="2794000"/>
          <p14:tracePt t="133572" x="8540750" y="2794000"/>
          <p14:tracePt t="133589" x="8718550" y="2794000"/>
          <p14:tracePt t="133605" x="8839200" y="2794000"/>
          <p14:tracePt t="133622" x="8870950" y="2794000"/>
          <p14:tracePt t="133639" x="8877300" y="2794000"/>
          <p14:tracePt t="133696" x="8858250" y="2794000"/>
          <p14:tracePt t="133705" x="8826500" y="2794000"/>
          <p14:tracePt t="133717" x="8775700" y="2794000"/>
          <p14:tracePt t="133728" x="8661400" y="2794000"/>
          <p14:tracePt t="133739" x="8604250" y="2794000"/>
          <p14:tracePt t="133756" x="8559800" y="2794000"/>
          <p14:tracePt t="133772" x="8553450" y="2794000"/>
          <p14:tracePt t="133798" x="8566150" y="2800350"/>
          <p14:tracePt t="133808" x="8604250" y="2806700"/>
          <p14:tracePt t="133822" x="8724900" y="2832100"/>
          <p14:tracePt t="133839" x="8915400" y="2863850"/>
          <p14:tracePt t="133855" x="9118600" y="2882900"/>
          <p14:tracePt t="133873" x="9207500" y="2889250"/>
          <p14:tracePt t="133877" x="9213850" y="2889250"/>
          <p14:tracePt t="133889" x="9220200" y="2889250"/>
          <p14:tracePt t="133906" x="9226550" y="2889250"/>
          <p14:tracePt t="134237" x="0" y="0"/>
        </p14:tracePtLst>
        <p14:tracePtLst>
          <p14:tracePt t="135249" x="3162300" y="5295900"/>
          <p14:tracePt t="135295" x="3162300" y="5302250"/>
          <p14:tracePt t="135312" x="3187700" y="5302250"/>
          <p14:tracePt t="135326" x="3270250" y="5302250"/>
          <p14:tracePt t="135338" x="3346450" y="5302250"/>
          <p14:tracePt t="135355" x="3536950" y="5302250"/>
          <p14:tracePt t="135357" x="3651250" y="5302250"/>
          <p14:tracePt t="135372" x="3765550" y="5302250"/>
          <p14:tracePt t="135389" x="4019550" y="5302250"/>
          <p14:tracePt t="135405" x="4070350" y="5302250"/>
          <p14:tracePt t="135422" x="4089400" y="5302250"/>
          <p14:tracePt t="135455" x="4102100" y="5302250"/>
          <p14:tracePt t="135471" x="4121150" y="5302250"/>
          <p14:tracePt t="135488" x="4146550" y="5302250"/>
          <p14:tracePt t="135505" x="4165600" y="5302250"/>
          <p14:tracePt t="135521" x="4178300" y="5302250"/>
          <p14:tracePt t="135625" x="4184650" y="5302250"/>
          <p14:tracePt t="135638" x="4203700" y="5302250"/>
          <p14:tracePt t="135654" x="4210050" y="5302250"/>
          <p14:tracePt t="135667" x="4248150" y="5302250"/>
          <p14:tracePt t="135669" x="4260850" y="5302250"/>
          <p14:tracePt t="135679" x="4292600" y="5302250"/>
          <p14:tracePt t="135689" x="4324350" y="5302250"/>
          <p14:tracePt t="135705" x="4400550" y="5302250"/>
          <p14:tracePt t="135721" x="4457700" y="5302250"/>
          <p14:tracePt t="135738" x="4476750" y="5302250"/>
          <p14:tracePt t="136086" x="0" y="0"/>
        </p14:tracePtLst>
        <p14:tracePtLst>
          <p14:tracePt t="137008" x="8312150" y="2787650"/>
          <p14:tracePt t="137167" x="8318500" y="2787650"/>
          <p14:tracePt t="137182" x="8337550" y="2787650"/>
          <p14:tracePt t="137194" x="8356600" y="2787650"/>
          <p14:tracePt t="137205" x="8362950" y="2787650"/>
          <p14:tracePt t="137382" x="8362950" y="2794000"/>
          <p14:tracePt t="137392" x="8362950" y="2800350"/>
          <p14:tracePt t="137405" x="8331200" y="2813050"/>
          <p14:tracePt t="137421" x="8299450" y="2825750"/>
          <p14:tracePt t="137438" x="8274050" y="2838450"/>
          <p14:tracePt t="137545" x="8267700" y="2838450"/>
          <p14:tracePt t="137562" x="8280400" y="2844800"/>
          <p14:tracePt t="137582" x="8337550" y="2857500"/>
          <p14:tracePt t="137593" x="8382000" y="2857500"/>
          <p14:tracePt t="137605" x="8413750" y="2857500"/>
          <p14:tracePt t="137621" x="8420100" y="2857500"/>
          <p14:tracePt t="138009" x="8426450" y="2857500"/>
          <p14:tracePt t="138030" x="8426450" y="2851150"/>
          <p14:tracePt t="138042" x="8420100" y="2838450"/>
          <p14:tracePt t="138054" x="8413750" y="2825750"/>
          <p14:tracePt t="138070" x="8407400" y="2819400"/>
          <p14:tracePt t="138087" x="8401050" y="2813050"/>
          <p14:tracePt t="138104" x="8382000" y="2800350"/>
          <p14:tracePt t="138120" x="8362950" y="2794000"/>
          <p14:tracePt t="138137" x="8350250" y="2794000"/>
          <p14:tracePt t="138154" x="8337550" y="2794000"/>
          <p14:tracePt t="138171" x="8324850" y="2794000"/>
          <p14:tracePt t="138174" x="8312150" y="2794000"/>
          <p14:tracePt t="138187" x="8293100" y="2794000"/>
          <p14:tracePt t="138204" x="8267700" y="2794000"/>
          <p14:tracePt t="138206" x="8261350" y="2794000"/>
          <p14:tracePt t="138220" x="8261350" y="2800350"/>
          <p14:tracePt t="138237" x="8255000" y="2806700"/>
          <p14:tracePt t="138254" x="8255000" y="2813050"/>
          <p14:tracePt t="138271" x="8255000" y="2825750"/>
          <p14:tracePt t="138287" x="8255000" y="2832100"/>
          <p14:tracePt t="138304" x="8274050" y="2844800"/>
          <p14:tracePt t="138320" x="8312150" y="2857500"/>
          <p14:tracePt t="138337" x="8356600" y="2857500"/>
          <p14:tracePt t="138354" x="8401050" y="2857500"/>
          <p14:tracePt t="138370" x="8432800" y="2857500"/>
          <p14:tracePt t="138387" x="8445500" y="2857500"/>
          <p14:tracePt t="138421" x="8451850" y="2857500"/>
          <p14:tracePt t="138437" x="8464550" y="2857500"/>
          <p14:tracePt t="138455" x="8496300" y="2857500"/>
          <p14:tracePt t="138471" x="8528050" y="2857500"/>
          <p14:tracePt t="138488" x="8547100" y="2857500"/>
          <p14:tracePt t="138504" x="8559800" y="2857500"/>
          <p14:tracePt t="138754" x="8566150" y="2857500"/>
          <p14:tracePt t="138776" x="8585200" y="2851150"/>
          <p14:tracePt t="138790" x="8604250" y="2851150"/>
          <p14:tracePt t="138804" x="8629650" y="2844800"/>
          <p14:tracePt t="138821" x="8686800" y="2838450"/>
          <p14:tracePt t="138837" x="8763000" y="2838450"/>
          <p14:tracePt t="138853" x="8839200" y="2838450"/>
          <p14:tracePt t="138870" x="8921750" y="2838450"/>
          <p14:tracePt t="138887" x="8972550" y="2838450"/>
          <p14:tracePt t="138904" x="8991600" y="2838450"/>
          <p14:tracePt t="138921" x="8997950" y="2838450"/>
          <p14:tracePt t="139064" x="9004300" y="2838450"/>
          <p14:tracePt t="139083" x="8997950" y="2825750"/>
          <p14:tracePt t="139092" x="8985250" y="2813050"/>
          <p14:tracePt t="139094" x="8972550" y="2806700"/>
          <p14:tracePt t="139110" x="8966200" y="2800350"/>
          <p14:tracePt t="139120" x="8959850" y="2794000"/>
          <p14:tracePt t="139258" x="8953500" y="2794000"/>
          <p14:tracePt t="139622" x="0" y="0"/>
        </p14:tracePtLst>
        <p14:tracePtLst>
          <p14:tracePt t="141099" x="857250" y="5511800"/>
          <p14:tracePt t="141202" x="876300" y="5511800"/>
          <p14:tracePt t="141222" x="958850" y="5511800"/>
          <p14:tracePt t="141243" x="1168400" y="5511800"/>
          <p14:tracePt t="141246" x="1263650" y="5511800"/>
          <p14:tracePt t="141258" x="1352550" y="5511800"/>
          <p14:tracePt t="141270" x="1498600" y="5511800"/>
          <p14:tracePt t="141286" x="1555750" y="5511800"/>
          <p14:tracePt t="141303" x="1562100" y="5511800"/>
          <p14:tracePt t="141833" x="1562100" y="5518150"/>
          <p14:tracePt t="141850" x="1549400" y="5524500"/>
          <p14:tracePt t="141866" x="1530350" y="5524500"/>
          <p14:tracePt t="141879" x="1479550" y="5524500"/>
          <p14:tracePt t="141886" x="1435100" y="5524500"/>
          <p14:tracePt t="141903" x="1377950" y="5524500"/>
          <p14:tracePt t="141920" x="1352550" y="5524500"/>
          <p14:tracePt t="141937" x="1346200" y="5524500"/>
          <p14:tracePt t="142039" x="1358900" y="5524500"/>
          <p14:tracePt t="142053" x="1435100" y="5524500"/>
          <p14:tracePt t="142070" x="1543050" y="5524500"/>
          <p14:tracePt t="142086" x="1638300" y="5524500"/>
          <p14:tracePt t="142103" x="1695450" y="5524500"/>
          <p14:tracePt t="142119" x="1708150" y="5524500"/>
          <p14:tracePt t="142277" x="0" y="0"/>
        </p14:tracePtLst>
        <p14:tracePtLst>
          <p14:tracePt t="143224" x="8528050" y="2813050"/>
          <p14:tracePt t="143295" x="8553450" y="2813050"/>
          <p14:tracePt t="143304" x="8597900" y="2813050"/>
          <p14:tracePt t="143319" x="8775700" y="2813050"/>
          <p14:tracePt t="143336" x="9036050" y="2813050"/>
          <p14:tracePt t="143352" x="9321800" y="2813050"/>
          <p14:tracePt t="143369" x="9512300" y="2813050"/>
          <p14:tracePt t="143385" x="9607550" y="2813050"/>
          <p14:tracePt t="143403" x="9652000" y="2825750"/>
          <p14:tracePt t="143637" x="0" y="0"/>
        </p14:tracePtLst>
        <p14:tracePtLst>
          <p14:tracePt t="144542" x="1562100" y="5467350"/>
          <p14:tracePt t="144615" x="1562100" y="5473700"/>
          <p14:tracePt t="144629" x="1625600" y="5486400"/>
          <p14:tracePt t="144646" x="1809750" y="5511800"/>
          <p14:tracePt t="144663" x="2133600" y="5511800"/>
          <p14:tracePt t="144673" x="2368550" y="5511800"/>
          <p14:tracePt t="144685" x="2825750" y="5511800"/>
          <p14:tracePt t="144702" x="3111500" y="5511800"/>
          <p14:tracePt t="144719" x="3232150" y="5511800"/>
          <p14:tracePt t="144735" x="3257550" y="5511800"/>
          <p14:tracePt t="144752" x="3263900" y="5511800"/>
          <p14:tracePt t="145126" x="0" y="0"/>
        </p14:tracePtLst>
        <p14:tracePtLst>
          <p14:tracePt t="145959" x="8928100" y="2984500"/>
          <p14:tracePt t="146055" x="8959850" y="2984500"/>
          <p14:tracePt t="146074" x="9150350" y="2984500"/>
          <p14:tracePt t="146085" x="9563100" y="2984500"/>
          <p14:tracePt t="146101" x="10083800" y="2984500"/>
          <p14:tracePt t="146118" x="10452100" y="2984500"/>
          <p14:tracePt t="146134" x="10566400" y="2984500"/>
          <p14:tracePt t="146151" x="10591800" y="2984500"/>
          <p14:tracePt t="146249" x="10579100" y="2984500"/>
          <p14:tracePt t="146265" x="10496550" y="3003550"/>
          <p14:tracePt t="146270" x="10420350" y="3009900"/>
          <p14:tracePt t="146286" x="10217150" y="3009900"/>
          <p14:tracePt t="146301" x="9963150" y="3009900"/>
          <p14:tracePt t="146318" x="9772650" y="3009900"/>
          <p14:tracePt t="146334" x="9683750" y="3009900"/>
          <p14:tracePt t="146351" x="9671050" y="3009900"/>
          <p14:tracePt t="146368" x="9664700" y="3009900"/>
          <p14:tracePt t="146447" x="9671050" y="3022600"/>
          <p14:tracePt t="146464" x="9734550" y="3048000"/>
          <p14:tracePt t="146483" x="9779000" y="3060700"/>
          <p14:tracePt t="146486" x="9791700" y="3067050"/>
          <p14:tracePt t="146504" x="9804400" y="3067050"/>
          <p14:tracePt t="146518" x="9810750" y="3067050"/>
          <p14:tracePt t="146573" x="9798050" y="3067050"/>
          <p14:tracePt t="146581" x="9766300" y="3067050"/>
          <p14:tracePt t="146589" x="9721850" y="3067050"/>
          <p14:tracePt t="146601" x="9671050" y="3067050"/>
          <p14:tracePt t="146618" x="9544050" y="3067050"/>
          <p14:tracePt t="146634" x="9417050" y="3067050"/>
          <p14:tracePt t="146651" x="9321800" y="3067050"/>
          <p14:tracePt t="146667" x="9245600" y="3067050"/>
          <p14:tracePt t="146671" x="9213850" y="3067050"/>
          <p14:tracePt t="146685" x="9169400" y="3067050"/>
          <p14:tracePt t="146701" x="9163050" y="3067050"/>
          <p14:tracePt t="146791" x="9169400" y="3067050"/>
          <p14:tracePt t="146805" x="9245600" y="3067050"/>
          <p14:tracePt t="146820" x="9290050" y="3067050"/>
          <p14:tracePt t="146834" x="9340850" y="3067050"/>
          <p14:tracePt t="146837" x="9353550" y="3067050"/>
          <p14:tracePt t="146851" x="9359900" y="3067050"/>
          <p14:tracePt t="146867" x="9366250" y="3067050"/>
          <p14:tracePt t="146901" x="9347200" y="3067050"/>
          <p14:tracePt t="146909" x="9315450" y="3067050"/>
          <p14:tracePt t="146917" x="9271000" y="3067050"/>
          <p14:tracePt t="146934" x="9213850" y="3067050"/>
          <p14:tracePt t="146951" x="9201150" y="3067050"/>
          <p14:tracePt t="146967" x="9194800" y="3067050"/>
          <p14:tracePt t="147016" x="9220200" y="3067050"/>
          <p14:tracePt t="147025" x="9283700" y="3067050"/>
          <p14:tracePt t="147034" x="9372600" y="3067050"/>
          <p14:tracePt t="147051" x="9607550" y="3067050"/>
          <p14:tracePt t="147068" x="9810750" y="3067050"/>
          <p14:tracePt t="147070" x="9880600" y="3073400"/>
          <p14:tracePt t="147085" x="9925050" y="3079750"/>
          <p14:tracePt t="147101" x="9931400" y="3079750"/>
          <p14:tracePt t="147182" x="9918700" y="3079750"/>
          <p14:tracePt t="147195" x="9874250" y="3079750"/>
          <p14:tracePt t="147210" x="9747250" y="3079750"/>
          <p14:tracePt t="147221" x="9677400" y="3079750"/>
          <p14:tracePt t="147223" x="9620250" y="3079750"/>
          <p14:tracePt t="147234" x="9575800" y="3079750"/>
          <p14:tracePt t="147252" x="9537700" y="3079750"/>
          <p14:tracePt t="147296" x="9544050" y="3079750"/>
          <p14:tracePt t="147303" x="9575800" y="3079750"/>
          <p14:tracePt t="147317" x="9721850" y="3079750"/>
          <p14:tracePt t="147334" x="9969500" y="3079750"/>
          <p14:tracePt t="147351" x="10312400" y="3105150"/>
          <p14:tracePt t="147367" x="10490200" y="3124200"/>
          <p14:tracePt t="147384" x="10515600" y="3124200"/>
          <p14:tracePt t="147401" x="10521950" y="3124200"/>
          <p14:tracePt t="147430" x="10515600" y="3124200"/>
          <p14:tracePt t="147439" x="10496550" y="3124200"/>
          <p14:tracePt t="147451" x="10464800" y="3124200"/>
          <p14:tracePt t="147468" x="10394950" y="3124200"/>
          <p14:tracePt t="147470" x="10363200" y="3124200"/>
          <p14:tracePt t="147484" x="10337800" y="3124200"/>
          <p14:tracePt t="147501" x="10331450" y="3124200"/>
          <p14:tracePt t="147567" x="10337800" y="3124200"/>
          <p14:tracePt t="147573" x="10363200" y="3124200"/>
          <p14:tracePt t="147584" x="10382250" y="3124200"/>
          <p14:tracePt t="147601" x="10420350" y="3124200"/>
          <p14:tracePt t="147981" x="0" y="0"/>
        </p14:tracePtLst>
        <p14:tracePtLst>
          <p14:tracePt t="148663" x="3035300" y="5549900"/>
          <p14:tracePt t="148676" x="3035300" y="5556250"/>
          <p14:tracePt t="148753" x="3035300" y="5562600"/>
          <p14:tracePt t="148770" x="3079750" y="5562600"/>
          <p14:tracePt t="148776" x="3130550" y="5562600"/>
          <p14:tracePt t="148798" x="3371850" y="5562600"/>
          <p14:tracePt t="148811" x="3460750" y="5562600"/>
          <p14:tracePt t="148823" x="3619500" y="5562600"/>
          <p14:tracePt t="148834" x="3657600" y="5562600"/>
          <p14:tracePt t="148850" x="3708400" y="5562600"/>
          <p14:tracePt t="148867" x="3727450" y="5562600"/>
          <p14:tracePt t="149006" x="3714750" y="5562600"/>
          <p14:tracePt t="149015" x="3689350" y="5562600"/>
          <p14:tracePt t="149023" x="3651250" y="5562600"/>
          <p14:tracePt t="149033" x="3600450" y="5562600"/>
          <p14:tracePt t="149050" x="3498850" y="5562600"/>
          <p14:tracePt t="149067" x="3435350" y="5562600"/>
          <p14:tracePt t="149069" x="3416300" y="5562600"/>
          <p14:tracePt t="149083" x="3409950" y="5562600"/>
          <p14:tracePt t="149100" x="3397250" y="5562600"/>
          <p14:tracePt t="149205" x="3403600" y="5562600"/>
          <p14:tracePt t="149213" x="3409950" y="5562600"/>
          <p14:tracePt t="149221" x="3429000" y="5562600"/>
          <p14:tracePt t="149233" x="3454400" y="5562600"/>
          <p14:tracePt t="149250" x="3486150" y="5562600"/>
          <p14:tracePt t="149267" x="3517900" y="5568950"/>
          <p14:tracePt t="149269" x="3524250" y="5568950"/>
          <p14:tracePt t="149283" x="3530600" y="5568950"/>
          <p14:tracePt t="149300" x="3536950" y="5568950"/>
          <p14:tracePt t="149400" x="3543300" y="5568950"/>
          <p14:tracePt t="149418" x="3556000" y="5568950"/>
          <p14:tracePt t="149436" x="3600450" y="5568950"/>
          <p14:tracePt t="149438" x="3632200" y="5568950"/>
          <p14:tracePt t="149451" x="3663950" y="5568950"/>
          <p14:tracePt t="149467" x="3778250" y="5575300"/>
          <p14:tracePt t="149471" x="3848100" y="5581650"/>
          <p14:tracePt t="149484" x="3892550" y="5600700"/>
          <p14:tracePt t="149486" x="3917950" y="5607050"/>
          <p14:tracePt t="149501" x="3949700" y="5613400"/>
          <p14:tracePt t="149517" x="3962400" y="5613400"/>
          <p14:tracePt t="150270" x="0" y="0"/>
        </p14:tracePtLst>
        <p14:tracePtLst>
          <p14:tracePt t="154367" x="8299450" y="2800350"/>
          <p14:tracePt t="154470" x="8305800" y="2800350"/>
          <p14:tracePt t="154478" x="8337550" y="2800350"/>
          <p14:tracePt t="154487" x="8369300" y="2800350"/>
          <p14:tracePt t="154499" x="8413750" y="2800350"/>
          <p14:tracePt t="154515" x="8502650" y="2800350"/>
          <p14:tracePt t="154532" x="8585200" y="2800350"/>
          <p14:tracePt t="154534" x="8616950" y="2800350"/>
          <p14:tracePt t="154548" x="8648700" y="2800350"/>
          <p14:tracePt t="154567" x="8655050" y="2800350"/>
          <p14:tracePt t="154648" x="8661400" y="2800350"/>
          <p14:tracePt t="154666" x="8667750" y="2800350"/>
          <p14:tracePt t="154682" x="8680450" y="2806700"/>
          <p14:tracePt t="154698" x="8705850" y="2813050"/>
          <p14:tracePt t="154703" x="8731250" y="2813050"/>
          <p14:tracePt t="154716" x="8763000" y="2813050"/>
          <p14:tracePt t="154732" x="8813800" y="2813050"/>
          <p14:tracePt t="154749" x="8896350" y="2813050"/>
          <p14:tracePt t="154765" x="8921750" y="2813050"/>
          <p14:tracePt t="154783" x="8940800" y="2813050"/>
          <p14:tracePt t="154799" x="8947150" y="2813050"/>
          <p14:tracePt t="154815" x="8959850" y="2813050"/>
          <p14:tracePt t="154832" x="8997950" y="2819400"/>
          <p14:tracePt t="154848" x="9017000" y="2819400"/>
          <p14:tracePt t="154865" x="9042400" y="2832100"/>
          <p14:tracePt t="154967" x="9048750" y="2832100"/>
          <p14:tracePt t="154979" x="9055100" y="2832100"/>
          <p14:tracePt t="154992" x="9061450" y="2832100"/>
          <p14:tracePt t="155005" x="9067800" y="2838450"/>
          <p14:tracePt t="155016" x="9080500" y="2838450"/>
          <p14:tracePt t="155032" x="9105900" y="2838450"/>
          <p14:tracePt t="155049" x="9137650" y="2838450"/>
          <p14:tracePt t="155065" x="9156700" y="2838450"/>
          <p14:tracePt t="155081" x="9163050" y="2838450"/>
          <p14:tracePt t="155126" x="9169400" y="2838450"/>
          <p14:tracePt t="155157" x="9175750" y="2838450"/>
          <p14:tracePt t="155166" x="9182100" y="2838450"/>
          <p14:tracePt t="155182" x="9188450" y="2838450"/>
          <p14:tracePt t="155198" x="9194800" y="2838450"/>
          <p14:tracePt t="155225" x="9201150" y="2838450"/>
          <p14:tracePt t="155238" x="9213850" y="2838450"/>
          <p14:tracePt t="155249" x="9226550" y="2838450"/>
          <p14:tracePt t="155265" x="9258300" y="2838450"/>
          <p14:tracePt t="155270" x="9277350" y="2838450"/>
          <p14:tracePt t="155282" x="9296400" y="2838450"/>
          <p14:tracePt t="155299" x="9353550" y="2838450"/>
          <p14:tracePt t="155303" x="9378950" y="2838450"/>
          <p14:tracePt t="155315" x="9410700" y="2838450"/>
          <p14:tracePt t="155332" x="9493250" y="2838450"/>
          <p14:tracePt t="155335" x="9537700" y="2838450"/>
          <p14:tracePt t="155348" x="9594850" y="2838450"/>
          <p14:tracePt t="155365" x="9709150" y="2838450"/>
          <p14:tracePt t="155381" x="9779000" y="2838450"/>
          <p14:tracePt t="155398" x="9817100" y="2838450"/>
          <p14:tracePt t="155414" x="9842500" y="2838450"/>
          <p14:tracePt t="155431" x="9855200" y="2838450"/>
          <p14:tracePt t="155448" x="9861550" y="2838450"/>
          <p14:tracePt t="155465" x="9867900" y="2838450"/>
          <p14:tracePt t="155481" x="9886950" y="2838450"/>
          <p14:tracePt t="155498" x="9906000" y="2838450"/>
          <p14:tracePt t="155502" x="9918700" y="2838450"/>
          <p14:tracePt t="155531" x="9931400" y="2838450"/>
          <p14:tracePt t="155548" x="9944100" y="2838450"/>
          <p14:tracePt t="155565" x="9963150" y="2838450"/>
          <p14:tracePt t="155581" x="9994900" y="2838450"/>
          <p14:tracePt t="155598" x="10033000" y="2838450"/>
          <p14:tracePt t="155614" x="10039350" y="2838450"/>
          <p14:tracePt t="155631" x="10052050" y="2838450"/>
          <p14:tracePt t="155648" x="10064750" y="2838450"/>
          <p14:tracePt t="155665" x="10090150" y="2838450"/>
          <p14:tracePt t="155681" x="10134600" y="2838450"/>
          <p14:tracePt t="155698" x="10204450" y="2838450"/>
          <p14:tracePt t="155715" x="10261600" y="2838450"/>
          <p14:tracePt t="155717" x="10280650" y="2838450"/>
          <p14:tracePt t="155731" x="10287000" y="2838450"/>
          <p14:tracePt t="155748" x="10293350" y="2838450"/>
          <p14:tracePt t="156045" x="0" y="0"/>
        </p14:tracePtLst>
        <p14:tracePtLst>
          <p14:tracePt t="156807" x="7994650" y="3009900"/>
          <p14:tracePt t="156929" x="8001000" y="3009900"/>
          <p14:tracePt t="156946" x="8083550" y="3009900"/>
          <p14:tracePt t="156963" x="8223250" y="3009900"/>
          <p14:tracePt t="156965" x="8299450" y="3009900"/>
          <p14:tracePt t="156976" x="8369300" y="3009900"/>
          <p14:tracePt t="156985" x="8432800" y="3009900"/>
          <p14:tracePt t="156998" x="8521700" y="3009900"/>
          <p14:tracePt t="157014" x="8553450" y="3009900"/>
          <p14:tracePt t="157031" x="8566150" y="3009900"/>
          <p14:tracePt t="157318" x="0" y="0"/>
        </p14:tracePtLst>
        <p14:tracePtLst>
          <p14:tracePt t="157793" x="8089900" y="2679700"/>
          <p14:tracePt t="157854" x="8083550" y="2686050"/>
          <p14:tracePt t="157871" x="8083550" y="2698750"/>
          <p14:tracePt t="157882" x="8096250" y="2724150"/>
          <p14:tracePt t="157897" x="8115300" y="2762250"/>
          <p14:tracePt t="157914" x="8147050" y="2806700"/>
          <p14:tracePt t="157930" x="8166100" y="2838450"/>
          <p14:tracePt t="157947" x="8185150" y="2876550"/>
          <p14:tracePt t="157949" x="8191500" y="2889250"/>
          <p14:tracePt t="157964" x="8204200" y="2895600"/>
          <p14:tracePt t="157981" x="8229600" y="2927350"/>
          <p14:tracePt t="157997" x="8267700" y="2952750"/>
          <p14:tracePt t="158014" x="8293100" y="2971800"/>
          <p14:tracePt t="158031" x="8343900" y="2990850"/>
          <p14:tracePt t="158047" x="8407400" y="3009900"/>
          <p14:tracePt t="158064" x="8483600" y="3022600"/>
          <p14:tracePt t="158080" x="8540750" y="3028950"/>
          <p14:tracePt t="158097" x="8585200" y="3028950"/>
          <p14:tracePt t="158114" x="8604250" y="3028950"/>
          <p14:tracePt t="158130" x="8616950" y="3028950"/>
          <p14:tracePt t="158319" x="8623300" y="3028950"/>
          <p14:tracePt t="158352" x="8629650" y="3028950"/>
          <p14:tracePt t="161854" x="0" y="0"/>
        </p14:tracePtLst>
        <p14:tracePtLst>
          <p14:tracePt t="168599" x="7029450" y="5524500"/>
          <p14:tracePt t="168646" x="7029450" y="5518150"/>
          <p14:tracePt t="168659" x="7023100" y="5518150"/>
          <p14:tracePt t="168671" x="7023100" y="5524500"/>
          <p14:tracePt t="168677" x="7023100" y="5543550"/>
          <p14:tracePt t="168693" x="7023100" y="5588000"/>
          <p14:tracePt t="168710" x="7035800" y="5613400"/>
          <p14:tracePt t="168727" x="7048500" y="5632450"/>
          <p14:tracePt t="168743" x="7080250" y="5645150"/>
          <p14:tracePt t="168760" x="7092950" y="5645150"/>
          <p14:tracePt t="168777" x="7099300" y="5645150"/>
          <p14:tracePt t="168794" x="7105650" y="5645150"/>
          <p14:tracePt t="168811" x="7118350" y="5645150"/>
          <p14:tracePt t="168827" x="7137400" y="5645150"/>
          <p14:tracePt t="168844" x="7143750" y="5632450"/>
          <p14:tracePt t="168860" x="7143750" y="5607050"/>
          <p14:tracePt t="168877" x="7143750" y="5600700"/>
          <p14:tracePt t="168894" x="7143750" y="5588000"/>
          <p14:tracePt t="169046" x="0" y="0"/>
        </p14:tracePtLst>
        <p14:tracePtLst>
          <p14:tracePt t="169559" x="6997700" y="5486400"/>
          <p14:tracePt t="169571" x="6991350" y="5486400"/>
          <p14:tracePt t="169583" x="6978650" y="5499100"/>
          <p14:tracePt t="169595" x="6972300" y="5518150"/>
          <p14:tracePt t="169597" x="6965950" y="5537200"/>
          <p14:tracePt t="169610" x="6959600" y="5556250"/>
          <p14:tracePt t="169627" x="6959600" y="5581650"/>
          <p14:tracePt t="169643" x="6959600" y="5613400"/>
          <p14:tracePt t="169645" x="6959600" y="5626100"/>
          <p14:tracePt t="169660" x="6959600" y="5651500"/>
          <p14:tracePt t="169677" x="6997700" y="5689600"/>
          <p14:tracePt t="169693" x="7042150" y="5721350"/>
          <p14:tracePt t="169710" x="7105650" y="5746750"/>
          <p14:tracePt t="169726" x="7143750" y="5753100"/>
          <p14:tracePt t="169743" x="7175500" y="5759450"/>
          <p14:tracePt t="169760" x="7194550" y="5759450"/>
          <p14:tracePt t="169776" x="7207250" y="5759450"/>
          <p14:tracePt t="169793" x="7226300" y="5746750"/>
          <p14:tracePt t="169810" x="7239000" y="5721350"/>
          <p14:tracePt t="169827" x="7245350" y="5695950"/>
          <p14:tracePt t="169830" x="7245350" y="5689600"/>
          <p14:tracePt t="169843" x="7245350" y="5683250"/>
          <p14:tracePt t="169860" x="7245350" y="5676900"/>
          <p14:tracePt t="169877" x="7245350" y="5651500"/>
          <p14:tracePt t="169893" x="7239000" y="5632450"/>
          <p14:tracePt t="169910" x="7239000" y="5613400"/>
          <p14:tracePt t="169926" x="7213600" y="5581650"/>
          <p14:tracePt t="169943" x="7200900" y="5556250"/>
          <p14:tracePt t="169960" x="7181850" y="5530850"/>
          <p14:tracePt t="169976" x="7169150" y="5518150"/>
          <p14:tracePt t="169993" x="7162800" y="5511800"/>
          <p14:tracePt t="170010" x="7150100" y="5499100"/>
          <p14:tracePt t="170070" x="7143750" y="5499100"/>
          <p14:tracePt t="170083" x="7131050" y="5499100"/>
          <p14:tracePt t="170097" x="7118350" y="5530850"/>
          <p14:tracePt t="170110" x="7112000" y="5549900"/>
          <p14:tracePt t="170127" x="7112000" y="5568950"/>
          <p14:tracePt t="170143" x="7112000" y="5581650"/>
          <p14:tracePt t="170261" x="7118350" y="5581650"/>
          <p14:tracePt t="170262" x="0" y="0"/>
        </p14:tracePtLst>
        <p14:tracePtLst>
          <p14:tracePt t="171848" x="8477250" y="5499100"/>
          <p14:tracePt t="171864" x="8470900" y="5499100"/>
          <p14:tracePt t="171904" x="8470900" y="5505450"/>
          <p14:tracePt t="171920" x="8470900" y="5518150"/>
          <p14:tracePt t="171936" x="8470900" y="5537200"/>
          <p14:tracePt t="171950" x="8483600" y="5562600"/>
          <p14:tracePt t="171960" x="8502650" y="5581650"/>
          <p14:tracePt t="171976" x="8547100" y="5600700"/>
          <p14:tracePt t="171992" x="8578850" y="5607050"/>
          <p14:tracePt t="172009" x="8597900" y="5607050"/>
          <p14:tracePt t="172025" x="8604250" y="5607050"/>
          <p14:tracePt t="172042" x="8616950" y="5607050"/>
          <p14:tracePt t="172059" x="8623300" y="5607050"/>
          <p14:tracePt t="172076" x="8629650" y="5588000"/>
          <p14:tracePt t="172093" x="8629650" y="5575300"/>
          <p14:tracePt t="172542" x="0" y="0"/>
        </p14:tracePtLst>
        <p14:tracePtLst>
          <p14:tracePt t="173088" x="8953500" y="5441950"/>
          <p14:tracePt t="173193" x="8947150" y="5441950"/>
          <p14:tracePt t="173205" x="8934450" y="5441950"/>
          <p14:tracePt t="173222" x="8934450" y="5454650"/>
          <p14:tracePt t="173238" x="8934450" y="5467350"/>
          <p14:tracePt t="173245" x="8934450" y="5480050"/>
          <p14:tracePt t="173259" x="8934450" y="5492750"/>
          <p14:tracePt t="173275" x="8934450" y="5511800"/>
          <p14:tracePt t="173292" x="8934450" y="5537200"/>
          <p14:tracePt t="173294" x="8934450" y="5543550"/>
          <p14:tracePt t="173309" x="8934450" y="5562600"/>
          <p14:tracePt t="173325" x="8934450" y="5594350"/>
          <p14:tracePt t="173342" x="8934450" y="5626100"/>
          <p14:tracePt t="173359" x="8940800" y="5645150"/>
          <p14:tracePt t="173376" x="8947150" y="5664200"/>
          <p14:tracePt t="173393" x="8959850" y="5670550"/>
          <p14:tracePt t="173409" x="8966200" y="5683250"/>
          <p14:tracePt t="173425" x="8972550" y="5689600"/>
          <p14:tracePt t="173442" x="8978900" y="5695950"/>
          <p14:tracePt t="173458" x="9004300" y="5715000"/>
          <p14:tracePt t="173461" x="9017000" y="5721350"/>
          <p14:tracePt t="173475" x="9029700" y="5727700"/>
          <p14:tracePt t="173492" x="9048750" y="5740400"/>
          <p14:tracePt t="173493" x="9061450" y="5746750"/>
          <p14:tracePt t="173508" x="9074150" y="5753100"/>
          <p14:tracePt t="173525" x="9080500" y="5753100"/>
          <p14:tracePt t="173703" x="0" y="0"/>
        </p14:tracePtLst>
        <p14:tracePtLst>
          <p14:tracePt t="174192" x="6680200" y="6305550"/>
          <p14:tracePt t="174206" x="6699250" y="6311900"/>
          <p14:tracePt t="174218" x="6718300" y="6324600"/>
          <p14:tracePt t="174225" x="6737350" y="6337300"/>
          <p14:tracePt t="174242" x="6762750" y="6362700"/>
          <p14:tracePt t="174258" x="6788150" y="6381750"/>
          <p14:tracePt t="174275" x="6807200" y="6419850"/>
          <p14:tracePt t="174277" x="6819900" y="6438900"/>
          <p14:tracePt t="174291" x="6826250" y="6451600"/>
          <p14:tracePt t="174308" x="6838950" y="6477000"/>
          <p14:tracePt t="174325" x="6845300" y="6489700"/>
          <p14:tracePt t="174375" x="6845300" y="6496050"/>
          <p14:tracePt t="174386" x="6845300" y="6508750"/>
          <p14:tracePt t="174395" x="6838950" y="6508750"/>
          <p14:tracePt t="174409" x="6800850" y="6515100"/>
          <p14:tracePt t="174425" x="6769100" y="6521450"/>
          <p14:tracePt t="174441" x="6743700" y="6521450"/>
          <p14:tracePt t="174458" x="6737350" y="6521450"/>
          <p14:tracePt t="174653" x="0" y="0"/>
        </p14:tracePtLst>
        <p14:tracePtLst>
          <p14:tracePt t="175177" x="7239000" y="5778500"/>
          <p14:tracePt t="175270" x="7239000" y="5784850"/>
          <p14:tracePt t="175283" x="7239000" y="5803900"/>
          <p14:tracePt t="175293" x="7239000" y="5842000"/>
          <p14:tracePt t="175308" x="7239000" y="5880100"/>
          <p14:tracePt t="175325" x="7258050" y="5981700"/>
          <p14:tracePt t="175341" x="7270750" y="6038850"/>
          <p14:tracePt t="175358" x="7289800" y="6083300"/>
          <p14:tracePt t="175375" x="7308850" y="6115050"/>
          <p14:tracePt t="175392" x="7334250" y="6153150"/>
          <p14:tracePt t="175408" x="7359650" y="6184900"/>
          <p14:tracePt t="175424" x="7378700" y="6197600"/>
          <p14:tracePt t="175441" x="7410450" y="6216650"/>
          <p14:tracePt t="175458" x="7461250" y="6248400"/>
          <p14:tracePt t="175475" x="7537450" y="6292850"/>
          <p14:tracePt t="175491" x="7607300" y="6324600"/>
          <p14:tracePt t="175508" x="7696200" y="6343650"/>
          <p14:tracePt t="175510" x="7753350" y="6362700"/>
          <p14:tracePt t="175525" x="7829550" y="6369050"/>
          <p14:tracePt t="175541" x="7918450" y="6369050"/>
          <p14:tracePt t="175558" x="7975600" y="6356350"/>
          <p14:tracePt t="175575" x="8039100" y="6337300"/>
          <p14:tracePt t="175591" x="8083550" y="6305550"/>
          <p14:tracePt t="175608" x="8108950" y="6267450"/>
          <p14:tracePt t="175625" x="8108950" y="6242050"/>
          <p14:tracePt t="175641" x="8108950" y="6203950"/>
          <p14:tracePt t="175658" x="8096250" y="6146800"/>
          <p14:tracePt t="175675" x="8077200" y="6083300"/>
          <p14:tracePt t="175677" x="8045450" y="6045200"/>
          <p14:tracePt t="175691" x="8020050" y="6007100"/>
          <p14:tracePt t="175708" x="7937500" y="5924550"/>
          <p14:tracePt t="175709" x="7899400" y="5880100"/>
          <p14:tracePt t="175724" x="7810500" y="5822950"/>
          <p14:tracePt t="175741" x="7747000" y="5778500"/>
          <p14:tracePt t="175758" x="7721600" y="5765800"/>
          <p14:tracePt t="175774" x="7696200" y="5759450"/>
          <p14:tracePt t="175791" x="7677150" y="5759450"/>
          <p14:tracePt t="175808" x="7651750" y="5759450"/>
          <p14:tracePt t="175825" x="7575550" y="5765800"/>
          <p14:tracePt t="175841" x="7493000" y="5803900"/>
          <p14:tracePt t="175858" x="7410450" y="5835650"/>
          <p14:tracePt t="175874" x="7346950" y="5861050"/>
          <p14:tracePt t="175877" x="7327900" y="5867400"/>
          <p14:tracePt t="175892" x="7308850" y="5880100"/>
          <p14:tracePt t="175908" x="7270750" y="5918200"/>
          <p14:tracePt t="175924" x="7226300" y="5981700"/>
          <p14:tracePt t="175941" x="7207250" y="6038850"/>
          <p14:tracePt t="175958" x="7207250" y="6127750"/>
          <p14:tracePt t="175974" x="7207250" y="6203950"/>
          <p14:tracePt t="175991" x="7219950" y="6254750"/>
          <p14:tracePt t="176008" x="7245350" y="6292850"/>
          <p14:tracePt t="176024" x="7283450" y="6324600"/>
          <p14:tracePt t="176041" x="7321550" y="6343650"/>
          <p14:tracePt t="176058" x="7385050" y="6362700"/>
          <p14:tracePt t="176075" x="7442200" y="6362700"/>
          <p14:tracePt t="176077" x="7493000" y="6362700"/>
          <p14:tracePt t="176091" x="7550150" y="6362700"/>
          <p14:tracePt t="176108" x="7639050" y="6350000"/>
          <p14:tracePt t="176125" x="7727950" y="6305550"/>
          <p14:tracePt t="176141" x="7753350" y="6273800"/>
          <p14:tracePt t="176158" x="7766050" y="6248400"/>
          <p14:tracePt t="176174" x="7766050" y="6242050"/>
          <p14:tracePt t="176191" x="7772400" y="6223000"/>
          <p14:tracePt t="176207" x="7772400" y="6178550"/>
          <p14:tracePt t="176224" x="7753350" y="6146800"/>
          <p14:tracePt t="176241" x="7734300" y="6076950"/>
          <p14:tracePt t="176257" x="7683500" y="6000750"/>
          <p14:tracePt t="176274" x="7639050" y="5943600"/>
          <p14:tracePt t="176291" x="7613650" y="5911850"/>
          <p14:tracePt t="176307" x="7600950" y="5892800"/>
          <p14:tracePt t="176309" x="7594600" y="5892800"/>
          <p14:tracePt t="176324" x="7594600" y="5886450"/>
          <p14:tracePt t="176534" x="0" y="0"/>
        </p14:tracePtLst>
        <p14:tracePtLst>
          <p14:tracePt t="176823" x="7435850" y="5734050"/>
          <p14:tracePt t="176841" x="7429500" y="5734050"/>
          <p14:tracePt t="176858" x="7416800" y="5734050"/>
          <p14:tracePt t="176870" x="7416800" y="5740400"/>
          <p14:tracePt t="176881" x="7416800" y="5746750"/>
          <p14:tracePt t="176895" x="7416800" y="5784850"/>
          <p14:tracePt t="176908" x="7416800" y="5810250"/>
          <p14:tracePt t="176910" x="7416800" y="5829300"/>
          <p14:tracePt t="176925" x="7423150" y="5873750"/>
          <p14:tracePt t="176941" x="7448550" y="5905500"/>
          <p14:tracePt t="176957" x="7467600" y="5918200"/>
          <p14:tracePt t="176991" x="7473950" y="5924550"/>
          <p14:tracePt t="177007" x="7480300" y="5924550"/>
          <p14:tracePt t="177103" x="7486650" y="5924550"/>
          <p14:tracePt t="177119" x="7493000" y="5924550"/>
          <p14:tracePt t="177139" x="7512050" y="5918200"/>
          <p14:tracePt t="177154" x="7524750" y="5911850"/>
          <p14:tracePt t="177165" x="7543800" y="5899150"/>
          <p14:tracePt t="177174" x="7543800" y="5892800"/>
          <p14:tracePt t="177191" x="7562850" y="5880100"/>
          <p14:tracePt t="177207" x="7562850" y="5873750"/>
          <p14:tracePt t="177224" x="7569200" y="5854700"/>
          <p14:tracePt t="177241" x="7569200" y="5835650"/>
          <p14:tracePt t="177257" x="7562850" y="5791200"/>
          <p14:tracePt t="177274" x="7531100" y="5753100"/>
          <p14:tracePt t="177278" x="7505700" y="5740400"/>
          <p14:tracePt t="177290" x="7493000" y="5734050"/>
          <p14:tracePt t="177307" x="7461250" y="5721350"/>
          <p14:tracePt t="177324" x="7448550" y="5721350"/>
          <p14:tracePt t="177326" x="7442200" y="5721350"/>
          <p14:tracePt t="177341" x="7429500" y="5721350"/>
          <p14:tracePt t="177358" x="7423150" y="5721350"/>
          <p14:tracePt t="177374" x="7410450" y="5734050"/>
          <p14:tracePt t="177391" x="7410450" y="5772150"/>
          <p14:tracePt t="177407" x="7410450" y="5816600"/>
          <p14:tracePt t="177425" x="7410450" y="5848350"/>
          <p14:tracePt t="177440" x="7416800" y="5867400"/>
          <p14:tracePt t="177486" x="7423150" y="5873750"/>
          <p14:tracePt t="177525" x="7435850" y="5873750"/>
          <p14:tracePt t="177542" x="7448550" y="5867400"/>
          <p14:tracePt t="177558" x="7448550" y="5854700"/>
          <p14:tracePt t="177567" x="7454900" y="5848350"/>
          <p14:tracePt t="177583" x="7461250" y="5835650"/>
          <p14:tracePt t="180166" x="0" y="0"/>
        </p14:tracePtLst>
        <p14:tracePtLst>
          <p14:tracePt t="182974" x="1746250" y="5226050"/>
          <p14:tracePt t="183086" x="1752600" y="5226050"/>
          <p14:tracePt t="183098" x="1784350" y="5232400"/>
          <p14:tracePt t="183114" x="1936750" y="5257800"/>
          <p14:tracePt t="183127" x="2139950" y="5302250"/>
          <p14:tracePt t="183139" x="2235200" y="5314950"/>
          <p14:tracePt t="183156" x="2343150" y="5321300"/>
          <p14:tracePt t="183158" x="2374900" y="5321300"/>
          <p14:tracePt t="183172" x="2393950" y="5321300"/>
          <p14:tracePt t="183709" x="0" y="0"/>
        </p14:tracePtLst>
        <p14:tracePtLst>
          <p14:tracePt t="185574" x="1924050" y="5257800"/>
          <p14:tracePt t="185614" x="1930400" y="5257800"/>
          <p14:tracePt t="185633" x="1949450" y="5264150"/>
          <p14:tracePt t="185648" x="1993900" y="5276850"/>
          <p14:tracePt t="185663" x="2025650" y="5276850"/>
          <p14:tracePt t="185675" x="2063750" y="5283200"/>
          <p14:tracePt t="185688" x="2127250" y="5295900"/>
          <p14:tracePt t="185705" x="2178050" y="5295900"/>
          <p14:tracePt t="185721" x="2190750" y="5295900"/>
          <p14:tracePt t="185879" x="0" y="0"/>
        </p14:tracePtLst>
        <p14:tracePtLst>
          <p14:tracePt t="186855" x="7772400" y="5810250"/>
          <p14:tracePt t="187001" x="7778750" y="5810250"/>
          <p14:tracePt t="187020" x="7854950" y="5810250"/>
          <p14:tracePt t="187032" x="7969250" y="5810250"/>
          <p14:tracePt t="187044" x="8032750" y="5810250"/>
          <p14:tracePt t="187054" x="8204200" y="5810250"/>
          <p14:tracePt t="187071" x="8394700" y="5810250"/>
          <p14:tracePt t="187088" x="8559800" y="5810250"/>
          <p14:tracePt t="187104" x="8699500" y="5810250"/>
          <p14:tracePt t="187121" x="8794750" y="5810250"/>
          <p14:tracePt t="187138" x="8851900" y="5810250"/>
          <p14:tracePt t="187155" x="8909050" y="5810250"/>
          <p14:tracePt t="187159" x="8915400" y="5810250"/>
          <p14:tracePt t="187171" x="8934450" y="5810250"/>
          <p14:tracePt t="187188" x="8953500" y="5810250"/>
          <p14:tracePt t="187205" x="8978900" y="5810250"/>
          <p14:tracePt t="187222" x="8991600" y="5810250"/>
          <p14:tracePt t="187237" x="9004300" y="5810250"/>
          <p14:tracePt t="187254" x="9010650" y="5810250"/>
          <p14:tracePt t="187313" x="9017000" y="5816600"/>
          <p14:tracePt t="187327" x="9017000" y="5822950"/>
          <p14:tracePt t="187337" x="9010650" y="5822950"/>
          <p14:tracePt t="187354" x="8940800" y="5822950"/>
          <p14:tracePt t="187370" x="8763000" y="5822950"/>
          <p14:tracePt t="187388" x="8502650" y="5822950"/>
          <p14:tracePt t="187404" x="8223250" y="5822950"/>
          <p14:tracePt t="187421" x="8001000" y="5822950"/>
          <p14:tracePt t="187437" x="7969250" y="5822950"/>
          <p14:tracePt t="187526" x="7994650" y="5822950"/>
          <p14:tracePt t="187540" x="8051800" y="5822950"/>
          <p14:tracePt t="187554" x="8261350" y="5822950"/>
          <p14:tracePt t="187570" x="8629650" y="5822950"/>
          <p14:tracePt t="187574" x="8870950" y="5822950"/>
          <p14:tracePt t="187587" x="9067800" y="5822950"/>
          <p14:tracePt t="187604" x="9309100" y="5822950"/>
          <p14:tracePt t="187621" x="9398000" y="5822950"/>
          <p14:tracePt t="187637" x="9404350" y="5822950"/>
          <p14:tracePt t="187703" x="9398000" y="5822950"/>
          <p14:tracePt t="187710" x="9391650" y="5822950"/>
          <p14:tracePt t="187720" x="9366250" y="5822950"/>
          <p14:tracePt t="187738" x="9283700" y="5822950"/>
          <p14:tracePt t="187754" x="9137650" y="5822950"/>
          <p14:tracePt t="187757" x="9048750" y="5822950"/>
          <p14:tracePt t="187770" x="8966200" y="5822950"/>
          <p14:tracePt t="187773" x="8883650" y="5822950"/>
          <p14:tracePt t="187787" x="8826500" y="5822950"/>
          <p14:tracePt t="187803" x="8782050" y="5822950"/>
          <p14:tracePt t="187820" x="8775700" y="5822950"/>
          <p14:tracePt t="187886" x="8788400" y="5822950"/>
          <p14:tracePt t="187894" x="8813800" y="5822950"/>
          <p14:tracePt t="187904" x="8845550" y="5822950"/>
          <p14:tracePt t="187921" x="8953500" y="5822950"/>
          <p14:tracePt t="187937" x="9086850" y="5822950"/>
          <p14:tracePt t="187954" x="9169400" y="5822950"/>
          <p14:tracePt t="187971" x="9182100" y="5822950"/>
          <p14:tracePt t="188032" x="9169400" y="5822950"/>
          <p14:tracePt t="188046" x="9118600" y="5822950"/>
          <p14:tracePt t="188062" x="9036050" y="5822950"/>
          <p14:tracePt t="188077" x="8978900" y="5822950"/>
          <p14:tracePt t="188087" x="8896350" y="5822950"/>
          <p14:tracePt t="188104" x="8826500" y="5822950"/>
          <p14:tracePt t="188120" x="8813800" y="5822950"/>
          <p14:tracePt t="188138" x="8807450" y="5822950"/>
          <p14:tracePt t="188208" x="8813800" y="5822950"/>
          <p14:tracePt t="188218" x="8832850" y="5822950"/>
          <p14:tracePt t="188229" x="8909050" y="5822950"/>
          <p14:tracePt t="188238" x="8953500" y="5822950"/>
          <p14:tracePt t="188254" x="9010650" y="5822950"/>
          <p14:tracePt t="188271" x="9023350" y="5822950"/>
          <p14:tracePt t="188287" x="9029700" y="5822950"/>
          <p14:tracePt t="188318" x="9017000" y="5816600"/>
          <p14:tracePt t="188329" x="9004300" y="5816600"/>
          <p14:tracePt t="188338" x="8953500" y="5810250"/>
          <p14:tracePt t="188353" x="8832850" y="5797550"/>
          <p14:tracePt t="188370" x="8724900" y="5797550"/>
          <p14:tracePt t="188387" x="8674100" y="5797550"/>
          <p14:tracePt t="188389" x="8661400" y="5797550"/>
          <p14:tracePt t="188404" x="8655050" y="5797550"/>
          <p14:tracePt t="188558" x="8661400" y="5797550"/>
          <p14:tracePt t="188576" x="8705850" y="5797550"/>
          <p14:tracePt t="188587" x="8743950" y="5797550"/>
          <p14:tracePt t="188589" x="8801100" y="5797550"/>
          <p14:tracePt t="188603" x="8864600" y="5803900"/>
          <p14:tracePt t="188606" x="8896350" y="5803900"/>
          <p14:tracePt t="188621" x="8940800" y="5803900"/>
          <p14:tracePt t="188637" x="8947150" y="5803900"/>
          <p14:tracePt t="188744" x="8940800" y="5803900"/>
          <p14:tracePt t="188752" x="8928100" y="5803900"/>
          <p14:tracePt t="188752" x="0" y="0"/>
        </p14:tracePtLst>
        <p14:tracePtLst>
          <p14:tracePt t="189889" x="7861300" y="5848350"/>
          <p14:tracePt t="189999" x="7867650" y="5848350"/>
          <p14:tracePt t="190010" x="7893050" y="5848350"/>
          <p14:tracePt t="190021" x="7962900" y="5848350"/>
          <p14:tracePt t="190037" x="8064500" y="5854700"/>
          <p14:tracePt t="190053" x="8223250" y="5854700"/>
          <p14:tracePt t="190070" x="8413750" y="5854700"/>
          <p14:tracePt t="190086" x="8597900" y="5854700"/>
          <p14:tracePt t="190103" x="8756650" y="5854700"/>
          <p14:tracePt t="190120" x="8864600" y="5854700"/>
          <p14:tracePt t="190136" x="8896350" y="5854700"/>
          <p14:tracePt t="190155" x="8915400" y="5854700"/>
          <p14:tracePt t="190170" x="8921750" y="5854700"/>
          <p14:tracePt t="190187" x="8934450" y="5861050"/>
          <p14:tracePt t="190203" x="8972550" y="5867400"/>
          <p14:tracePt t="190206" x="9004300" y="5873750"/>
          <p14:tracePt t="190220" x="9023350" y="5873750"/>
          <p14:tracePt t="190237" x="9093200" y="5873750"/>
          <p14:tracePt t="190253" x="9131300" y="5880100"/>
          <p14:tracePt t="190269" x="9144000" y="5886450"/>
          <p14:tracePt t="192125" x="0" y="0"/>
        </p14:tracePtLst>
        <p14:tracePtLst>
          <p14:tracePt t="193120" x="7683500" y="5740400"/>
          <p14:tracePt t="193136" x="7677150" y="5740400"/>
          <p14:tracePt t="193190" x="7670800" y="5740400"/>
          <p14:tracePt t="193222" x="7670800" y="5746750"/>
          <p14:tracePt t="193231" x="7670800" y="5753100"/>
          <p14:tracePt t="193241" x="7664450" y="5759450"/>
          <p14:tracePt t="193253" x="7664450" y="5778500"/>
          <p14:tracePt t="193269" x="7664450" y="5816600"/>
          <p14:tracePt t="193286" x="7664450" y="5867400"/>
          <p14:tracePt t="193302" x="7664450" y="5918200"/>
          <p14:tracePt t="193319" x="7664450" y="5956300"/>
          <p14:tracePt t="193335" x="7664450" y="6000750"/>
          <p14:tracePt t="193352" x="7664450" y="6032500"/>
          <p14:tracePt t="193368" x="7664450" y="6045200"/>
          <p14:tracePt t="193385" x="7664450" y="6057900"/>
          <p14:tracePt t="193419" x="7664450" y="6064250"/>
          <p14:tracePt t="193469" x="7664450" y="6070600"/>
          <p14:tracePt t="193494" x="7658100" y="6076950"/>
          <p14:tracePt t="193509" x="7645400" y="6076950"/>
          <p14:tracePt t="193518" x="7626350" y="6083300"/>
          <p14:tracePt t="193535" x="7594600" y="6083300"/>
          <p14:tracePt t="193552" x="7562850" y="6083300"/>
          <p14:tracePt t="193568" x="7531100" y="6083300"/>
          <p14:tracePt t="193585" x="7505700" y="6083300"/>
          <p14:tracePt t="193602" x="7499350" y="6083300"/>
          <p14:tracePt t="193630" x="7493000" y="6083300"/>
          <p14:tracePt t="193638" x="7486650" y="6083300"/>
          <p14:tracePt t="193710" x="7486650" y="6089650"/>
          <p14:tracePt t="193735" x="7480300" y="6096000"/>
          <p14:tracePt t="193751" x="7473950" y="6102350"/>
          <p14:tracePt t="193784" x="7473950" y="6108700"/>
          <p14:tracePt t="193794" x="7473950" y="6121400"/>
          <p14:tracePt t="193802" x="7473950" y="6127750"/>
          <p14:tracePt t="193818" x="7467600" y="6172200"/>
          <p14:tracePt t="193835" x="7467600" y="6184900"/>
          <p14:tracePt t="193852" x="7467600" y="6203950"/>
          <p14:tracePt t="193854" x="7467600" y="6216650"/>
          <p14:tracePt t="194016" x="7467600" y="6223000"/>
          <p14:tracePt t="194048" x="7467600" y="6229350"/>
          <p14:tracePt t="194062" x="7467600" y="6235700"/>
          <p14:tracePt t="194319" x="7454900" y="6235700"/>
          <p14:tracePt t="194332" x="7448550" y="6242050"/>
          <p14:tracePt t="194350" x="7435850" y="6248400"/>
          <p14:tracePt t="194362" x="7429500" y="6248400"/>
          <p14:tracePt t="194422" x="7423150" y="6248400"/>
          <p14:tracePt t="194429" x="7416800" y="6248400"/>
          <p14:tracePt t="195029" x="0" y="0"/>
        </p14:tracePtLst>
        <p14:tracePtLst>
          <p14:tracePt t="196416" x="7766050" y="5810250"/>
          <p14:tracePt t="196510" x="7785100" y="5810250"/>
          <p14:tracePt t="196525" x="7835900" y="5810250"/>
          <p14:tracePt t="196535" x="7988300" y="5835650"/>
          <p14:tracePt t="196551" x="8210550" y="5861050"/>
          <p14:tracePt t="196568" x="8413750" y="5899150"/>
          <p14:tracePt t="196584" x="8515350" y="5911850"/>
          <p14:tracePt t="196601" x="8528050" y="5918200"/>
          <p14:tracePt t="196617" x="8534400" y="5918200"/>
          <p14:tracePt t="196742" x="8515350" y="5918200"/>
          <p14:tracePt t="196751" x="8483600" y="5918200"/>
          <p14:tracePt t="196767" x="8388350" y="5918200"/>
          <p14:tracePt t="196784" x="8235950" y="5918200"/>
          <p14:tracePt t="196801" x="8070850" y="5918200"/>
          <p14:tracePt t="196817" x="7943850" y="5918200"/>
          <p14:tracePt t="196834" x="7886700" y="5918200"/>
          <p14:tracePt t="196851" x="7874000" y="5918200"/>
          <p14:tracePt t="196968" x="7893050" y="5918200"/>
          <p14:tracePt t="196983" x="7969250" y="5918200"/>
          <p14:tracePt t="197000" x="8064500" y="5918200"/>
          <p14:tracePt t="197014" x="8140700" y="5918200"/>
          <p14:tracePt t="197024" x="8172450" y="5918200"/>
          <p14:tracePt t="197034" x="8185150" y="5918200"/>
          <p14:tracePt t="197050" x="8204200" y="5918200"/>
          <p14:tracePt t="197281" x="8197850" y="5918200"/>
          <p14:tracePt t="197296" x="8185150" y="5911850"/>
          <p14:tracePt t="197312" x="8147050" y="5905500"/>
          <p14:tracePt t="197321" x="8121650" y="5905500"/>
          <p14:tracePt t="197334" x="8083550" y="5905500"/>
          <p14:tracePt t="197350" x="8045450" y="5905500"/>
          <p14:tracePt t="197367" x="8032750" y="5905500"/>
          <p14:tracePt t="197384" x="8026400" y="5905500"/>
          <p14:tracePt t="197479" x="8032750" y="5899150"/>
          <p14:tracePt t="197494" x="8077200" y="5892800"/>
          <p14:tracePt t="197510" x="8191500" y="5892800"/>
          <p14:tracePt t="197527" x="8362950" y="5892800"/>
          <p14:tracePt t="197543" x="8515350" y="5892800"/>
          <p14:tracePt t="197558" x="8591550" y="5892800"/>
          <p14:tracePt t="197567" x="8610600" y="5892800"/>
          <p14:tracePt t="197584" x="8623300" y="5892800"/>
          <p14:tracePt t="198461" x="0" y="0"/>
        </p14:tracePtLst>
        <p14:tracePtLst>
          <p14:tracePt t="199264" x="10033000" y="5702300"/>
          <p14:tracePt t="199295" x="10026650" y="5702300"/>
          <p14:tracePt t="199318" x="10026650" y="5708650"/>
          <p14:tracePt t="199327" x="10020300" y="5715000"/>
          <p14:tracePt t="199344" x="10020300" y="5721350"/>
          <p14:tracePt t="199354" x="10020300" y="5734050"/>
          <p14:tracePt t="199366" x="10020300" y="5740400"/>
          <p14:tracePt t="199383" x="10020300" y="5746750"/>
          <p14:tracePt t="199400" x="10020300" y="5772150"/>
          <p14:tracePt t="199417" x="10026650" y="5797550"/>
          <p14:tracePt t="199433" x="10039350" y="5816600"/>
          <p14:tracePt t="199450" x="10052050" y="5842000"/>
          <p14:tracePt t="199454" x="10058400" y="5848350"/>
          <p14:tracePt t="199467" x="10064750" y="5854700"/>
          <p14:tracePt t="199484" x="10077450" y="5867400"/>
          <p14:tracePt t="199500" x="10083800" y="5873750"/>
          <p14:tracePt t="199646" x="10077450" y="5873750"/>
          <p14:tracePt t="199658" x="10071100" y="5873750"/>
          <p14:tracePt t="199673" x="10064750" y="5873750"/>
          <p14:tracePt t="199694" x="10058400" y="5873750"/>
          <p14:tracePt t="199845" x="0" y="0"/>
        </p14:tracePtLst>
        <p14:tracePtLst>
          <p14:tracePt t="200771" x="7378700" y="6108700"/>
          <p14:tracePt t="200801" x="7372350" y="6115050"/>
          <p14:tracePt t="200824" x="7372350" y="6121400"/>
          <p14:tracePt t="200838" x="7372350" y="6127750"/>
          <p14:tracePt t="200854" x="7372350" y="6140450"/>
          <p14:tracePt t="200866" x="7372350" y="6146800"/>
          <p14:tracePt t="200883" x="7372350" y="6159500"/>
          <p14:tracePt t="200899" x="7372350" y="6178550"/>
          <p14:tracePt t="200901" x="7372350" y="6184900"/>
          <p14:tracePt t="200916" x="7372350" y="6197600"/>
          <p14:tracePt t="200933" x="7372350" y="6216650"/>
          <p14:tracePt t="200949" x="7372350" y="6223000"/>
          <p14:tracePt t="200967" x="7372350" y="6229350"/>
          <p14:tracePt t="200983" x="7372350" y="6235700"/>
          <p14:tracePt t="201016" x="7372350" y="6242050"/>
          <p14:tracePt t="201031" x="7372350" y="6248400"/>
          <p14:tracePt t="201549" x="0" y="0"/>
        </p14:tracePtLst>
        <p14:tracePtLst>
          <p14:tracePt t="202049" x="7556500" y="6070600"/>
          <p14:tracePt t="202177" x="7562850" y="6070600"/>
          <p14:tracePt t="202195" x="7645400" y="6083300"/>
          <p14:tracePt t="202207" x="7797800" y="6108700"/>
          <p14:tracePt t="202220" x="7893050" y="6115050"/>
          <p14:tracePt t="202232" x="8166100" y="6115050"/>
          <p14:tracePt t="202250" x="8534400" y="6115050"/>
          <p14:tracePt t="202266" x="8801100" y="6115050"/>
          <p14:tracePt t="202269" x="8896350" y="6115050"/>
          <p14:tracePt t="202283" x="8959850" y="6115050"/>
          <p14:tracePt t="202299" x="9036050" y="6115050"/>
          <p14:tracePt t="202315" x="9074150" y="6115050"/>
          <p14:tracePt t="202317" x="9080500" y="6115050"/>
          <p14:tracePt t="202332" x="9105900" y="6115050"/>
          <p14:tracePt t="202349" x="9201150" y="6115050"/>
          <p14:tracePt t="202365" x="9290050" y="6121400"/>
          <p14:tracePt t="202382" x="9347200" y="6121400"/>
          <p14:tracePt t="202399" x="9378950" y="6121400"/>
          <p14:tracePt t="202415" x="9385300" y="6121400"/>
          <p14:tracePt t="202470" x="9372600" y="6121400"/>
          <p14:tracePt t="202477" x="9340850" y="6121400"/>
          <p14:tracePt t="202486" x="9321800" y="6121400"/>
          <p14:tracePt t="202499" x="9277350" y="6121400"/>
          <p14:tracePt t="202515" x="9144000" y="6121400"/>
          <p14:tracePt t="202532" x="8959850" y="6121400"/>
          <p14:tracePt t="202534" x="8845550" y="6121400"/>
          <p14:tracePt t="202549" x="8585200" y="6121400"/>
          <p14:tracePt t="202565" x="8343900" y="6121400"/>
          <p14:tracePt t="202582" x="8185150" y="6121400"/>
          <p14:tracePt t="202598" x="8115300" y="6121400"/>
          <p14:tracePt t="202615" x="8102600" y="6121400"/>
          <p14:tracePt t="202710" x="8128000" y="6121400"/>
          <p14:tracePt t="202722" x="8172450" y="6121400"/>
          <p14:tracePt t="202737" x="8318500" y="6121400"/>
          <p14:tracePt t="202749" x="8489950" y="6121400"/>
          <p14:tracePt t="202766" x="8699500" y="6121400"/>
          <p14:tracePt t="202782" x="8896350" y="6121400"/>
          <p14:tracePt t="202799" x="9055100" y="6121400"/>
          <p14:tracePt t="202815" x="9144000" y="6121400"/>
          <p14:tracePt t="202832" x="9169400" y="6121400"/>
          <p14:tracePt t="202849" x="9175750" y="6121400"/>
          <p14:tracePt t="202865" x="9188450" y="6121400"/>
          <p14:tracePt t="202882" x="9201150" y="6121400"/>
          <p14:tracePt t="202885" x="9207500" y="6121400"/>
          <p14:tracePt t="202899" x="9232900" y="6121400"/>
          <p14:tracePt t="202915" x="9277350" y="6121400"/>
          <p14:tracePt t="202917" x="9290050" y="6121400"/>
          <p14:tracePt t="202932" x="9302750" y="6121400"/>
          <p14:tracePt t="202949" x="9309100" y="6121400"/>
          <p14:tracePt t="203079" x="9290050" y="6121400"/>
          <p14:tracePt t="203092" x="9245600" y="6121400"/>
          <p14:tracePt t="203105" x="9118600" y="6121400"/>
          <p14:tracePt t="203121" x="8953500" y="6121400"/>
          <p14:tracePt t="203137" x="8794750" y="6121400"/>
          <p14:tracePt t="203149" x="8674100" y="6121400"/>
          <p14:tracePt t="203165" x="8623300" y="6121400"/>
          <p14:tracePt t="203182" x="8610600" y="6121400"/>
          <p14:tracePt t="203198" x="8604250" y="6121400"/>
          <p14:tracePt t="203319" x="8597900" y="6121400"/>
          <p14:tracePt t="203334" x="8559800" y="6121400"/>
          <p14:tracePt t="203349" x="8477250" y="6121400"/>
          <p14:tracePt t="203365" x="8382000" y="6121400"/>
          <p14:tracePt t="203382" x="8312150" y="6121400"/>
          <p14:tracePt t="203403" x="8293100" y="6121400"/>
          <p14:tracePt t="203415" x="8286750" y="6121400"/>
          <p14:tracePt t="203520" x="8299450" y="6121400"/>
          <p14:tracePt t="203533" x="8343900" y="6121400"/>
          <p14:tracePt t="203549" x="8451850" y="6121400"/>
          <p14:tracePt t="203565" x="8642350" y="6121400"/>
          <p14:tracePt t="203582" x="8883650" y="6121400"/>
          <p14:tracePt t="203598" x="9074150" y="6121400"/>
          <p14:tracePt t="203615" x="9150350" y="6121400"/>
          <p14:tracePt t="203632" x="9169400" y="6121400"/>
          <p14:tracePt t="203694" x="9156700" y="6121400"/>
          <p14:tracePt t="203702" x="9144000" y="6121400"/>
          <p14:tracePt t="203716" x="9124950" y="6121400"/>
          <p14:tracePt t="203732" x="9093200" y="6121400"/>
          <p14:tracePt t="203749" x="9080500" y="6121400"/>
          <p14:tracePt t="203886" x="0" y="0"/>
        </p14:tracePtLst>
        <p14:tracePtLst>
          <p14:tracePt t="204245" x="8083550" y="5886450"/>
          <p14:tracePt t="204287" x="8089900" y="5886450"/>
          <p14:tracePt t="204294" x="8134350" y="5886450"/>
          <p14:tracePt t="204301" x="8210550" y="5905500"/>
          <p14:tracePt t="204315" x="8305800" y="5911850"/>
          <p14:tracePt t="204331" x="8572500" y="5911850"/>
          <p14:tracePt t="204348" x="9201150" y="5911850"/>
          <p14:tracePt t="204364" x="9417050" y="5911850"/>
          <p14:tracePt t="204381" x="9486900" y="5911850"/>
          <p14:tracePt t="204398" x="9499600" y="5911850"/>
          <p14:tracePt t="204509" x="9493250" y="5911850"/>
          <p14:tracePt t="204510" x="0" y="0"/>
        </p14:tracePtLst>
        <p14:tracePtLst>
          <p14:tracePt t="204841" x="8343900" y="6019800"/>
          <p14:tracePt t="204943" x="8350250" y="6019800"/>
          <p14:tracePt t="204962" x="8401050" y="6019800"/>
          <p14:tracePt t="204974" x="8547100" y="6032500"/>
          <p14:tracePt t="204990" x="8737600" y="6051550"/>
          <p14:tracePt t="204998" x="8851900" y="6057900"/>
          <p14:tracePt t="205015" x="9042400" y="6070600"/>
          <p14:tracePt t="205032" x="9188450" y="6070600"/>
          <p14:tracePt t="205048" x="9232900" y="6070600"/>
          <p14:tracePt t="205065" x="9245600" y="6070600"/>
          <p14:tracePt t="205134" x="9226550" y="6070600"/>
          <p14:tracePt t="205142" x="9194800" y="6070600"/>
          <p14:tracePt t="205150" x="9144000" y="6070600"/>
          <p14:tracePt t="205165" x="8940800" y="6070600"/>
          <p14:tracePt t="205181" x="8731250" y="6070600"/>
          <p14:tracePt t="205198" x="8585200" y="6070600"/>
          <p14:tracePt t="205214" x="8547100" y="6070600"/>
          <p14:tracePt t="205231" x="8540750" y="6070600"/>
          <p14:tracePt t="205270" x="8553450" y="6070600"/>
          <p14:tracePt t="205282" x="8597900" y="6070600"/>
          <p14:tracePt t="205298" x="8731250" y="6070600"/>
          <p14:tracePt t="205315" x="8966200" y="6070600"/>
          <p14:tracePt t="205317" x="9080500" y="6070600"/>
          <p14:tracePt t="205331" x="9188450" y="6070600"/>
          <p14:tracePt t="205348" x="9347200" y="6070600"/>
          <p14:tracePt t="205364" x="9417050" y="6070600"/>
          <p14:tracePt t="205486" x="9410700" y="6070600"/>
          <p14:tracePt t="205500" x="9404350" y="6070600"/>
          <p14:tracePt t="205516" x="9391650" y="6070600"/>
          <p14:tracePt t="205536" x="9366250" y="6070600"/>
          <p14:tracePt t="205548" x="9347200" y="6070600"/>
          <p14:tracePt t="205550" x="9302750" y="6070600"/>
          <p14:tracePt t="205551" x="0" y="0"/>
        </p14:tracePtLst>
        <p14:tracePtLst>
          <p14:tracePt t="206233" x="7658100" y="5988050"/>
          <p14:tracePt t="206329" x="7670800" y="5988050"/>
          <p14:tracePt t="206349" x="7886700" y="5988050"/>
          <p14:tracePt t="206375" x="8445500" y="5988050"/>
          <p14:tracePt t="206386" x="8680450" y="5988050"/>
          <p14:tracePt t="206397" x="9112250" y="5988050"/>
          <p14:tracePt t="206414" x="9385300" y="5988050"/>
          <p14:tracePt t="206431" x="9499600" y="5988050"/>
          <p14:tracePt t="206447" x="9518650" y="5988050"/>
          <p14:tracePt t="206464" x="9525000" y="5988050"/>
          <p14:tracePt t="206535" x="9531350" y="5988050"/>
          <p14:tracePt t="206544" x="9537700" y="5988050"/>
          <p14:tracePt t="206554" x="9544050" y="5988050"/>
          <p14:tracePt t="206565" x="9556750" y="6000750"/>
          <p14:tracePt t="206623" x="9556750" y="6007100"/>
          <p14:tracePt t="206632" x="9531350" y="6007100"/>
          <p14:tracePt t="206648" x="9417050" y="6007100"/>
          <p14:tracePt t="206664" x="9232900" y="6007100"/>
          <p14:tracePt t="206681" x="9029700" y="6007100"/>
          <p14:tracePt t="206697" x="8902700" y="6007100"/>
          <p14:tracePt t="206714" x="8845550" y="6007100"/>
          <p14:tracePt t="206719" x="8832850" y="6007100"/>
          <p14:tracePt t="206731" x="8820150" y="6007100"/>
          <p14:tracePt t="206748" x="8807450" y="6013450"/>
          <p14:tracePt t="206768" x="8801100" y="6013450"/>
          <p14:tracePt t="206838" x="8820150" y="6013450"/>
          <p14:tracePt t="206853" x="8921750" y="6013450"/>
          <p14:tracePt t="206871" x="9144000" y="6013450"/>
          <p14:tracePt t="206885" x="9518650" y="6026150"/>
          <p14:tracePt t="206897" x="9715500" y="6026150"/>
          <p14:tracePt t="206914" x="10077450" y="6064250"/>
          <p14:tracePt t="206930" x="10248900" y="6089650"/>
          <p14:tracePt t="206933" x="10274300" y="6089650"/>
          <p14:tracePt t="206947" x="10287000" y="6089650"/>
          <p14:tracePt t="206949" x="10293350" y="6089650"/>
          <p14:tracePt t="206964" x="10299700" y="6089650"/>
          <p14:tracePt t="207150" x="10287000" y="6089650"/>
          <p14:tracePt t="207164" x="10261600" y="6089650"/>
          <p14:tracePt t="207182" x="10064750" y="6089650"/>
          <p14:tracePt t="207197" x="9886950" y="6089650"/>
          <p14:tracePt t="207214" x="9728200" y="6089650"/>
          <p14:tracePt t="207231" x="9639300" y="6089650"/>
          <p14:tracePt t="207247" x="9620250" y="6089650"/>
          <p14:tracePt t="207264" x="9613900" y="6089650"/>
          <p14:tracePt t="207383" x="9626600" y="6089650"/>
          <p14:tracePt t="207401" x="9709150" y="6089650"/>
          <p14:tracePt t="207420" x="9836150" y="6089650"/>
          <p14:tracePt t="207422" x="9899650" y="6089650"/>
          <p14:tracePt t="207430" x="9956800" y="6089650"/>
          <p14:tracePt t="207447" x="10039350" y="6089650"/>
          <p14:tracePt t="207463" x="10064750" y="6089650"/>
          <p14:tracePt t="207549" x="10058400" y="6089650"/>
          <p14:tracePt t="207557" x="10052050" y="6089650"/>
          <p14:tracePt t="207565" x="10033000" y="6089650"/>
          <p14:tracePt t="207580" x="9988550" y="6083300"/>
          <p14:tracePt t="207597" x="9969500" y="6076950"/>
          <p14:tracePt t="207614" x="9944100" y="6076950"/>
          <p14:tracePt t="207630" x="9899650" y="6064250"/>
          <p14:tracePt t="207647" x="9836150" y="6064250"/>
          <p14:tracePt t="207663" x="9721850" y="6064250"/>
          <p14:tracePt t="207680" x="9588500" y="6064250"/>
          <p14:tracePt t="207697" x="9474200" y="6064250"/>
          <p14:tracePt t="207713" x="9417050" y="6064250"/>
          <p14:tracePt t="207730" x="9391650" y="6064250"/>
          <p14:tracePt t="207747" x="9385300" y="6064250"/>
          <p14:tracePt t="207829" x="9398000" y="6064250"/>
          <p14:tracePt t="207837" x="9423400" y="6064250"/>
          <p14:tracePt t="207846" x="9480550" y="6064250"/>
          <p14:tracePt t="207863" x="9639300" y="6064250"/>
          <p14:tracePt t="207880" x="9829800" y="6076950"/>
          <p14:tracePt t="207897" x="9918700" y="6076950"/>
          <p14:tracePt t="207913" x="9944100" y="6076950"/>
          <p14:tracePt t="207930" x="9950450" y="6076950"/>
          <p14:tracePt t="208990" x="0" y="0"/>
        </p14:tracePtLst>
        <p14:tracePtLst>
          <p14:tracePt t="210380" x="6870700" y="5441950"/>
          <p14:tracePt t="210659" x="6877050" y="5441950"/>
          <p14:tracePt t="210678" x="6877050" y="5435600"/>
          <p14:tracePt t="210693" x="6870700" y="5416550"/>
          <p14:tracePt t="210703" x="6858000" y="5410200"/>
          <p14:tracePt t="210713" x="6832600" y="5403850"/>
          <p14:tracePt t="210729" x="6807200" y="5403850"/>
          <p14:tracePt t="210746" x="6775450" y="5403850"/>
          <p14:tracePt t="210763" x="6750050" y="5435600"/>
          <p14:tracePt t="210766" x="6737350" y="5461000"/>
          <p14:tracePt t="210780" x="6737350" y="5492750"/>
          <p14:tracePt t="210797" x="6794500" y="5664200"/>
          <p14:tracePt t="210813" x="6883400" y="5746750"/>
          <p14:tracePt t="210829" x="6978650" y="5803900"/>
          <p14:tracePt t="210846" x="7035800" y="5835650"/>
          <p14:tracePt t="210863" x="7048500" y="5842000"/>
          <p14:tracePt t="211007" x="7054850" y="5842000"/>
          <p14:tracePt t="211022" x="7042150" y="5803900"/>
          <p14:tracePt t="211022" x="0" y="0"/>
        </p14:tracePtLst>
        <p14:tracePtLst>
          <p14:tracePt t="212305" x="6502400" y="4972050"/>
          <p14:tracePt t="212324" x="6502400" y="4991100"/>
          <p14:tracePt t="212343" x="6489700" y="5054600"/>
          <p14:tracePt t="212354" x="6483350" y="5086350"/>
          <p14:tracePt t="212364" x="6477000" y="5124450"/>
          <p14:tracePt t="212365" x="6464300" y="5168900"/>
          <p14:tracePt t="212379" x="6464300" y="5200650"/>
          <p14:tracePt t="212395" x="6464300" y="5308600"/>
          <p14:tracePt t="212396" x="6464300" y="5372100"/>
          <p14:tracePt t="212412" x="6464300" y="5422900"/>
          <p14:tracePt t="212429" x="6477000" y="5600700"/>
          <p14:tracePt t="212445" x="6515100" y="5702300"/>
          <p14:tracePt t="212462" x="6559550" y="5791200"/>
          <p14:tracePt t="212479" x="6610350" y="5886450"/>
          <p14:tracePt t="212495" x="6673850" y="5981700"/>
          <p14:tracePt t="212512" x="6737350" y="6076950"/>
          <p14:tracePt t="212529" x="6807200" y="6165850"/>
          <p14:tracePt t="212546" x="6896100" y="6235700"/>
          <p14:tracePt t="212562" x="6997700" y="6311900"/>
          <p14:tracePt t="212579" x="7137400" y="6388100"/>
          <p14:tracePt t="212596" x="7289800" y="6445250"/>
          <p14:tracePt t="212597" x="7366000" y="6470650"/>
          <p14:tracePt t="212612" x="7442200" y="6489700"/>
          <p14:tracePt t="212628" x="7708900" y="6540500"/>
          <p14:tracePt t="212645" x="7924800" y="6565900"/>
          <p14:tracePt t="212662" x="8153400" y="6578600"/>
          <p14:tracePt t="212679" x="8451850" y="6578600"/>
          <p14:tracePt t="212695" x="8737600" y="6572250"/>
          <p14:tracePt t="212712" x="8959850" y="6546850"/>
          <p14:tracePt t="212728" x="9137650" y="6502400"/>
          <p14:tracePt t="212745" x="9296400" y="6470650"/>
          <p14:tracePt t="212762" x="9448800" y="6426200"/>
          <p14:tracePt t="212765" x="9499600" y="6400800"/>
          <p14:tracePt t="212779" x="9544050" y="6388100"/>
          <p14:tracePt t="212795" x="9588500" y="6356350"/>
          <p14:tracePt t="212813" x="9620250" y="6267450"/>
          <p14:tracePt t="212829" x="9632950" y="6197600"/>
          <p14:tracePt t="212845" x="9639300" y="6121400"/>
          <p14:tracePt t="212862" x="9639300" y="6026150"/>
          <p14:tracePt t="212878" x="9639300" y="5899150"/>
          <p14:tracePt t="212895" x="9607550" y="5784850"/>
          <p14:tracePt t="212912" x="9563100" y="5715000"/>
          <p14:tracePt t="212928" x="9525000" y="5657850"/>
          <p14:tracePt t="212945" x="9474200" y="5613400"/>
          <p14:tracePt t="212962" x="9410700" y="5549900"/>
          <p14:tracePt t="212978" x="9321800" y="5505450"/>
          <p14:tracePt t="212995" x="9207500" y="5448300"/>
          <p14:tracePt t="212998" x="9131300" y="5416550"/>
          <p14:tracePt t="213012" x="8940800" y="5353050"/>
          <p14:tracePt t="213029" x="8680450" y="5302250"/>
          <p14:tracePt t="213045" x="8439150" y="5295900"/>
          <p14:tracePt t="213062" x="8204200" y="5295900"/>
          <p14:tracePt t="213079" x="8001000" y="5295900"/>
          <p14:tracePt t="213095" x="7842250" y="5327650"/>
          <p14:tracePt t="213112" x="7708900" y="5365750"/>
          <p14:tracePt t="213128" x="7607300" y="5410200"/>
          <p14:tracePt t="213145" x="7524750" y="5454650"/>
          <p14:tracePt t="213161" x="7448550" y="5518150"/>
          <p14:tracePt t="213178" x="7391400" y="5568950"/>
          <p14:tracePt t="213195" x="7346950" y="5619750"/>
          <p14:tracePt t="213197" x="7334250" y="5651500"/>
          <p14:tracePt t="213211" x="7321550" y="5664200"/>
          <p14:tracePt t="213228" x="7302500" y="5734050"/>
          <p14:tracePt t="213245" x="7302500" y="5772150"/>
          <p14:tracePt t="213261" x="7296150" y="5822950"/>
          <p14:tracePt t="213278" x="7296150" y="5880100"/>
          <p14:tracePt t="213295" x="7308850" y="5937250"/>
          <p14:tracePt t="213312" x="7340600" y="5994400"/>
          <p14:tracePt t="213328" x="7416800" y="6070600"/>
          <p14:tracePt t="213345" x="7543800" y="6146800"/>
          <p14:tracePt t="213361" x="7696200" y="6203950"/>
          <p14:tracePt t="213378" x="7893050" y="6261100"/>
          <p14:tracePt t="213395" x="8083550" y="6292850"/>
          <p14:tracePt t="213412" x="8223250" y="6305550"/>
          <p14:tracePt t="213413" x="8280400" y="6305550"/>
          <p14:tracePt t="213428" x="8350250" y="6286500"/>
          <p14:tracePt t="213445" x="8382000" y="6261100"/>
          <p14:tracePt t="213462" x="8432800" y="6191250"/>
          <p14:tracePt t="213478" x="8483600" y="6102350"/>
          <p14:tracePt t="213495" x="8521700" y="5988050"/>
          <p14:tracePt t="213512" x="8547100" y="5867400"/>
          <p14:tracePt t="213529" x="8572500" y="5765800"/>
          <p14:tracePt t="213545" x="8585200" y="5708650"/>
          <p14:tracePt t="213562" x="8585200" y="5670550"/>
          <p14:tracePt t="213565" x="8585200" y="5664200"/>
          <p14:tracePt t="213579" x="8585200" y="5645150"/>
          <p14:tracePt t="213595" x="8553450" y="5613400"/>
          <p14:tracePt t="213598" x="8521700" y="5600700"/>
          <p14:tracePt t="213612" x="8470900" y="5575300"/>
          <p14:tracePt t="213628" x="8223250" y="5499100"/>
          <p14:tracePt t="213645" x="8001000" y="5467350"/>
          <p14:tracePt t="213661" x="7785100" y="5454650"/>
          <p14:tracePt t="213678" x="7600950" y="5461000"/>
          <p14:tracePt t="213695" x="7454900" y="5499100"/>
          <p14:tracePt t="213712" x="7340600" y="5556250"/>
          <p14:tracePt t="213728" x="7245350" y="5613400"/>
          <p14:tracePt t="213745" x="7188200" y="5670550"/>
          <p14:tracePt t="213762" x="7150100" y="5715000"/>
          <p14:tracePt t="213779" x="7124700" y="5753100"/>
          <p14:tracePt t="213781" x="7118350" y="5765800"/>
          <p14:tracePt t="213795" x="7112000" y="5791200"/>
          <p14:tracePt t="213812" x="7112000" y="5848350"/>
          <p14:tracePt t="213828" x="7131050" y="5918200"/>
          <p14:tracePt t="213845" x="7156450" y="5988050"/>
          <p14:tracePt t="213862" x="7219950" y="6057900"/>
          <p14:tracePt t="213878" x="7302500" y="6121400"/>
          <p14:tracePt t="213895" x="7416800" y="6184900"/>
          <p14:tracePt t="213911" x="7581900" y="6229350"/>
          <p14:tracePt t="213928" x="7797800" y="6273800"/>
          <p14:tracePt t="213945" x="8007350" y="6292850"/>
          <p14:tracePt t="213961" x="8185150" y="6292850"/>
          <p14:tracePt t="213978" x="8324850" y="6280150"/>
          <p14:tracePt t="213995" x="8394700" y="6254750"/>
          <p14:tracePt t="214013" x="8439150" y="6197600"/>
          <p14:tracePt t="214015" x="8458200" y="6159500"/>
          <p14:tracePt t="214029" x="8477250" y="6057900"/>
          <p14:tracePt t="214045" x="8483600" y="5930900"/>
          <p14:tracePt t="214062" x="8464550" y="5778500"/>
          <p14:tracePt t="214079" x="8413750" y="5657850"/>
          <p14:tracePt t="214095" x="8343900" y="5549900"/>
          <p14:tracePt t="214111" x="8255000" y="5473700"/>
          <p14:tracePt t="214128" x="8166100" y="5410200"/>
          <p14:tracePt t="214145" x="8064500" y="5372100"/>
          <p14:tracePt t="214161" x="7969250" y="5353050"/>
          <p14:tracePt t="214178" x="7861300" y="5353050"/>
          <p14:tracePt t="214195" x="7689850" y="5372100"/>
          <p14:tracePt t="214197" x="7600950" y="5397500"/>
          <p14:tracePt t="214211" x="7505700" y="5435600"/>
          <p14:tracePt t="214229" x="7213600" y="5543550"/>
          <p14:tracePt t="214244" x="7054850" y="5600700"/>
          <p14:tracePt t="214261" x="6953250" y="5651500"/>
          <p14:tracePt t="214278" x="6889750" y="5683250"/>
          <p14:tracePt t="214295" x="6858000" y="5715000"/>
          <p14:tracePt t="214312" x="6845300" y="5753100"/>
          <p14:tracePt t="214328" x="6838950" y="5791200"/>
          <p14:tracePt t="214344" x="6838950" y="5835650"/>
          <p14:tracePt t="214361" x="6851650" y="5905500"/>
          <p14:tracePt t="214378" x="6889750" y="5969000"/>
          <p14:tracePt t="214394" x="6946900" y="6057900"/>
          <p14:tracePt t="214411" x="7029450" y="6134100"/>
          <p14:tracePt t="214428" x="7124700" y="6197600"/>
          <p14:tracePt t="214444" x="7296150" y="6286500"/>
          <p14:tracePt t="214461" x="7467600" y="6350000"/>
          <p14:tracePt t="214478" x="7727950" y="6388100"/>
          <p14:tracePt t="214494" x="8020050" y="6394450"/>
          <p14:tracePt t="214511" x="8299450" y="6394450"/>
          <p14:tracePt t="214528" x="8470900" y="6375400"/>
          <p14:tracePt t="214545" x="8534400" y="6343650"/>
          <p14:tracePt t="214561" x="8553450" y="6299200"/>
          <p14:tracePt t="214578" x="8553450" y="6235700"/>
          <p14:tracePt t="214582" x="8553450" y="6184900"/>
          <p14:tracePt t="214594" x="8553450" y="6108700"/>
          <p14:tracePt t="214612" x="8528050" y="5905500"/>
          <p14:tracePt t="214628" x="8509000" y="5842000"/>
          <p14:tracePt t="214630" x="8496300" y="5772150"/>
          <p14:tracePt t="214645" x="8451850" y="5670550"/>
          <p14:tracePt t="214661" x="8401050" y="5594350"/>
          <p14:tracePt t="214678" x="8337550" y="5543550"/>
          <p14:tracePt t="214695" x="8223250" y="5499100"/>
          <p14:tracePt t="214711" x="8083550" y="5473700"/>
          <p14:tracePt t="214728" x="7931150" y="5461000"/>
          <p14:tracePt t="214744" x="7759700" y="5492750"/>
          <p14:tracePt t="214761" x="7607300" y="5549900"/>
          <p14:tracePt t="214779" x="7461250" y="5619750"/>
          <p14:tracePt t="214795" x="7359650" y="5683250"/>
          <p14:tracePt t="214797" x="7327900" y="5715000"/>
          <p14:tracePt t="214811" x="7308850" y="5740400"/>
          <p14:tracePt t="214829" x="7283450" y="5772150"/>
          <p14:tracePt t="214831" x="7277100" y="5784850"/>
          <p14:tracePt t="214845" x="7277100" y="5810250"/>
          <p14:tracePt t="214861" x="7277100" y="5842000"/>
          <p14:tracePt t="214878" x="7289800" y="5899150"/>
          <p14:tracePt t="214894" x="7359650" y="5988050"/>
          <p14:tracePt t="214911" x="7467600" y="6070600"/>
          <p14:tracePt t="214928" x="7613650" y="6146800"/>
          <p14:tracePt t="214944" x="7810500" y="6191250"/>
          <p14:tracePt t="214961" x="8001000" y="6210300"/>
          <p14:tracePt t="214978" x="8134350" y="6210300"/>
          <p14:tracePt t="214994" x="8248650" y="6197600"/>
          <p14:tracePt t="215011" x="8305800" y="6172200"/>
          <p14:tracePt t="215028" x="8356600" y="6134100"/>
          <p14:tracePt t="215045" x="8375650" y="6102350"/>
          <p14:tracePt t="215061" x="8401050" y="6057900"/>
          <p14:tracePt t="215078" x="8407400" y="5988050"/>
          <p14:tracePt t="215095" x="8420100" y="5880100"/>
          <p14:tracePt t="215111" x="8394700" y="5772150"/>
          <p14:tracePt t="215128" x="8312150" y="5670550"/>
          <p14:tracePt t="215144" x="8172450" y="5568950"/>
          <p14:tracePt t="215162" x="8001000" y="5492750"/>
          <p14:tracePt t="215178" x="7848600" y="5467350"/>
          <p14:tracePt t="215194" x="7721600" y="5467350"/>
          <p14:tracePt t="215211" x="7588250" y="5505450"/>
          <p14:tracePt t="215228" x="7473950" y="5575300"/>
          <p14:tracePt t="215229" x="7423150" y="5613400"/>
          <p14:tracePt t="215244" x="7308850" y="5689600"/>
          <p14:tracePt t="215261" x="7232650" y="5759450"/>
          <p14:tracePt t="215277" x="7181850" y="5822950"/>
          <p14:tracePt t="215294" x="7143750" y="5899150"/>
          <p14:tracePt t="215311" x="7131050" y="5969000"/>
          <p14:tracePt t="215328" x="7131050" y="6013450"/>
          <p14:tracePt t="215344" x="7150100" y="6076950"/>
          <p14:tracePt t="215361" x="7219950" y="6140450"/>
          <p14:tracePt t="215377" x="7302500" y="6203950"/>
          <p14:tracePt t="215394" x="7429500" y="6261100"/>
          <p14:tracePt t="215411" x="7569200" y="6305550"/>
          <p14:tracePt t="215427" x="7772400" y="6324600"/>
          <p14:tracePt t="215444" x="8077200" y="6324600"/>
          <p14:tracePt t="215461" x="8216900" y="6305550"/>
          <p14:tracePt t="215477" x="8274050" y="6261100"/>
          <p14:tracePt t="215494" x="8293100" y="6203950"/>
          <p14:tracePt t="215511" x="8312150" y="6115050"/>
          <p14:tracePt t="215528" x="8337550" y="5981700"/>
          <p14:tracePt t="215544" x="8362950" y="5848350"/>
          <p14:tracePt t="215561" x="8369300" y="5740400"/>
          <p14:tracePt t="215577" x="8382000" y="5683250"/>
          <p14:tracePt t="215594" x="8369300" y="5607050"/>
          <p14:tracePt t="215596" x="8356600" y="5568950"/>
          <p14:tracePt t="215611" x="8337550" y="5530850"/>
          <p14:tracePt t="215627" x="8286750" y="5486400"/>
          <p14:tracePt t="215644" x="8115300" y="5384800"/>
          <p14:tracePt t="215660" x="7912100" y="5314950"/>
          <p14:tracePt t="215677" x="7670800" y="5295900"/>
          <p14:tracePt t="215694" x="7423150" y="5302250"/>
          <p14:tracePt t="215711" x="7143750" y="5372100"/>
          <p14:tracePt t="215727" x="6953250" y="5454650"/>
          <p14:tracePt t="215744" x="6794500" y="5537200"/>
          <p14:tracePt t="215761" x="6699250" y="5619750"/>
          <p14:tracePt t="215778" x="6648450" y="5664200"/>
          <p14:tracePt t="215794" x="6629400" y="5695950"/>
          <p14:tracePt t="215811" x="6629400" y="5727700"/>
          <p14:tracePt t="215827" x="6629400" y="5778500"/>
          <p14:tracePt t="215829" x="6629400" y="5816600"/>
          <p14:tracePt t="215844" x="6654800" y="5911850"/>
          <p14:tracePt t="215861" x="6724650" y="6013450"/>
          <p14:tracePt t="215877" x="6838950" y="6127750"/>
          <p14:tracePt t="215894" x="6985000" y="6203950"/>
          <p14:tracePt t="215911" x="7207250" y="6254750"/>
          <p14:tracePt t="215927" x="7416800" y="6286500"/>
          <p14:tracePt t="215944" x="7626350" y="6280150"/>
          <p14:tracePt t="215961" x="7810500" y="6254750"/>
          <p14:tracePt t="215977" x="7937500" y="6229350"/>
          <p14:tracePt t="215994" x="7988300" y="6203950"/>
          <p14:tracePt t="216011" x="8032750" y="6159500"/>
          <p14:tracePt t="216027" x="8077200" y="6051550"/>
          <p14:tracePt t="216029" x="8102600" y="5988050"/>
          <p14:tracePt t="216044" x="8147050" y="5816600"/>
          <p14:tracePt t="216061" x="8178800" y="5645150"/>
          <p14:tracePt t="216077" x="8197850" y="5537200"/>
          <p14:tracePt t="216095" x="8197850" y="5461000"/>
          <p14:tracePt t="216111" x="8197850" y="5429250"/>
          <p14:tracePt t="216127" x="8172450" y="5416550"/>
          <p14:tracePt t="216144" x="8115300" y="5397500"/>
          <p14:tracePt t="216161" x="8020050" y="5391150"/>
          <p14:tracePt t="216177" x="7848600" y="5391150"/>
          <p14:tracePt t="216194" x="7645400" y="5410200"/>
          <p14:tracePt t="216197" x="7543800" y="5435600"/>
          <p14:tracePt t="216211" x="7442200" y="5467350"/>
          <p14:tracePt t="216227" x="7277100" y="5549900"/>
          <p14:tracePt t="216230" x="7207250" y="5581650"/>
          <p14:tracePt t="216244" x="7124700" y="5626100"/>
          <p14:tracePt t="216261" x="7086600" y="5676900"/>
          <p14:tracePt t="216278" x="7073900" y="5721350"/>
          <p14:tracePt t="216294" x="7067550" y="5772150"/>
          <p14:tracePt t="216311" x="7067550" y="5848350"/>
          <p14:tracePt t="216328" x="7105650" y="5924550"/>
          <p14:tracePt t="216344" x="7194550" y="6013450"/>
          <p14:tracePt t="216361" x="7321550" y="6108700"/>
          <p14:tracePt t="216377" x="7486650" y="6184900"/>
          <p14:tracePt t="216382" x="7581900" y="6210300"/>
          <p14:tracePt t="216394" x="7683500" y="6229350"/>
          <p14:tracePt t="216411" x="7899400" y="6235700"/>
          <p14:tracePt t="216427" x="8108950" y="6235700"/>
          <p14:tracePt t="216430" x="8197850" y="6235700"/>
          <p14:tracePt t="216444" x="8274050" y="6216650"/>
          <p14:tracePt t="216461" x="8394700" y="6159500"/>
          <p14:tracePt t="216477" x="8420100" y="6108700"/>
          <p14:tracePt t="216494" x="8439150" y="6038850"/>
          <p14:tracePt t="216511" x="8458200" y="5937250"/>
          <p14:tracePt t="216527" x="8464550" y="5829300"/>
          <p14:tracePt t="216544" x="8451850" y="5702300"/>
          <p14:tracePt t="216561" x="8407400" y="5588000"/>
          <p14:tracePt t="216577" x="8331200" y="5486400"/>
          <p14:tracePt t="216594" x="8216900" y="5403850"/>
          <p14:tracePt t="216611" x="8070850" y="5346700"/>
          <p14:tracePt t="216627" x="7931150" y="5321300"/>
          <p14:tracePt t="216644" x="7791450" y="5321300"/>
          <p14:tracePt t="216645" x="7715250" y="5340350"/>
          <p14:tracePt t="216660" x="7562850" y="5416550"/>
          <p14:tracePt t="216677" x="7404100" y="5518150"/>
          <p14:tracePt t="216694" x="7277100" y="5619750"/>
          <p14:tracePt t="216710" x="7194550" y="5702300"/>
          <p14:tracePt t="216727" x="7156450" y="5772150"/>
          <p14:tracePt t="216744" x="7143750" y="5803900"/>
          <p14:tracePt t="216760" x="7143750" y="5822950"/>
          <p14:tracePt t="216777" x="7143750" y="5861050"/>
          <p14:tracePt t="216794" x="7156450" y="5918200"/>
          <p14:tracePt t="216811" x="7219950" y="5975350"/>
          <p14:tracePt t="216827" x="7327900" y="6057900"/>
          <p14:tracePt t="216844" x="7473950" y="6134100"/>
          <p14:tracePt t="216845" x="7562850" y="6159500"/>
          <p14:tracePt t="216861" x="7747000" y="6216650"/>
          <p14:tracePt t="216877" x="7886700" y="6229350"/>
          <p14:tracePt t="216894" x="7950200" y="6229350"/>
          <p14:tracePt t="216910" x="7981950" y="6229350"/>
          <p14:tracePt t="216927" x="7994650" y="6223000"/>
          <p14:tracePt t="216944" x="8001000" y="6203950"/>
          <p14:tracePt t="216960" x="8020050" y="6178550"/>
          <p14:tracePt t="216977" x="8039100" y="6140450"/>
          <p14:tracePt t="216993" x="8045450" y="6127750"/>
          <p14:tracePt t="217010" x="8045450" y="6121400"/>
          <p14:tracePt t="217027" x="8045450" y="6108700"/>
          <p14:tracePt t="217044" x="8051800" y="6102350"/>
          <p14:tracePt t="217581" x="0" y="0"/>
        </p14:tracePtLst>
        <p14:tracePtLst>
          <p14:tracePt t="218600" x="482600" y="3238500"/>
          <p14:tracePt t="218658" x="469900" y="3238500"/>
          <p14:tracePt t="218675" x="469900" y="3270250"/>
          <p14:tracePt t="218678" x="469900" y="3295650"/>
          <p14:tracePt t="218696" x="469900" y="3371850"/>
          <p14:tracePt t="218710" x="469900" y="3479800"/>
          <p14:tracePt t="218727" x="488950" y="3619500"/>
          <p14:tracePt t="218743" x="527050" y="3740150"/>
          <p14:tracePt t="218760" x="558800" y="3810000"/>
          <p14:tracePt t="218777" x="584200" y="3867150"/>
          <p14:tracePt t="218794" x="615950" y="3911600"/>
          <p14:tracePt t="218797" x="635000" y="3937000"/>
          <p14:tracePt t="218810" x="654050" y="3962400"/>
          <p14:tracePt t="218826" x="704850" y="4000500"/>
          <p14:tracePt t="218843" x="787400" y="4051300"/>
          <p14:tracePt t="218846" x="850900" y="4083050"/>
          <p14:tracePt t="218860" x="920750" y="4108450"/>
          <p14:tracePt t="218877" x="1181100" y="4159250"/>
          <p14:tracePt t="218893" x="1308100" y="4178300"/>
          <p14:tracePt t="218910" x="1377950" y="4184650"/>
          <p14:tracePt t="218927" x="1409700" y="4184650"/>
          <p14:tracePt t="218943" x="1435100" y="4184650"/>
          <p14:tracePt t="218960" x="1479550" y="4165600"/>
          <p14:tracePt t="218976" x="1574800" y="4127500"/>
          <p14:tracePt t="218993" x="1708150" y="4076700"/>
          <p14:tracePt t="219010" x="1879600" y="4025900"/>
          <p14:tracePt t="219026" x="2032000" y="3975100"/>
          <p14:tracePt t="219043" x="2139950" y="3917950"/>
          <p14:tracePt t="219060" x="2178050" y="3860800"/>
          <p14:tracePt t="219063" x="2190750" y="3848100"/>
          <p14:tracePt t="219077" x="2197100" y="3803650"/>
          <p14:tracePt t="219093" x="2197100" y="3746500"/>
          <p14:tracePt t="219110" x="2178050" y="3689350"/>
          <p14:tracePt t="219126" x="2152650" y="3625850"/>
          <p14:tracePt t="219143" x="2095500" y="3543300"/>
          <p14:tracePt t="219159" x="2012950" y="3441700"/>
          <p14:tracePt t="219176" x="1936750" y="3365500"/>
          <p14:tracePt t="219193" x="1847850" y="3295650"/>
          <p14:tracePt t="219210" x="1752600" y="3232150"/>
          <p14:tracePt t="219226" x="1644650" y="3181350"/>
          <p14:tracePt t="219243" x="1492250" y="3136900"/>
          <p14:tracePt t="219259" x="1320800" y="3111500"/>
          <p14:tracePt t="219261" x="1244600" y="3111500"/>
          <p14:tracePt t="219276" x="1066800" y="3117850"/>
          <p14:tracePt t="219293" x="920750" y="3149600"/>
          <p14:tracePt t="219310" x="812800" y="3181350"/>
          <p14:tracePt t="219326" x="730250" y="3219450"/>
          <p14:tracePt t="219343" x="660400" y="3263900"/>
          <p14:tracePt t="219360" x="615950" y="3321050"/>
          <p14:tracePt t="219376" x="577850" y="3390900"/>
          <p14:tracePt t="219393" x="565150" y="3479800"/>
          <p14:tracePt t="219410" x="565150" y="3556000"/>
          <p14:tracePt t="219427" x="577850" y="3657600"/>
          <p14:tracePt t="219429" x="603250" y="3702050"/>
          <p14:tracePt t="219443" x="654050" y="3752850"/>
          <p14:tracePt t="219459" x="800100" y="3854450"/>
          <p14:tracePt t="219476" x="1181100" y="3994150"/>
          <p14:tracePt t="219493" x="1485900" y="4044950"/>
          <p14:tracePt t="219509" x="1816100" y="4057650"/>
          <p14:tracePt t="219526" x="2139950" y="4032250"/>
          <p14:tracePt t="219543" x="2311400" y="3975100"/>
          <p14:tracePt t="219560" x="2419350" y="3892550"/>
          <p14:tracePt t="219576" x="2451100" y="3790950"/>
          <p14:tracePt t="219593" x="2463800" y="3702050"/>
          <p14:tracePt t="219610" x="2451100" y="3625850"/>
          <p14:tracePt t="219626" x="2387600" y="3536950"/>
          <p14:tracePt t="219643" x="2286000" y="3460750"/>
          <p14:tracePt t="219659" x="2159000" y="3422650"/>
          <p14:tracePt t="219661" x="2108200" y="3409950"/>
          <p14:tracePt t="219676" x="2044700" y="3390900"/>
          <p14:tracePt t="219693" x="2038350" y="3390900"/>
          <p14:tracePt t="219750" x="2032000" y="3390900"/>
          <p14:tracePt t="219902" x="0" y="0"/>
        </p14:tracePtLst>
        <p14:tracePtLst>
          <p14:tracePt t="221024" x="7721600" y="5702300"/>
          <p14:tracePt t="221062" x="7721600" y="5721350"/>
          <p14:tracePt t="221071" x="7727950" y="5753100"/>
          <p14:tracePt t="221079" x="7740650" y="5791200"/>
          <p14:tracePt t="221093" x="7791450" y="5886450"/>
          <p14:tracePt t="221109" x="7854950" y="5981700"/>
          <p14:tracePt t="221126" x="7924800" y="6076950"/>
          <p14:tracePt t="221143" x="8001000" y="6121400"/>
          <p14:tracePt t="221159" x="8051800" y="6146800"/>
          <p14:tracePt t="221176" x="8083550" y="6153150"/>
          <p14:tracePt t="221192" x="8128000" y="6146800"/>
          <p14:tracePt t="221209" x="8159750" y="6121400"/>
          <p14:tracePt t="221225" x="8178800" y="6089650"/>
          <p14:tracePt t="221242" x="8204200" y="6051550"/>
          <p14:tracePt t="221245" x="8216900" y="6026150"/>
          <p14:tracePt t="221259" x="8223250" y="6013450"/>
          <p14:tracePt t="221275" x="8242300" y="5969000"/>
          <p14:tracePt t="221277" x="8255000" y="5949950"/>
          <p14:tracePt t="221292" x="8274050" y="5918200"/>
          <p14:tracePt t="221309" x="8274050" y="5886450"/>
          <p14:tracePt t="221326" x="8280400" y="5867400"/>
          <p14:tracePt t="221344" x="8280400" y="5861050"/>
          <p14:tracePt t="221472" x="8299450" y="5861050"/>
          <p14:tracePt t="221490" x="8356600" y="5892800"/>
          <p14:tracePt t="221502" x="8407400" y="5911850"/>
          <p14:tracePt t="221515" x="8432800" y="5918200"/>
          <p14:tracePt t="221525" x="8458200" y="5930900"/>
          <p14:tracePt t="221729" x="8451850" y="5937250"/>
          <p14:tracePt t="221745" x="8445500" y="5943600"/>
          <p14:tracePt t="221763" x="8439150" y="5943600"/>
          <p14:tracePt t="221784" x="8432800" y="5949950"/>
          <p14:tracePt t="222103" x="8420100" y="5949950"/>
          <p14:tracePt t="222123" x="8413750" y="5956300"/>
          <p14:tracePt t="222137" x="8401050" y="5956300"/>
          <p14:tracePt t="222149" x="8394700" y="5962650"/>
          <p14:tracePt t="222191" x="8388350" y="5962650"/>
          <p14:tracePt t="222277" x="8388350" y="5969000"/>
          <p14:tracePt t="222313" x="8388350" y="5975350"/>
          <p14:tracePt t="222330" x="8388350" y="5981700"/>
          <p14:tracePt t="222383" x="8394700" y="5988050"/>
          <p14:tracePt t="222392" x="8407400" y="5988050"/>
          <p14:tracePt t="222410" x="8458200" y="6000750"/>
          <p14:tracePt t="222425" x="8496300" y="6007100"/>
          <p14:tracePt t="222429" x="8528050" y="6013450"/>
          <p14:tracePt t="222442" x="8547100" y="6019800"/>
          <p14:tracePt t="222459" x="8553450" y="6019800"/>
          <p14:tracePt t="222475" x="8559800" y="6019800"/>
          <p14:tracePt t="222492" x="8566150" y="6019800"/>
          <p14:tracePt t="222542" x="8572500" y="6019800"/>
          <p14:tracePt t="222560" x="8578850" y="6019800"/>
          <p14:tracePt t="222575" x="8578850" y="6000750"/>
          <p14:tracePt t="222593" x="8578850" y="5949950"/>
          <p14:tracePt t="222609" x="8566150" y="5918200"/>
          <p14:tracePt t="222626" x="8553450" y="5886450"/>
          <p14:tracePt t="222642" x="8528050" y="5861050"/>
          <p14:tracePt t="222659" x="8509000" y="5842000"/>
          <p14:tracePt t="222662" x="8509000" y="5835650"/>
          <p14:tracePt t="222675" x="8502650" y="5835650"/>
          <p14:tracePt t="222757" x="8496300" y="5835650"/>
          <p14:tracePt t="222782" x="8489950" y="5835650"/>
          <p14:tracePt t="222789" x="8483600" y="5835650"/>
          <p14:tracePt t="222797" x="8477250" y="5848350"/>
          <p14:tracePt t="222808" x="8477250" y="5854700"/>
          <p14:tracePt t="222825" x="8464550" y="5905500"/>
          <p14:tracePt t="222842" x="8464550" y="5949950"/>
          <p14:tracePt t="222859" x="8464550" y="5981700"/>
          <p14:tracePt t="222861" x="8470900" y="5988050"/>
          <p14:tracePt t="222878" x="8477250" y="5994400"/>
          <p14:tracePt t="222892" x="8477250" y="6000750"/>
          <p14:tracePt t="222935" x="8489950" y="6000750"/>
          <p14:tracePt t="222943" x="8496300" y="6000750"/>
          <p14:tracePt t="222958" x="8502650" y="5988050"/>
          <p14:tracePt t="222975" x="8521700" y="5962650"/>
          <p14:tracePt t="222992" x="8534400" y="5937250"/>
          <p14:tracePt t="223008" x="8540750" y="5924550"/>
          <p14:tracePt t="223025" x="8547100" y="5911850"/>
          <p14:tracePt t="223047" x="8547100" y="5905500"/>
          <p14:tracePt t="223059" x="8547100" y="5899150"/>
          <p14:tracePt t="223076" x="8547100" y="5892800"/>
          <p14:tracePt t="223096" x="8547100" y="5886450"/>
          <p14:tracePt t="223933" x="0" y="0"/>
        </p14:tracePtLst>
        <p14:tracePtLst>
          <p14:tracePt t="225111" x="3028950" y="1447800"/>
          <p14:tracePt t="225206" x="3035300" y="1447800"/>
          <p14:tracePt t="225218" x="3079750" y="1454150"/>
          <p14:tracePt t="225232" x="3175000" y="1460500"/>
          <p14:tracePt t="225243" x="3270250" y="1460500"/>
          <p14:tracePt t="225258" x="3543300" y="1460500"/>
          <p14:tracePt t="225274" x="3873500" y="1460500"/>
          <p14:tracePt t="225291" x="4127500" y="1460500"/>
          <p14:tracePt t="225307" x="4248150" y="1460500"/>
          <p14:tracePt t="225309" x="4267200" y="1460500"/>
          <p14:tracePt t="225325" x="4286250" y="1460500"/>
          <p14:tracePt t="225424" x="4267200" y="1460500"/>
          <p14:tracePt t="225440" x="4146550" y="1460500"/>
          <p14:tracePt t="225454" x="3987800" y="1460500"/>
          <p14:tracePt t="225466" x="3917950" y="1460500"/>
          <p14:tracePt t="225476" x="3860800" y="1460500"/>
          <p14:tracePt t="225491" x="3816350" y="1466850"/>
          <p14:tracePt t="225507" x="3810000" y="1466850"/>
          <p14:tracePt t="225577" x="3829050" y="1473200"/>
          <p14:tracePt t="225594" x="3962400" y="1492250"/>
          <p14:tracePt t="225597" x="4044950" y="1492250"/>
          <p14:tracePt t="225615" x="4267200" y="1492250"/>
          <p14:tracePt t="225634" x="4476750" y="1492250"/>
          <p14:tracePt t="225641" x="4546600" y="1492250"/>
          <p14:tracePt t="225659" x="4610100" y="1492250"/>
          <p14:tracePt t="225675" x="4622800" y="1492250"/>
          <p14:tracePt t="225768" x="4616450" y="1492250"/>
          <p14:tracePt t="225784" x="4597400" y="1492250"/>
          <p14:tracePt t="225803" x="4552950" y="1492250"/>
          <p14:tracePt t="225815" x="4476750" y="1492250"/>
          <p14:tracePt t="225824" x="4425950" y="1492250"/>
          <p14:tracePt t="225841" x="4286250" y="1492250"/>
          <p14:tracePt t="225858" x="4203700" y="1492250"/>
          <p14:tracePt t="225874" x="4178300" y="1492250"/>
          <p14:tracePt t="225943" x="4191000" y="1492250"/>
          <p14:tracePt t="225952" x="4216400" y="1492250"/>
          <p14:tracePt t="225961" x="4254500" y="1492250"/>
          <p14:tracePt t="225974" x="4368800" y="1492250"/>
          <p14:tracePt t="225991" x="4464050" y="1492250"/>
          <p14:tracePt t="226008" x="4508500" y="1492250"/>
          <p14:tracePt t="226024" x="4521200" y="1492250"/>
          <p14:tracePt t="226112" x="4508500" y="1492250"/>
          <p14:tracePt t="226128" x="4489450" y="1492250"/>
          <p14:tracePt t="226142" x="4445000" y="1492250"/>
          <p14:tracePt t="226158" x="4394200" y="1492250"/>
          <p14:tracePt t="226174" x="4349750" y="1492250"/>
          <p14:tracePt t="226191" x="4337050" y="1492250"/>
          <p14:tracePt t="226255" x="4343400" y="1492250"/>
          <p14:tracePt t="226270" x="4362450" y="1492250"/>
          <p14:tracePt t="226274" x="4406900" y="1498600"/>
          <p14:tracePt t="226294" x="4578350" y="1530350"/>
          <p14:tracePt t="226307" x="4667250" y="1543050"/>
          <p14:tracePt t="226324" x="4864100" y="1581150"/>
          <p14:tracePt t="226342" x="4895850" y="1581150"/>
          <p14:tracePt t="226358" x="4908550" y="1581150"/>
          <p14:tracePt t="226375" x="4914900" y="1581150"/>
          <p14:tracePt t="226414" x="4921250" y="1581150"/>
          <p14:tracePt t="226446" x="4927600" y="1581150"/>
          <p14:tracePt t="22695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匿名内部类：没有名字的内部类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410" y="1160780"/>
            <a:ext cx="1174178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匿名内部类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可以简化编程。简化时使用匿名内部类的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父类或者接口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代替匿名内部类。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B60B1-36C6-4C01-834B-60F5CABBA3EF}"/>
              </a:ext>
            </a:extLst>
          </p:cNvPr>
          <p:cNvSpPr txBox="1"/>
          <p:nvPr/>
        </p:nvSpPr>
        <p:spPr>
          <a:xfrm>
            <a:off x="1744507" y="5131098"/>
            <a:ext cx="9189382" cy="1560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&gt;( ){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public void handle(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e){    //</a:t>
            </a:r>
            <a:r>
              <a:rPr lang="zh-CN" altLang="en-US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事件处理语句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实例化一个实现了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5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15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接口的匿名内部类对象，作为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setOnCloseRequest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方法的实参</a:t>
            </a:r>
            <a:endParaRPr lang="en-US" altLang="zh-CN" sz="15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F2C2B3-6944-4F6F-A097-23DC8AF2ACCE}"/>
              </a:ext>
            </a:extLst>
          </p:cNvPr>
          <p:cNvSpPr txBox="1"/>
          <p:nvPr/>
        </p:nvSpPr>
        <p:spPr>
          <a:xfrm>
            <a:off x="324269" y="1817841"/>
            <a:ext cx="4880029" cy="29033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HandleWindowEvent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Exception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其它代码省略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primaryStage.setOnCloseRequest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new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WindowEventHandlerClass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 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class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WindowEventHandlerClass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implements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public void handle(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e) { //</a:t>
            </a: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处理语句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DB9A61-6463-4503-8858-D4F1E2DD9A29}"/>
              </a:ext>
            </a:extLst>
          </p:cNvPr>
          <p:cNvSpPr txBox="1"/>
          <p:nvPr/>
        </p:nvSpPr>
        <p:spPr>
          <a:xfrm>
            <a:off x="6747741" y="1850256"/>
            <a:ext cx="5119990" cy="2870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HandleWindowEvent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Exception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其它代码省略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primaryStage.setOnCloseRequest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 </a:t>
            </a:r>
            <a:r>
              <a:rPr lang="en-US" altLang="zh-CN" sz="1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</a:t>
            </a: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&gt;( 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public void handle(</a:t>
            </a:r>
            <a:r>
              <a:rPr lang="en-US" altLang="zh-CN" sz="1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WindowEvent</a:t>
            </a: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e) { //</a:t>
            </a:r>
            <a:r>
              <a:rPr lang="zh-CN" altLang="en-US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处理语句</a:t>
            </a: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}	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一个内部匿名类对象时，</a:t>
            </a:r>
            <a:r>
              <a:rPr lang="en-US" altLang="zh-CN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lang="zh-CN" altLang="en-US" sz="15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后面直接用这个匿名内部类的父类或者所实现接口作为类型</a:t>
            </a:r>
            <a:endParaRPr lang="en-US" altLang="zh-CN" sz="15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4D4AC43-538A-4AAD-B12E-A80B8D4E60F5}"/>
              </a:ext>
            </a:extLst>
          </p:cNvPr>
          <p:cNvSpPr/>
          <p:nvPr/>
        </p:nvSpPr>
        <p:spPr>
          <a:xfrm rot="16200000">
            <a:off x="5802463" y="2926082"/>
            <a:ext cx="587075" cy="686822"/>
          </a:xfrm>
          <a:prstGeom prst="down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68136"/>
      </p:ext>
    </p:extLst>
  </p:cSld>
  <p:clrMapOvr>
    <a:masterClrMapping/>
  </p:clrMapOvr>
  <p:transition advTm="91124">
    <p:push/>
  </p:transition>
  <p:extLst>
    <p:ext uri="{3A86A75C-4F4B-4683-9AE1-C65F6400EC91}">
      <p14:laserTraceLst xmlns:p14="http://schemas.microsoft.com/office/powerpoint/2010/main">
        <p14:tracePtLst>
          <p14:tracePt t="1654" x="2260600" y="2336800"/>
          <p14:tracePt t="1692" x="2228850" y="2355850"/>
          <p14:tracePt t="1703" x="2190750" y="2413000"/>
          <p14:tracePt t="1720" x="2139950" y="2495550"/>
          <p14:tracePt t="1737" x="2108200" y="2616200"/>
          <p14:tracePt t="1754" x="2089150" y="2749550"/>
          <p14:tracePt t="1770" x="2101850" y="2908300"/>
          <p14:tracePt t="1787" x="2171700" y="3079750"/>
          <p14:tracePt t="1804" x="2279650" y="3251200"/>
          <p14:tracePt t="1820" x="2419350" y="3409950"/>
          <p14:tracePt t="1837" x="2590800" y="3524250"/>
          <p14:tracePt t="1840" x="2686050" y="3568700"/>
          <p14:tracePt t="1854" x="2794000" y="3594100"/>
          <p14:tracePt t="1870" x="3003550" y="3632200"/>
          <p14:tracePt t="1871" x="3124200" y="3632200"/>
          <p14:tracePt t="1887" x="3473450" y="3594100"/>
          <p14:tracePt t="1903" x="3841750" y="3486150"/>
          <p14:tracePt t="1920" x="4159250" y="3359150"/>
          <p14:tracePt t="1937" x="4381500" y="3244850"/>
          <p14:tracePt t="1954" x="4521200" y="3149600"/>
          <p14:tracePt t="1970" x="4578350" y="3092450"/>
          <p14:tracePt t="1987" x="4591050" y="3054350"/>
          <p14:tracePt t="2004" x="4591050" y="3028950"/>
          <p14:tracePt t="2020" x="4591050" y="3009900"/>
          <p14:tracePt t="2037" x="4584700" y="2971800"/>
          <p14:tracePt t="2054" x="4552950" y="2927350"/>
          <p14:tracePt t="2070" x="4502150" y="2863850"/>
          <p14:tracePt t="2071" x="4464050" y="2825750"/>
          <p14:tracePt t="2087" x="4387850" y="2730500"/>
          <p14:tracePt t="2103" x="4311650" y="2660650"/>
          <p14:tracePt t="2120" x="4260850" y="2616200"/>
          <p14:tracePt t="2137" x="4229100" y="2597150"/>
          <p14:tracePt t="2153" x="4203700" y="2584450"/>
          <p14:tracePt t="2170" x="4178300" y="2571750"/>
          <p14:tracePt t="2187" x="4146550" y="2552700"/>
          <p14:tracePt t="2203" x="4076700" y="2533650"/>
          <p14:tracePt t="2220" x="3968750" y="2508250"/>
          <p14:tracePt t="2237" x="3848100" y="2501900"/>
          <p14:tracePt t="2241" x="3765550" y="2501900"/>
          <p14:tracePt t="2254" x="3676650" y="2501900"/>
          <p14:tracePt t="2270" x="3511550" y="2508250"/>
          <p14:tracePt t="2287" x="3346450" y="2546350"/>
          <p14:tracePt t="2289" x="3282950" y="2571750"/>
          <p14:tracePt t="2304" x="3136900" y="2622550"/>
          <p14:tracePt t="2320" x="3022600" y="2673350"/>
          <p14:tracePt t="2337" x="2940050" y="2724150"/>
          <p14:tracePt t="2353" x="2889250" y="2794000"/>
          <p14:tracePt t="2370" x="2844800" y="2857500"/>
          <p14:tracePt t="2387" x="2825750" y="2927350"/>
          <p14:tracePt t="2403" x="2819400" y="3003550"/>
          <p14:tracePt t="2420" x="2825750" y="3111500"/>
          <p14:tracePt t="2437" x="2876550" y="3225800"/>
          <p14:tracePt t="2453" x="2965450" y="3346450"/>
          <p14:tracePt t="2470" x="3073400" y="3435350"/>
          <p14:tracePt t="2472" x="3143250" y="3479800"/>
          <p14:tracePt t="2487" x="3232150" y="3511550"/>
          <p14:tracePt t="2503" x="3467100" y="3536950"/>
          <p14:tracePt t="2520" x="3638550" y="3530600"/>
          <p14:tracePt t="2537" x="3759200" y="3460750"/>
          <p14:tracePt t="2554" x="3867150" y="3384550"/>
          <p14:tracePt t="2570" x="3937000" y="3263900"/>
          <p14:tracePt t="2586" x="3968750" y="3130550"/>
          <p14:tracePt t="2603" x="3975100" y="2990850"/>
          <p14:tracePt t="2620" x="3937000" y="2851150"/>
          <p14:tracePt t="2636" x="3860800" y="2692400"/>
          <p14:tracePt t="2653" x="3752850" y="2578100"/>
          <p14:tracePt t="2670" x="3625850" y="2470150"/>
          <p14:tracePt t="2686" x="3498850" y="2400300"/>
          <p14:tracePt t="2688" x="3429000" y="2374900"/>
          <p14:tracePt t="2703" x="3327400" y="2343150"/>
          <p14:tracePt t="2720" x="3232150" y="2324100"/>
          <p14:tracePt t="2737" x="3155950" y="2324100"/>
          <p14:tracePt t="2753" x="3060700" y="2349500"/>
          <p14:tracePt t="2770" x="2965450" y="2432050"/>
          <p14:tracePt t="2786" x="2889250" y="2578100"/>
          <p14:tracePt t="2803" x="2813050" y="2743200"/>
          <p14:tracePt t="2820" x="2774950" y="2895600"/>
          <p14:tracePt t="2836" x="2762250" y="3016250"/>
          <p14:tracePt t="2853" x="2762250" y="3092450"/>
          <p14:tracePt t="2870" x="2800350" y="3155950"/>
          <p14:tracePt t="2886" x="2851150" y="3219450"/>
          <p14:tracePt t="2888" x="2889250" y="3257550"/>
          <p14:tracePt t="2903" x="2971800" y="3321050"/>
          <p14:tracePt t="2920" x="3130550" y="3409950"/>
          <p14:tracePt t="2936" x="3403600" y="3524250"/>
          <p14:tracePt t="2953" x="3867150" y="3625850"/>
          <p14:tracePt t="2970" x="4400550" y="3663950"/>
          <p14:tracePt t="2987" x="4940300" y="3663950"/>
          <p14:tracePt t="3003" x="5454650" y="3606800"/>
          <p14:tracePt t="3020" x="5765800" y="3556000"/>
          <p14:tracePt t="3037" x="5924550" y="3530600"/>
          <p14:tracePt t="3053" x="6007100" y="3505200"/>
          <p14:tracePt t="3070" x="6032500" y="3486150"/>
          <p14:tracePt t="3072" x="6051550" y="3479800"/>
          <p14:tracePt t="3086" x="6070600" y="3479800"/>
          <p14:tracePt t="3103" x="6096000" y="3460750"/>
          <p14:tracePt t="3120" x="6108700" y="3441700"/>
          <p14:tracePt t="3136" x="6127750" y="3416300"/>
          <p14:tracePt t="3153" x="6134100" y="3403600"/>
          <p14:tracePt t="3170" x="6140450" y="3390900"/>
          <p14:tracePt t="3203" x="6140450" y="3384550"/>
          <p14:tracePt t="3220" x="6140450" y="3371850"/>
          <p14:tracePt t="3236" x="6140450" y="3365500"/>
          <p14:tracePt t="3253" x="6140450" y="3359150"/>
          <p14:tracePt t="3270" x="6140450" y="3340100"/>
          <p14:tracePt t="3287" x="6140450" y="3333750"/>
          <p14:tracePt t="3289" x="6140450" y="3327400"/>
          <p14:tracePt t="3303" x="6140450" y="3308350"/>
          <p14:tracePt t="3320" x="6140450" y="3257550"/>
          <p14:tracePt t="3336" x="6121400" y="3181350"/>
          <p14:tracePt t="3353" x="6089650" y="3105150"/>
          <p14:tracePt t="3370" x="6064250" y="3054350"/>
          <p14:tracePt t="3386" x="6051550" y="3022600"/>
          <p14:tracePt t="3403" x="6038850" y="2997200"/>
          <p14:tracePt t="3420" x="6026150" y="2984500"/>
          <p14:tracePt t="3436" x="6026150" y="2978150"/>
          <p14:tracePt t="3453" x="6013450" y="2965450"/>
          <p14:tracePt t="3469" x="6007100" y="2959100"/>
          <p14:tracePt t="3538" x="6000750" y="2959100"/>
          <p14:tracePt t="3553" x="5994400" y="2959100"/>
          <p14:tracePt t="3570" x="5988050" y="2959100"/>
          <p14:tracePt t="3825" x="5981700" y="2959100"/>
          <p14:tracePt t="3839" x="5956300" y="2959100"/>
          <p14:tracePt t="3853" x="5930900" y="2959100"/>
          <p14:tracePt t="3870" x="5861050" y="2959100"/>
          <p14:tracePt t="3872" x="5816600" y="2959100"/>
          <p14:tracePt t="3886" x="5759450" y="2959100"/>
          <p14:tracePt t="3903" x="5632450" y="2959100"/>
          <p14:tracePt t="3920" x="5600700" y="2959100"/>
          <p14:tracePt t="3936" x="5588000" y="2959100"/>
          <p14:tracePt t="4424" x="0" y="0"/>
        </p14:tracePtLst>
        <p14:tracePtLst>
          <p14:tracePt t="5217" x="7715250" y="2889250"/>
          <p14:tracePt t="5248" x="7708900" y="2889250"/>
          <p14:tracePt t="5274" x="7702550" y="2895600"/>
          <p14:tracePt t="5284" x="7696200" y="2901950"/>
          <p14:tracePt t="5297" x="7696200" y="2927350"/>
          <p14:tracePt t="5308" x="7696200" y="2946400"/>
          <p14:tracePt t="5320" x="7689850" y="3009900"/>
          <p14:tracePt t="5336" x="7677150" y="3117850"/>
          <p14:tracePt t="5353" x="7677150" y="3244850"/>
          <p14:tracePt t="5369" x="7677150" y="3359150"/>
          <p14:tracePt t="5386" x="7683500" y="3460750"/>
          <p14:tracePt t="5403" x="7689850" y="3498850"/>
          <p14:tracePt t="5419" x="7689850" y="3536950"/>
          <p14:tracePt t="5436" x="7702550" y="3556000"/>
          <p14:tracePt t="5441" x="7702550" y="3562350"/>
          <p14:tracePt t="5452" x="7708900" y="3568700"/>
          <p14:tracePt t="5469" x="7715250" y="3581400"/>
          <p14:tracePt t="5505" x="7721600" y="3587750"/>
          <p14:tracePt t="5555" x="7727950" y="3587750"/>
          <p14:tracePt t="5571" x="7734300" y="3562350"/>
          <p14:tracePt t="5586" x="7734300" y="3492500"/>
          <p14:tracePt t="5602" x="7734300" y="3409950"/>
          <p14:tracePt t="5619" x="7734300" y="3314700"/>
          <p14:tracePt t="5636" x="7721600" y="3194050"/>
          <p14:tracePt t="5652" x="7677150" y="3079750"/>
          <p14:tracePt t="5669" x="7620000" y="2997200"/>
          <p14:tracePt t="5672" x="7607300" y="2978150"/>
          <p14:tracePt t="5686" x="7600950" y="2965450"/>
          <p14:tracePt t="5702" x="7594600" y="2952750"/>
          <p14:tracePt t="5787" x="7588250" y="2952750"/>
          <p14:tracePt t="5800" x="7581900" y="2990850"/>
          <p14:tracePt t="5819" x="7575550" y="3073400"/>
          <p14:tracePt t="5828" x="7575550" y="3124200"/>
          <p14:tracePt t="5838" x="7575550" y="3181350"/>
          <p14:tracePt t="5853" x="7575550" y="3276600"/>
          <p14:tracePt t="5869" x="7575550" y="3346450"/>
          <p14:tracePt t="5872" x="7575550" y="3359150"/>
          <p14:tracePt t="5885" x="7575550" y="3384550"/>
          <p14:tracePt t="5902" x="7575550" y="3397250"/>
          <p14:tracePt t="5995" x="7581900" y="3403600"/>
          <p14:tracePt t="6010" x="7581900" y="3397250"/>
          <p14:tracePt t="6025" x="7581900" y="3340100"/>
          <p14:tracePt t="6036" x="7581900" y="3308350"/>
          <p14:tracePt t="6053" x="7588250" y="3200400"/>
          <p14:tracePt t="6056" x="7588250" y="3175000"/>
          <p14:tracePt t="6069" x="7588250" y="3136900"/>
          <p14:tracePt t="6085" x="7588250" y="3067050"/>
          <p14:tracePt t="6089" x="7588250" y="3048000"/>
          <p14:tracePt t="6102" x="7588250" y="3028950"/>
          <p14:tracePt t="6119" x="7588250" y="3016250"/>
          <p14:tracePt t="6201" x="7588250" y="3035300"/>
          <p14:tracePt t="6216" x="7588250" y="3143250"/>
          <p14:tracePt t="6229" x="7588250" y="3219450"/>
          <p14:tracePt t="6243" x="7594600" y="3352800"/>
          <p14:tracePt t="6256" x="7600950" y="3409950"/>
          <p14:tracePt t="6269" x="7613650" y="3467100"/>
          <p14:tracePt t="6286" x="7620000" y="3498850"/>
          <p14:tracePt t="6363" x="7626350" y="3505200"/>
          <p14:tracePt t="6380" x="7632700" y="3505200"/>
          <p14:tracePt t="6394" x="7645400" y="3486150"/>
          <p14:tracePt t="6402" x="7651750" y="3454400"/>
          <p14:tracePt t="6419" x="7677150" y="3390900"/>
          <p14:tracePt t="6435" x="7708900" y="3308350"/>
          <p14:tracePt t="6452" x="7734300" y="3232150"/>
          <p14:tracePt t="6469" x="7753350" y="3168650"/>
          <p14:tracePt t="6485" x="7753350" y="3136900"/>
          <p14:tracePt t="6489" x="7753350" y="3117850"/>
          <p14:tracePt t="6502" x="7759700" y="3105150"/>
          <p14:tracePt t="6608" x="7759700" y="3124200"/>
          <p14:tracePt t="6617" x="7759700" y="3155950"/>
          <p14:tracePt t="6627" x="7759700" y="3213100"/>
          <p14:tracePt t="6635" x="7759700" y="3263900"/>
          <p14:tracePt t="6652" x="7759700" y="3352800"/>
          <p14:tracePt t="6669" x="7759700" y="3397250"/>
          <p14:tracePt t="6672" x="7766050" y="3422650"/>
          <p14:tracePt t="6685" x="7772400" y="3435350"/>
          <p14:tracePt t="6754" x="7772400" y="3422650"/>
          <p14:tracePt t="6769" x="7772400" y="3365500"/>
          <p14:tracePt t="6784" x="7759700" y="3327400"/>
          <p14:tracePt t="6787" x="7747000" y="3295650"/>
          <p14:tracePt t="6796" x="7734300" y="3270250"/>
          <p14:tracePt t="6806" x="7721600" y="3232150"/>
          <p14:tracePt t="6819" x="7696200" y="3181350"/>
          <p14:tracePt t="6835" x="7677150" y="3143250"/>
          <p14:tracePt t="6852" x="7670800" y="3124200"/>
          <p14:tracePt t="7043" x="7664450" y="3111500"/>
          <p14:tracePt t="7059" x="7658100" y="3111500"/>
          <p14:tracePt t="7076" x="7645400" y="3105150"/>
          <p14:tracePt t="7087" x="7639050" y="3098800"/>
          <p14:tracePt t="7102" x="7632700" y="3092450"/>
          <p14:tracePt t="7118" x="7626350" y="3086100"/>
          <p14:tracePt t="7135" x="7607300" y="3067050"/>
          <p14:tracePt t="7152" x="7594600" y="3054350"/>
          <p14:tracePt t="7226" x="7581900" y="3054350"/>
          <p14:tracePt t="7234" x="7575550" y="3067050"/>
          <p14:tracePt t="7242" x="7569200" y="3086100"/>
          <p14:tracePt t="7252" x="7562850" y="3098800"/>
          <p14:tracePt t="7269" x="7543800" y="3162300"/>
          <p14:tracePt t="7285" x="7537450" y="3219450"/>
          <p14:tracePt t="7288" x="7537450" y="3257550"/>
          <p14:tracePt t="7302" x="7537450" y="3302000"/>
          <p14:tracePt t="7318" x="7537450" y="3390900"/>
          <p14:tracePt t="7335" x="7543800" y="3498850"/>
          <p14:tracePt t="7352" x="7556500" y="3543300"/>
          <p14:tracePt t="7369" x="7556500" y="3556000"/>
          <p14:tracePt t="7385" x="7556500" y="3575050"/>
          <p14:tracePt t="7402" x="7556500" y="3581400"/>
          <p14:tracePt t="8297" x="0" y="0"/>
        </p14:tracePtLst>
        <p14:tracePtLst>
          <p14:tracePt t="8805" x="7467600" y="2965450"/>
          <p14:tracePt t="8888" x="7467600" y="2990850"/>
          <p14:tracePt t="8896" x="7461250" y="3041650"/>
          <p14:tracePt t="8904" x="7454900" y="3092450"/>
          <p14:tracePt t="8918" x="7454900" y="3149600"/>
          <p14:tracePt t="8934" x="7454900" y="3308350"/>
          <p14:tracePt t="8951" x="7454900" y="3486150"/>
          <p14:tracePt t="8968" x="7454900" y="3556000"/>
          <p14:tracePt t="8984" x="7461250" y="3619500"/>
          <p14:tracePt t="9002" x="7461250" y="3638550"/>
          <p14:tracePt t="9018" x="7461250" y="3657600"/>
          <p14:tracePt t="9035" x="7473950" y="3689350"/>
          <p14:tracePt t="9051" x="7480300" y="3702050"/>
          <p14:tracePt t="9068" x="7480300" y="3714750"/>
          <p14:tracePt t="9085" x="7486650" y="3727450"/>
          <p14:tracePt t="9101" x="7493000" y="3733800"/>
          <p14:tracePt t="9313" x="7499350" y="3740150"/>
          <p14:tracePt t="9332" x="7505700" y="3740150"/>
          <p14:tracePt t="9348" x="7569200" y="3740150"/>
          <p14:tracePt t="9364" x="7689850" y="3740150"/>
          <p14:tracePt t="9375" x="7753350" y="3740150"/>
          <p14:tracePt t="9384" x="7912100" y="3740150"/>
          <p14:tracePt t="9401" x="8070850" y="3740150"/>
          <p14:tracePt t="9418" x="8216900" y="3740150"/>
          <p14:tracePt t="9434" x="8337550" y="3721100"/>
          <p14:tracePt t="9451" x="8477250" y="3695700"/>
          <p14:tracePt t="9468" x="8648700" y="3689350"/>
          <p14:tracePt t="9485" x="8845550" y="3689350"/>
          <p14:tracePt t="9502" x="9036050" y="3689350"/>
          <p14:tracePt t="9504" x="9118600" y="3689350"/>
          <p14:tracePt t="9518" x="9194800" y="3689350"/>
          <p14:tracePt t="9534" x="9302750" y="3689350"/>
          <p14:tracePt t="9552" x="9366250" y="3689350"/>
          <p14:tracePt t="9568" x="9385300" y="3689350"/>
          <p14:tracePt t="9585" x="9391650" y="3683000"/>
          <p14:tracePt t="9618" x="9404350" y="3683000"/>
          <p14:tracePt t="9634" x="9410700" y="3683000"/>
          <p14:tracePt t="9667" x="9417050" y="3683000"/>
          <p14:tracePt t="10282" x="9410700" y="3683000"/>
          <p14:tracePt t="10296" x="9340850" y="3657600"/>
          <p14:tracePt t="10296" x="0" y="0"/>
        </p14:tracePtLst>
        <p14:tracePtLst>
          <p14:tracePt t="11307" x="3289300" y="1333500"/>
          <p14:tracePt t="11321" x="3282950" y="1339850"/>
          <p14:tracePt t="11369" x="3282950" y="1346200"/>
          <p14:tracePt t="11382" x="3282950" y="1352550"/>
          <p14:tracePt t="11395" x="3282950" y="1384300"/>
          <p14:tracePt t="11404" x="3289300" y="1403350"/>
          <p14:tracePt t="11417" x="3327400" y="1447800"/>
          <p14:tracePt t="11434" x="3378200" y="1485900"/>
          <p14:tracePt t="11450" x="3492500" y="1536700"/>
          <p14:tracePt t="11467" x="3638550" y="1574800"/>
          <p14:tracePt t="11484" x="3810000" y="1612900"/>
          <p14:tracePt t="11500" x="3937000" y="1619250"/>
          <p14:tracePt t="11518" x="4025900" y="1619250"/>
          <p14:tracePt t="11520" x="4038600" y="1619250"/>
          <p14:tracePt t="11534" x="4064000" y="1619250"/>
          <p14:tracePt t="11551" x="4102100" y="1574800"/>
          <p14:tracePt t="11568" x="4114800" y="1536700"/>
          <p14:tracePt t="11584" x="4121150" y="1511300"/>
          <p14:tracePt t="11601" x="4121150" y="1479550"/>
          <p14:tracePt t="11617" x="4121150" y="1441450"/>
          <p14:tracePt t="11634" x="4121150" y="1403350"/>
          <p14:tracePt t="11650" x="4108450" y="1365250"/>
          <p14:tracePt t="11667" x="4102100" y="1352550"/>
          <p14:tracePt t="11746" x="4095750" y="1352550"/>
          <p14:tracePt t="11760" x="4076700" y="1352550"/>
          <p14:tracePt t="11774" x="4070350" y="1365250"/>
          <p14:tracePt t="11789" x="4064000" y="1384300"/>
          <p14:tracePt t="11792" x="4057650" y="1390650"/>
          <p14:tracePt t="11808" x="4057650" y="1397000"/>
          <p14:tracePt t="12713" x="0" y="0"/>
        </p14:tracePtLst>
        <p14:tracePtLst>
          <p14:tracePt t="14560" x="7556500" y="3022600"/>
          <p14:tracePt t="14641" x="7550150" y="3016250"/>
          <p14:tracePt t="14691" x="7550150" y="3022600"/>
          <p14:tracePt t="14708" x="7550150" y="3035300"/>
          <p14:tracePt t="14725" x="7550150" y="3073400"/>
          <p14:tracePt t="14738" x="7562850" y="3149600"/>
          <p14:tracePt t="14749" x="7569200" y="3194050"/>
          <p14:tracePt t="14766" x="7581900" y="3282950"/>
          <p14:tracePt t="14783" x="7607300" y="3416300"/>
          <p14:tracePt t="14800" x="7632700" y="3486150"/>
          <p14:tracePt t="14817" x="7639050" y="3524250"/>
          <p14:tracePt t="14833" x="7645400" y="3556000"/>
          <p14:tracePt t="14850" x="7651750" y="3575050"/>
          <p14:tracePt t="14883" x="7651750" y="3587750"/>
          <p14:tracePt t="15312" x="0" y="0"/>
        </p14:tracePtLst>
        <p14:tracePtLst>
          <p14:tracePt t="15913" x="7366000" y="4330700"/>
          <p14:tracePt t="15977" x="7366000" y="4337050"/>
          <p14:tracePt t="15992" x="7391400" y="4343400"/>
          <p14:tracePt t="16001" x="7429500" y="4343400"/>
          <p14:tracePt t="16015" x="7556500" y="4356100"/>
          <p14:tracePt t="16032" x="7696200" y="4368800"/>
          <p14:tracePt t="16049" x="7867650" y="4375150"/>
          <p14:tracePt t="16066" x="8007350" y="4400550"/>
          <p14:tracePt t="16082" x="8096250" y="4413250"/>
          <p14:tracePt t="16099" x="8121650" y="4413250"/>
          <p14:tracePt t="16116" x="8134350" y="4413250"/>
          <p14:tracePt t="16195" x="8140700" y="4419600"/>
          <p14:tracePt t="16209" x="8134350" y="4432300"/>
          <p14:tracePt t="16226" x="8077200" y="4438650"/>
          <p14:tracePt t="16237" x="8020050" y="4445000"/>
          <p14:tracePt t="16249" x="7905750" y="4445000"/>
          <p14:tracePt t="16265" x="7785100" y="4445000"/>
          <p14:tracePt t="16282" x="7708900" y="4445000"/>
          <p14:tracePt t="16299" x="7683500" y="4445000"/>
          <p14:tracePt t="16316" x="7677150" y="4445000"/>
          <p14:tracePt t="16401" x="7696200" y="4445000"/>
          <p14:tracePt t="16412" x="7727950" y="4445000"/>
          <p14:tracePt t="16428" x="7829550" y="4438650"/>
          <p14:tracePt t="16443" x="7988300" y="4438650"/>
          <p14:tracePt t="16453" x="8083550" y="4438650"/>
          <p14:tracePt t="16465" x="8248650" y="4438650"/>
          <p14:tracePt t="16482" x="8369300" y="4438650"/>
          <p14:tracePt t="16499" x="8401050" y="4438650"/>
          <p14:tracePt t="16515" x="8407400" y="4438650"/>
          <p14:tracePt t="16585" x="8388350" y="4438650"/>
          <p14:tracePt t="16593" x="8356600" y="4438650"/>
          <p14:tracePt t="16602" x="8318500" y="4438650"/>
          <p14:tracePt t="16615" x="8210550" y="4438650"/>
          <p14:tracePt t="16632" x="8121650" y="4438650"/>
          <p14:tracePt t="16648" x="8096250" y="4438650"/>
          <p14:tracePt t="16665" x="8089900" y="4438650"/>
          <p14:tracePt t="16729" x="8102600" y="4438650"/>
          <p14:tracePt t="16738" x="8147050" y="4438650"/>
          <p14:tracePt t="16748" x="8185150" y="4438650"/>
          <p14:tracePt t="16765" x="8305800" y="4438650"/>
          <p14:tracePt t="16782" x="8451850" y="4438650"/>
          <p14:tracePt t="16784" x="8528050" y="4438650"/>
          <p14:tracePt t="16799" x="8604250" y="4438650"/>
          <p14:tracePt t="16801" x="8674100" y="4438650"/>
          <p14:tracePt t="16816" x="8750300" y="4438650"/>
          <p14:tracePt t="16832" x="8763000" y="4438650"/>
          <p14:tracePt t="16849" x="8769350" y="4438650"/>
          <p14:tracePt t="16937" x="8756650" y="4438650"/>
          <p14:tracePt t="16948" x="8731250" y="4438650"/>
          <p14:tracePt t="16964" x="8680450" y="4438650"/>
          <p14:tracePt t="16979" x="8604250" y="4438650"/>
          <p14:tracePt t="16990" x="8578850" y="4438650"/>
          <p14:tracePt t="16998" x="8559800" y="4438650"/>
          <p14:tracePt t="17015" x="8553450" y="4438650"/>
          <p14:tracePt t="17105" x="8553450" y="4432300"/>
          <p14:tracePt t="17120" x="8566150" y="4425950"/>
          <p14:tracePt t="17133" x="8572500" y="4425950"/>
          <p14:tracePt t="17148" x="8591550" y="4425950"/>
          <p14:tracePt t="17225" x="8585200" y="4425950"/>
          <p14:tracePt t="17240" x="8578850" y="4425950"/>
          <p14:tracePt t="17253" x="8540750" y="4419600"/>
          <p14:tracePt t="17265" x="8534400" y="4413250"/>
          <p14:tracePt t="17282" x="8521700" y="4413250"/>
          <p14:tracePt t="17370" x="8534400" y="4413250"/>
          <p14:tracePt t="17383" x="8553450" y="4413250"/>
          <p14:tracePt t="17400" x="8623300" y="4413250"/>
          <p14:tracePt t="17416" x="8686800" y="4413250"/>
          <p14:tracePt t="17433" x="8763000" y="4413250"/>
          <p14:tracePt t="17448" x="8813800" y="4413250"/>
          <p14:tracePt t="17465" x="8832850" y="4413250"/>
          <p14:tracePt t="17482" x="8839200" y="4413250"/>
          <p14:tracePt t="18344" x="0" y="0"/>
        </p14:tracePtLst>
        <p14:tracePtLst>
          <p14:tracePt t="18946" x="7480300" y="3143250"/>
          <p14:tracePt t="19026" x="7486650" y="3136900"/>
          <p14:tracePt t="19044" x="7499350" y="3130550"/>
          <p14:tracePt t="19056" x="7543800" y="3124200"/>
          <p14:tracePt t="19066" x="7569200" y="3117850"/>
          <p14:tracePt t="19081" x="7639050" y="3111500"/>
          <p14:tracePt t="19098" x="7727950" y="3105150"/>
          <p14:tracePt t="19115" x="7816850" y="3092450"/>
          <p14:tracePt t="19131" x="7874000" y="3086100"/>
          <p14:tracePt t="19148" x="7893050" y="3079750"/>
          <p14:tracePt t="19164" x="7899400" y="3079750"/>
          <p14:tracePt t="19320" x="0" y="0"/>
        </p14:tracePtLst>
        <p14:tracePtLst>
          <p14:tracePt t="19698" x="8362950" y="3067050"/>
          <p14:tracePt t="19710" x="8362950" y="3060700"/>
          <p14:tracePt t="19729" x="8350250" y="3060700"/>
          <p14:tracePt t="19741" x="8343900" y="3060700"/>
          <p14:tracePt t="19749" x="8331200" y="3073400"/>
          <p14:tracePt t="19764" x="8305800" y="3092450"/>
          <p14:tracePt t="19781" x="8299450" y="3105150"/>
          <p14:tracePt t="19798" x="8293100" y="3117850"/>
          <p14:tracePt t="19841" x="8293100" y="3124200"/>
          <p14:tracePt t="19850" x="8299450" y="3124200"/>
          <p14:tracePt t="19865" x="8343900" y="3130550"/>
          <p14:tracePt t="19881" x="8401050" y="3130550"/>
          <p14:tracePt t="19898" x="8528050" y="3130550"/>
          <p14:tracePt t="19914" x="8693150" y="3130550"/>
          <p14:tracePt t="19931" x="8832850" y="3130550"/>
          <p14:tracePt t="19947" x="8921750" y="3130550"/>
          <p14:tracePt t="19964" x="8959850" y="3117850"/>
          <p14:tracePt t="19984" x="8966200" y="3111500"/>
          <p14:tracePt t="20032" x="8966200" y="3105150"/>
          <p14:tracePt t="20040" x="8966200" y="3098800"/>
          <p14:tracePt t="20169" x="8966200" y="3092450"/>
          <p14:tracePt t="20193" x="8966200" y="3079750"/>
          <p14:tracePt t="20209" x="8959850" y="3073400"/>
          <p14:tracePt t="20223" x="8928100" y="3067050"/>
          <p14:tracePt t="20233" x="8909050" y="3054350"/>
          <p14:tracePt t="20248" x="8870950" y="3041650"/>
          <p14:tracePt t="20264" x="8851900" y="3041650"/>
          <p14:tracePt t="20281" x="8826500" y="3041650"/>
          <p14:tracePt t="20297" x="8807450" y="3041650"/>
          <p14:tracePt t="20314" x="8782050" y="3041650"/>
          <p14:tracePt t="20331" x="8763000" y="3041650"/>
          <p14:tracePt t="20347" x="8743950" y="3048000"/>
          <p14:tracePt t="20364" x="8724900" y="3054350"/>
          <p14:tracePt t="20381" x="8705850" y="3060700"/>
          <p14:tracePt t="20397" x="8693150" y="3067050"/>
          <p14:tracePt t="20457" x="8686800" y="3073400"/>
          <p14:tracePt t="20497" x="8686800" y="3086100"/>
          <p14:tracePt t="20509" x="8699500" y="3092450"/>
          <p14:tracePt t="20523" x="8718550" y="3105150"/>
          <p14:tracePt t="20538" x="8769350" y="3124200"/>
          <p14:tracePt t="20553" x="8820150" y="3143250"/>
          <p14:tracePt t="20564" x="8845550" y="3149600"/>
          <p14:tracePt t="20581" x="8864600" y="3149600"/>
          <p14:tracePt t="20598" x="8870950" y="3149600"/>
          <p14:tracePt t="20728" x="0" y="0"/>
        </p14:tracePtLst>
        <p14:tracePtLst>
          <p14:tracePt t="21465" x="10172700" y="4470400"/>
          <p14:tracePt t="21507" x="10179050" y="4476750"/>
          <p14:tracePt t="21523" x="10185400" y="4476750"/>
          <p14:tracePt t="21538" x="10229850" y="4476750"/>
          <p14:tracePt t="21547" x="10261600" y="4476750"/>
          <p14:tracePt t="21563" x="10312400" y="4476750"/>
          <p14:tracePt t="21580" x="10382250" y="4476750"/>
          <p14:tracePt t="21597" x="10414000" y="4470400"/>
          <p14:tracePt t="21614" x="10426700" y="4470400"/>
          <p14:tracePt t="21631" x="10445750" y="4470400"/>
          <p14:tracePt t="21647" x="10471150" y="4470400"/>
          <p14:tracePt t="21663" x="10483850" y="4470400"/>
          <p14:tracePt t="21680" x="10490200" y="4470400"/>
          <p14:tracePt t="22737" x="0" y="0"/>
        </p14:tracePtLst>
        <p14:tracePtLst>
          <p14:tracePt t="23308" x="10826750" y="4419600"/>
          <p14:tracePt t="23410" x="10833100" y="4419600"/>
          <p14:tracePt t="23426" x="10896600" y="4419600"/>
          <p14:tracePt t="23442" x="11055350" y="4432300"/>
          <p14:tracePt t="23463" x="11226800" y="4451350"/>
          <p14:tracePt t="23473" x="11341100" y="4451350"/>
          <p14:tracePt t="23482" x="11372850" y="4451350"/>
          <p14:tracePt t="23496" x="11391900" y="4451350"/>
          <p14:tracePt t="23624" x="0" y="0"/>
        </p14:tracePtLst>
        <p14:tracePtLst>
          <p14:tracePt t="24281" x="7251700" y="4622800"/>
          <p14:tracePt t="24337" x="7251700" y="4629150"/>
          <p14:tracePt t="24353" x="7277100" y="4629150"/>
          <p14:tracePt t="24370" x="7346950" y="4629150"/>
          <p14:tracePt t="24385" x="7467600" y="4629150"/>
          <p14:tracePt t="24396" x="7518400" y="4629150"/>
          <p14:tracePt t="24413" x="7594600" y="4629150"/>
          <p14:tracePt t="24430" x="7626350" y="4629150"/>
          <p14:tracePt t="24433" x="7632700" y="4629150"/>
          <p14:tracePt t="24446" x="7639050" y="4629150"/>
          <p14:tracePt t="24463" x="7645400" y="4629150"/>
          <p14:tracePt t="24479" x="7651750" y="4629150"/>
          <p14:tracePt t="24760" x="0" y="0"/>
        </p14:tracePtLst>
        <p14:tracePtLst>
          <p14:tracePt t="25177" x="8115300" y="4648200"/>
          <p14:tracePt t="25352" x="0" y="0"/>
        </p14:tracePtLst>
        <p14:tracePtLst>
          <p14:tracePt t="26865" x="8299450" y="4584700"/>
          <p14:tracePt t="26938" x="8299450" y="4591050"/>
          <p14:tracePt t="27020" x="8299450" y="4597400"/>
          <p14:tracePt t="27036" x="8261350" y="4610100"/>
          <p14:tracePt t="27057" x="8083550" y="4648200"/>
          <p14:tracePt t="27073" x="7988300" y="4667250"/>
          <p14:tracePt t="27085" x="7962900" y="4673600"/>
          <p14:tracePt t="27096" x="7931150" y="4692650"/>
          <p14:tracePt t="27250" x="7937500" y="4692650"/>
          <p14:tracePt t="27273" x="8058150" y="4692650"/>
          <p14:tracePt t="27282" x="8140700" y="4692650"/>
          <p14:tracePt t="27295" x="8343900" y="4692650"/>
          <p14:tracePt t="27312" x="8540750" y="4692650"/>
          <p14:tracePt t="27328" x="8661400" y="4692650"/>
          <p14:tracePt t="27346" x="8693150" y="4692650"/>
          <p14:tracePt t="27363" x="8699500" y="4692650"/>
          <p14:tracePt t="27554" x="8693150" y="4692650"/>
          <p14:tracePt t="27568" x="8655050" y="4692650"/>
          <p14:tracePt t="27584" x="8623300" y="4692650"/>
          <p14:tracePt t="27602" x="8534400" y="4692650"/>
          <p14:tracePt t="27612" x="8515350" y="4692650"/>
          <p14:tracePt t="27629" x="8477250" y="4692650"/>
          <p14:tracePt t="27777" x="8496300" y="4692650"/>
          <p14:tracePt t="27789" x="8528050" y="4692650"/>
          <p14:tracePt t="27804" x="8629650" y="4692650"/>
          <p14:tracePt t="27808" x="8693150" y="4692650"/>
          <p14:tracePt t="27817" x="8756650" y="4692650"/>
          <p14:tracePt t="27828" x="8820150" y="4692650"/>
          <p14:tracePt t="27845" x="8921750" y="4692650"/>
          <p14:tracePt t="27847" x="8940800" y="4692650"/>
          <p14:tracePt t="27862" x="8959850" y="4692650"/>
          <p14:tracePt t="27879" x="8978900" y="4692650"/>
          <p14:tracePt t="27896" x="8991600" y="4692650"/>
          <p14:tracePt t="27912" x="9010650" y="4692650"/>
          <p14:tracePt t="27929" x="9023350" y="4692650"/>
          <p14:tracePt t="28027" x="9004300" y="4686300"/>
          <p14:tracePt t="28040" x="8959850" y="4673600"/>
          <p14:tracePt t="28053" x="8940800" y="4673600"/>
          <p14:tracePt t="28061" x="8934450" y="4673600"/>
          <p14:tracePt t="28078" x="8915400" y="4673600"/>
          <p14:tracePt t="28178" x="8915400" y="4667250"/>
          <p14:tracePt t="28190" x="8921750" y="4660900"/>
          <p14:tracePt t="28206" x="8959850" y="4660900"/>
          <p14:tracePt t="28225" x="9080500" y="4660900"/>
          <p14:tracePt t="28237" x="9131300" y="4660900"/>
          <p14:tracePt t="28244" x="9194800" y="4660900"/>
          <p14:tracePt t="28261" x="9296400" y="4660900"/>
          <p14:tracePt t="28278" x="9359900" y="4660900"/>
          <p14:tracePt t="28280" x="9378950" y="4660900"/>
          <p14:tracePt t="28311" x="9385300" y="4660900"/>
          <p14:tracePt t="28513" x="9391650" y="4660900"/>
          <p14:tracePt t="28525" x="9404350" y="4660900"/>
          <p14:tracePt t="28540" x="9442450" y="4660900"/>
          <p14:tracePt t="28554" x="9556750" y="4660900"/>
          <p14:tracePt t="28568" x="9747250" y="4660900"/>
          <p14:tracePt t="28578" x="9848850" y="4660900"/>
          <p14:tracePt t="28595" x="9994900" y="4660900"/>
          <p14:tracePt t="28612" x="10039350" y="4660900"/>
          <p14:tracePt t="28615" x="10045700" y="4660900"/>
          <p14:tracePt t="28629" x="10052050" y="4660900"/>
          <p14:tracePt t="28919" x="0" y="0"/>
        </p14:tracePtLst>
        <p14:tracePtLst>
          <p14:tracePt t="29612" x="8248650" y="3073400"/>
          <p14:tracePt t="29682" x="8261350" y="3073400"/>
          <p14:tracePt t="29699" x="8356600" y="3073400"/>
          <p14:tracePt t="29715" x="8553450" y="3073400"/>
          <p14:tracePt t="29733" x="8909050" y="3073400"/>
          <p14:tracePt t="29744" x="9277350" y="3073400"/>
          <p14:tracePt t="29761" x="9537700" y="3073400"/>
          <p14:tracePt t="29778" x="9652000" y="3073400"/>
          <p14:tracePt t="29794" x="9677400" y="3073400"/>
          <p14:tracePt t="29811" x="9683750" y="3073400"/>
          <p14:tracePt t="29907" x="9690100" y="3073400"/>
          <p14:tracePt t="29920" x="9658350" y="3079750"/>
          <p14:tracePt t="29934" x="9613900" y="3086100"/>
          <p14:tracePt t="29945" x="9442450" y="3111500"/>
          <p14:tracePt t="29961" x="9207500" y="3111500"/>
          <p14:tracePt t="29977" x="8921750" y="3111500"/>
          <p14:tracePt t="29994" x="8724900" y="3111500"/>
          <p14:tracePt t="30011" x="8604250" y="3111500"/>
          <p14:tracePt t="30027" x="8572500" y="3111500"/>
          <p14:tracePt t="30044" x="8566150" y="3111500"/>
          <p14:tracePt t="30147" x="8578850" y="3111500"/>
          <p14:tracePt t="30157" x="8610600" y="3111500"/>
          <p14:tracePt t="30172" x="8724900" y="3111500"/>
          <p14:tracePt t="30185" x="8870950" y="3111500"/>
          <p14:tracePt t="30194" x="8947150" y="3111500"/>
          <p14:tracePt t="30211" x="9074150" y="3111500"/>
          <p14:tracePt t="30227" x="9144000" y="3111500"/>
          <p14:tracePt t="30244" x="9156700" y="3111500"/>
          <p14:tracePt t="30312" x="9144000" y="3111500"/>
          <p14:tracePt t="30321" x="9118600" y="3111500"/>
          <p14:tracePt t="30328" x="9080500" y="3111500"/>
          <p14:tracePt t="30344" x="8959850" y="3111500"/>
          <p14:tracePt t="30362" x="8813800" y="3111500"/>
          <p14:tracePt t="30378" x="8686800" y="3111500"/>
          <p14:tracePt t="30394" x="8610600" y="3111500"/>
          <p14:tracePt t="30411" x="8566150" y="3105150"/>
          <p14:tracePt t="30506" x="8572500" y="3105150"/>
          <p14:tracePt t="30520" x="8597900" y="3105150"/>
          <p14:tracePt t="30522" x="8629650" y="3105150"/>
          <p14:tracePt t="30537" x="8724900" y="3105150"/>
          <p14:tracePt t="30546" x="8782050" y="3105150"/>
          <p14:tracePt t="30560" x="8877300" y="3105150"/>
          <p14:tracePt t="30577" x="8921750" y="3105150"/>
          <p14:tracePt t="30594" x="8953500" y="3105150"/>
          <p14:tracePt t="30666" x="8928100" y="3098800"/>
          <p14:tracePt t="30679" x="8883650" y="3092450"/>
          <p14:tracePt t="30696" x="8648700" y="3086100"/>
          <p14:tracePt t="30712" x="8470900" y="3086100"/>
          <p14:tracePt t="30727" x="8362950" y="3086100"/>
          <p14:tracePt t="30744" x="8324850" y="3086100"/>
          <p14:tracePt t="30760" x="8312150" y="3086100"/>
          <p14:tracePt t="30867" x="8318500" y="3086100"/>
          <p14:tracePt t="30881" x="8382000" y="3086100"/>
          <p14:tracePt t="30895" x="8445500" y="3086100"/>
          <p14:tracePt t="30912" x="8667750" y="3086100"/>
          <p14:tracePt t="30931" x="8832850" y="3086100"/>
          <p14:tracePt t="30944" x="8972550" y="3086100"/>
          <p14:tracePt t="30960" x="9067800" y="3086100"/>
          <p14:tracePt t="30977" x="9105900" y="3086100"/>
          <p14:tracePt t="30994" x="9118600" y="3086100"/>
          <p14:tracePt t="31992" x="0" y="0"/>
        </p14:tracePtLst>
        <p14:tracePtLst>
          <p14:tracePt t="33997" x="8039100" y="3067050"/>
          <p14:tracePt t="34116" x="8045450" y="3067050"/>
          <p14:tracePt t="34133" x="8140700" y="3079750"/>
          <p14:tracePt t="34147" x="8293100" y="3098800"/>
          <p14:tracePt t="34160" x="8470900" y="3098800"/>
          <p14:tracePt t="34177" x="8680450" y="3098800"/>
          <p14:tracePt t="34193" x="8883650" y="3098800"/>
          <p14:tracePt t="34210" x="9042400" y="3098800"/>
          <p14:tracePt t="34226" x="9137650" y="3098800"/>
          <p14:tracePt t="34242" x="9194800" y="3098800"/>
          <p14:tracePt t="34259" x="9226550" y="3098800"/>
          <p14:tracePt t="34276" x="9251950" y="3098800"/>
          <p14:tracePt t="34293" x="9283700" y="3098800"/>
          <p14:tracePt t="34309" x="9302750" y="3098800"/>
          <p14:tracePt t="34326" x="9321800" y="3098800"/>
          <p14:tracePt t="34343" x="9328150" y="3098800"/>
          <p14:tracePt t="34522" x="9309100" y="3098800"/>
          <p14:tracePt t="34535" x="9271000" y="3098800"/>
          <p14:tracePt t="34551" x="9131300" y="3098800"/>
          <p14:tracePt t="34565" x="8934450" y="3098800"/>
          <p14:tracePt t="34576" x="8712200" y="3098800"/>
          <p14:tracePt t="34592" x="8534400" y="3098800"/>
          <p14:tracePt t="34609" x="8470900" y="3098800"/>
          <p14:tracePt t="34627" x="8451850" y="3098800"/>
          <p14:tracePt t="34738" x="8458200" y="3098800"/>
          <p14:tracePt t="34745" x="8483600" y="3098800"/>
          <p14:tracePt t="34759" x="8585200" y="3098800"/>
          <p14:tracePt t="34776" x="8763000" y="3098800"/>
          <p14:tracePt t="34792" x="8985250" y="3098800"/>
          <p14:tracePt t="34809" x="9207500" y="3098800"/>
          <p14:tracePt t="34826" x="9385300" y="3098800"/>
          <p14:tracePt t="34842" x="9499600" y="3098800"/>
          <p14:tracePt t="34859" x="9544050" y="3098800"/>
          <p14:tracePt t="34876" x="9550400" y="3098800"/>
          <p14:tracePt t="35460" x="9544050" y="3098800"/>
          <p14:tracePt t="35476" x="9461500" y="3098800"/>
          <p14:tracePt t="35492" x="9309100" y="3098800"/>
          <p14:tracePt t="35497" x="9213850" y="3098800"/>
          <p14:tracePt t="35509" x="9118600" y="3098800"/>
          <p14:tracePt t="35526" x="8934450" y="3098800"/>
          <p14:tracePt t="35542" x="8763000" y="3098800"/>
          <p14:tracePt t="35545" x="8699500" y="3098800"/>
          <p14:tracePt t="35559" x="8610600" y="3098800"/>
          <p14:tracePt t="35576" x="8578850" y="3098800"/>
          <p14:tracePt t="35592" x="8572500" y="3098800"/>
          <p14:tracePt t="35706" x="8572500" y="3092450"/>
          <p14:tracePt t="35722" x="8604250" y="3086100"/>
          <p14:tracePt t="35734" x="8623300" y="3086100"/>
          <p14:tracePt t="35742" x="8667750" y="3086100"/>
          <p14:tracePt t="35744" x="8718550" y="3086100"/>
          <p14:tracePt t="35759" x="8858250" y="3086100"/>
          <p14:tracePt t="35775" x="9036050" y="3086100"/>
          <p14:tracePt t="35792" x="9213850" y="3086100"/>
          <p14:tracePt t="35809" x="9340850" y="3086100"/>
          <p14:tracePt t="35825" x="9391650" y="3086100"/>
          <p14:tracePt t="35842" x="9404350" y="3086100"/>
          <p14:tracePt t="36576" x="0" y="0"/>
        </p14:tracePtLst>
        <p14:tracePtLst>
          <p14:tracePt t="37354" x="10464800" y="2984500"/>
          <p14:tracePt t="37417" x="10464800" y="2990850"/>
          <p14:tracePt t="37427" x="10464800" y="3009900"/>
          <p14:tracePt t="37442" x="10464800" y="3035300"/>
          <p14:tracePt t="37459" x="10464800" y="3067050"/>
          <p14:tracePt t="37475" x="10464800" y="3092450"/>
          <p14:tracePt t="37493" x="10490200" y="3124200"/>
          <p14:tracePt t="37508" x="10515600" y="3143250"/>
          <p14:tracePt t="37525" x="10547350" y="3168650"/>
          <p14:tracePt t="37527" x="10566400" y="3175000"/>
          <p14:tracePt t="37541" x="10572750" y="3181350"/>
          <p14:tracePt t="37558" x="10585450" y="3181350"/>
          <p14:tracePt t="37561" x="10591800" y="3181350"/>
          <p14:tracePt t="37652" x="10591800" y="3175000"/>
          <p14:tracePt t="37666" x="10591800" y="3168650"/>
          <p14:tracePt t="37681" x="10591800" y="3155950"/>
          <p14:tracePt t="37692" x="10591800" y="3130550"/>
          <p14:tracePt t="37709" x="10591800" y="3111500"/>
          <p14:tracePt t="37712" x="10591800" y="3098800"/>
          <p14:tracePt t="37725" x="10591800" y="3092450"/>
          <p14:tracePt t="37741" x="10591800" y="3054350"/>
          <p14:tracePt t="37742" x="0" y="0"/>
        </p14:tracePtLst>
        <p14:tracePtLst>
          <p14:tracePt t="37881" x="10541000" y="2971800"/>
          <p14:tracePt t="38089" x="10541000" y="2984500"/>
          <p14:tracePt t="38105" x="10541000" y="2997200"/>
          <p14:tracePt t="38114" x="10541000" y="3003550"/>
          <p14:tracePt t="38125" x="10541000" y="3009900"/>
          <p14:tracePt t="38141" x="10541000" y="3028950"/>
          <p14:tracePt t="38158" x="10541000" y="3041650"/>
          <p14:tracePt t="38175" x="10541000" y="3048000"/>
          <p14:tracePt t="38191" x="10541000" y="3067050"/>
          <p14:tracePt t="38208" x="10541000" y="3073400"/>
          <p14:tracePt t="38225" x="10541000" y="3079750"/>
          <p14:tracePt t="38258" x="10541000" y="3086100"/>
          <p14:tracePt t="38347" x="10541000" y="3092450"/>
          <p14:tracePt t="38359" x="10534650" y="3092450"/>
          <p14:tracePt t="38375" x="10534650" y="3098800"/>
          <p14:tracePt t="38392" x="10534650" y="3111500"/>
          <p14:tracePt t="38897" x="0" y="0"/>
        </p14:tracePtLst>
        <p14:tracePtLst>
          <p14:tracePt t="42437" x="10388600" y="2933700"/>
          <p14:tracePt t="42498" x="10394950" y="2933700"/>
          <p14:tracePt t="42513" x="10394950" y="2940050"/>
          <p14:tracePt t="42527" x="10394950" y="2946400"/>
          <p14:tracePt t="42540" x="10401300" y="2997200"/>
          <p14:tracePt t="42556" x="10420350" y="3041650"/>
          <p14:tracePt t="42559" x="10433050" y="3060700"/>
          <p14:tracePt t="42573" x="10445750" y="3086100"/>
          <p14:tracePt t="42590" x="10471150" y="3117850"/>
          <p14:tracePt t="42606" x="10483850" y="3143250"/>
          <p14:tracePt t="42623" x="10490200" y="3149600"/>
          <p14:tracePt t="42640" x="10496550" y="3149600"/>
          <p14:tracePt t="42656" x="10496550" y="3155950"/>
          <p14:tracePt t="42722" x="10502900" y="3155950"/>
          <p14:tracePt t="42733" x="10509250" y="3155950"/>
          <p14:tracePt t="42793" x="10515600" y="3155950"/>
          <p14:tracePt t="43040" x="0" y="0"/>
        </p14:tracePtLst>
        <p14:tracePtLst>
          <p14:tracePt t="43504" x="10490200" y="2927350"/>
          <p14:tracePt t="43561" x="10496550" y="2933700"/>
          <p14:tracePt t="43573" x="10496550" y="2946400"/>
          <p14:tracePt t="43590" x="10509250" y="2965450"/>
          <p14:tracePt t="43606" x="10521950" y="2984500"/>
          <p14:tracePt t="43610" x="10521950" y="2990850"/>
          <p14:tracePt t="43627" x="10528300" y="3016250"/>
          <p14:tracePt t="43639" x="10541000" y="3054350"/>
          <p14:tracePt t="43656" x="10547350" y="3079750"/>
          <p14:tracePt t="43673" x="10560050" y="3117850"/>
          <p14:tracePt t="43690" x="10566400" y="3124200"/>
          <p14:tracePt t="43707" x="10572750" y="3149600"/>
          <p14:tracePt t="44001" x="10579100" y="3155950"/>
          <p14:tracePt t="44002" x="0" y="0"/>
        </p14:tracePtLst>
        <p14:tracePtLst>
          <p14:tracePt t="44378" x="10464800" y="2965450"/>
          <p14:tracePt t="44392" x="10445750" y="2971800"/>
          <p14:tracePt t="44424" x="10445750" y="2997200"/>
          <p14:tracePt t="44440" x="10445750" y="3028950"/>
          <p14:tracePt t="44456" x="10445750" y="3054350"/>
          <p14:tracePt t="44473" x="10445750" y="3073400"/>
          <p14:tracePt t="44490" x="10445750" y="3098800"/>
          <p14:tracePt t="44506" x="10458450" y="3124200"/>
          <p14:tracePt t="44523" x="10464800" y="3130550"/>
          <p14:tracePt t="44539" x="10464800" y="3136900"/>
          <p14:tracePt t="44572" x="10471150" y="3136900"/>
          <p14:tracePt t="44609" x="10477500" y="3136900"/>
          <p14:tracePt t="44617" x="10483850" y="3136900"/>
          <p14:tracePt t="44634" x="10490200" y="3136900"/>
          <p14:tracePt t="44641" x="0" y="0"/>
        </p14:tracePtLst>
        <p14:tracePtLst>
          <p14:tracePt t="46420" x="10687050" y="2959100"/>
          <p14:tracePt t="46442" x="10680700" y="2959100"/>
          <p14:tracePt t="46452" x="10668000" y="2959100"/>
          <p14:tracePt t="46473" x="10655300" y="2965450"/>
          <p14:tracePt t="46490" x="10648950" y="2978150"/>
          <p14:tracePt t="46505" x="10648950" y="2984500"/>
          <p14:tracePt t="46515" x="10648950" y="2990850"/>
          <p14:tracePt t="46528" x="10648950" y="3003550"/>
          <p14:tracePt t="46538" x="10648950" y="3009900"/>
          <p14:tracePt t="46555" x="10648950" y="3028950"/>
          <p14:tracePt t="46572" x="10648950" y="3048000"/>
          <p14:tracePt t="46588" x="10655300" y="3073400"/>
          <p14:tracePt t="46605" x="10674350" y="3098800"/>
          <p14:tracePt t="46622" x="10680700" y="3105150"/>
          <p14:tracePt t="46638" x="10687050" y="3117850"/>
          <p14:tracePt t="46655" x="10687050" y="3124200"/>
          <p14:tracePt t="46737" x="10693400" y="3130550"/>
          <p14:tracePt t="46913" x="0" y="0"/>
        </p14:tracePtLst>
        <p14:tracePtLst>
          <p14:tracePt t="47820" x="7626350" y="3505200"/>
          <p14:tracePt t="47834" x="7626350" y="3517900"/>
          <p14:tracePt t="47850" x="7620000" y="3536950"/>
          <p14:tracePt t="47873" x="7620000" y="3543300"/>
          <p14:tracePt t="47885" x="7620000" y="3549650"/>
          <p14:tracePt t="47895" x="7613650" y="3556000"/>
          <p14:tracePt t="47905" x="7613650" y="3562350"/>
          <p14:tracePt t="47921" x="7607300" y="3581400"/>
          <p14:tracePt t="47938" x="7600950" y="3594100"/>
          <p14:tracePt t="47955" x="7600950" y="3600450"/>
          <p14:tracePt t="47972" x="7600950" y="3619500"/>
          <p14:tracePt t="47989" x="7600950" y="3632200"/>
          <p14:tracePt t="47992" x="7600950" y="3638550"/>
          <p14:tracePt t="48005" x="7600950" y="3651250"/>
          <p14:tracePt t="48022" x="7600950" y="3657600"/>
          <p14:tracePt t="48200" x="0" y="0"/>
        </p14:tracePtLst>
        <p14:tracePtLst>
          <p14:tracePt t="49506" x="8020050" y="3352800"/>
          <p14:tracePt t="49561" x="8020050" y="3359150"/>
          <p14:tracePt t="49574" x="8045450" y="3365500"/>
          <p14:tracePt t="49589" x="8178800" y="3390900"/>
          <p14:tracePt t="49604" x="8388350" y="3397250"/>
          <p14:tracePt t="49621" x="8667750" y="3397250"/>
          <p14:tracePt t="49637" x="8972550" y="3397250"/>
          <p14:tracePt t="49639" x="9124950" y="3397250"/>
          <p14:tracePt t="49654" x="9277350" y="3397250"/>
          <p14:tracePt t="49670" x="9537700" y="3397250"/>
          <p14:tracePt t="49672" x="9639300" y="3397250"/>
          <p14:tracePt t="49687" x="9791700" y="3397250"/>
          <p14:tracePt t="49704" x="9874250" y="3397250"/>
          <p14:tracePt t="49721" x="9912350" y="3397250"/>
          <p14:tracePt t="49738" x="9918700" y="3397250"/>
          <p14:tracePt t="49887" x="0" y="0"/>
        </p14:tracePtLst>
        <p14:tracePtLst>
          <p14:tracePt t="51000" x="8229600" y="3028950"/>
          <p14:tracePt t="51063" x="8248650" y="3028950"/>
          <p14:tracePt t="51072" x="8293100" y="3028950"/>
          <p14:tracePt t="51079" x="8369300" y="3028950"/>
          <p14:tracePt t="51087" x="8464550" y="3028950"/>
          <p14:tracePt t="51103" x="8743950" y="3028950"/>
          <p14:tracePt t="51120" x="9029700" y="3028950"/>
          <p14:tracePt t="51137" x="9226550" y="3028950"/>
          <p14:tracePt t="51153" x="9334500" y="3028950"/>
          <p14:tracePt t="51170" x="9359900" y="3028950"/>
          <p14:tracePt t="51187" x="9366250" y="3028950"/>
          <p14:tracePt t="51243" x="9347200" y="3028950"/>
          <p14:tracePt t="51252" x="9309100" y="3048000"/>
          <p14:tracePt t="51262" x="9245600" y="3054350"/>
          <p14:tracePt t="51271" x="9074150" y="3060700"/>
          <p14:tracePt t="51287" x="8877300" y="3060700"/>
          <p14:tracePt t="51304" x="8724900" y="3060700"/>
          <p14:tracePt t="51320" x="8686800" y="3060700"/>
          <p14:tracePt t="51337" x="8674100" y="3060700"/>
          <p14:tracePt t="51370" x="8699500" y="3060700"/>
          <p14:tracePt t="51387" x="8813800" y="3060700"/>
          <p14:tracePt t="51403" x="9010650" y="3060700"/>
          <p14:tracePt t="51420" x="9309100" y="3060700"/>
          <p14:tracePt t="51436" x="9537700" y="3060700"/>
          <p14:tracePt t="51453" x="9652000" y="3060700"/>
          <p14:tracePt t="51455" x="9671050" y="3060700"/>
          <p14:tracePt t="51470" x="9677400" y="3060700"/>
          <p14:tracePt t="51608" x="0" y="0"/>
        </p14:tracePtLst>
        <p14:tracePtLst>
          <p14:tracePt t="51929" x="8636000" y="3384550"/>
          <p14:tracePt t="51977" x="8642350" y="3384550"/>
          <p14:tracePt t="51988" x="8661400" y="3384550"/>
          <p14:tracePt t="52004" x="8769350" y="3384550"/>
          <p14:tracePt t="52021" x="8966200" y="3384550"/>
          <p14:tracePt t="52024" x="9080500" y="3384550"/>
          <p14:tracePt t="52037" x="9201150" y="3384550"/>
          <p14:tracePt t="52054" x="9353550" y="3384550"/>
          <p14:tracePt t="52070" x="9417050" y="3384550"/>
          <p14:tracePt t="52074" x="9423400" y="3384550"/>
          <p14:tracePt t="52120" x="9436100" y="3390900"/>
          <p14:tracePt t="52153" x="9417050" y="3397250"/>
          <p14:tracePt t="52165" x="9385300" y="3403600"/>
          <p14:tracePt t="52176" x="9258300" y="3403600"/>
          <p14:tracePt t="52186" x="9163050" y="3403600"/>
          <p14:tracePt t="52203" x="8972550" y="3403600"/>
          <p14:tracePt t="52220" x="8813800" y="3403600"/>
          <p14:tracePt t="52236" x="8763000" y="3397250"/>
          <p14:tracePt t="52253" x="8743950" y="3397250"/>
          <p14:tracePt t="52319" x="8763000" y="3397250"/>
          <p14:tracePt t="52327" x="8794750" y="3397250"/>
          <p14:tracePt t="52336" x="8851900" y="3397250"/>
          <p14:tracePt t="52353" x="9010650" y="3397250"/>
          <p14:tracePt t="52369" x="9156700" y="3397250"/>
          <p14:tracePt t="52386" x="9251950" y="3397250"/>
          <p14:tracePt t="52403" x="9290050" y="3397250"/>
          <p14:tracePt t="52473" x="9264650" y="3397250"/>
          <p14:tracePt t="52485" x="9232900" y="3397250"/>
          <p14:tracePt t="52499" x="9175750" y="3397250"/>
          <p14:tracePt t="52507" x="9150350" y="3397250"/>
          <p14:tracePt t="52520" x="9131300" y="3397250"/>
          <p14:tracePt t="52537" x="9124950" y="3397250"/>
          <p14:tracePt t="52593" x="9131300" y="3397250"/>
          <p14:tracePt t="52605" x="9163050" y="3397250"/>
          <p14:tracePt t="52620" x="9290050" y="3397250"/>
          <p14:tracePt t="52636" x="9480550" y="3397250"/>
          <p14:tracePt t="52639" x="9582150" y="3397250"/>
          <p14:tracePt t="52653" x="9671050" y="3397250"/>
          <p14:tracePt t="52669" x="9785350" y="3397250"/>
          <p14:tracePt t="52686" x="9804400" y="3397250"/>
          <p14:tracePt t="52703" x="9810750" y="3397250"/>
          <p14:tracePt t="52720" x="9804400" y="3397250"/>
          <p14:tracePt t="52737" x="9715500" y="3397250"/>
          <p14:tracePt t="52753" x="9505950" y="3397250"/>
          <p14:tracePt t="52770" x="9182100" y="3397250"/>
          <p14:tracePt t="52786" x="8674100" y="3346450"/>
          <p14:tracePt t="52803" x="8312150" y="3308350"/>
          <p14:tracePt t="52820" x="8191500" y="3302000"/>
          <p14:tracePt t="52836" x="8166100" y="3302000"/>
          <p14:tracePt t="52853" x="8159750" y="3302000"/>
          <p14:tracePt t="52914" x="8178800" y="3302000"/>
          <p14:tracePt t="52929" x="8274050" y="3308350"/>
          <p14:tracePt t="52947" x="8426450" y="3327400"/>
          <p14:tracePt t="52961" x="8667750" y="3333750"/>
          <p14:tracePt t="52973" x="8801100" y="3346450"/>
          <p14:tracePt t="52987" x="9023350" y="3352800"/>
          <p14:tracePt t="53003" x="9163050" y="3352800"/>
          <p14:tracePt t="53020" x="9194800" y="3352800"/>
          <p14:tracePt t="53036" x="9207500" y="3352800"/>
          <p14:tracePt t="53097" x="9188450" y="3352800"/>
          <p14:tracePt t="53106" x="9175750" y="3352800"/>
          <p14:tracePt t="53120" x="9099550" y="3352800"/>
          <p14:tracePt t="53136" x="8959850" y="3352800"/>
          <p14:tracePt t="53153" x="8782050" y="3352800"/>
          <p14:tracePt t="53169" x="8591550" y="3352800"/>
          <p14:tracePt t="53186" x="8445500" y="3352800"/>
          <p14:tracePt t="53203" x="8369300" y="3359150"/>
          <p14:tracePt t="53220" x="8356600" y="3359150"/>
          <p14:tracePt t="53291" x="8375650" y="3365500"/>
          <p14:tracePt t="53307" x="8477250" y="3371850"/>
          <p14:tracePt t="53326" x="8699500" y="3371850"/>
          <p14:tracePt t="53342" x="9067800" y="3371850"/>
          <p14:tracePt t="53344" x="9283700" y="3371850"/>
          <p14:tracePt t="53353" x="9499600" y="3371850"/>
          <p14:tracePt t="53370" x="9810750" y="3371850"/>
          <p14:tracePt t="53386" x="9956800" y="3371850"/>
          <p14:tracePt t="53402" x="10007600" y="3371850"/>
          <p14:tracePt t="53419" x="10020300" y="3371850"/>
          <p14:tracePt t="53436" x="10033000" y="3371850"/>
          <p14:tracePt t="53452" x="10071100" y="3371850"/>
          <p14:tracePt t="53469" x="10102850" y="3371850"/>
          <p14:tracePt t="53486" x="10121900" y="3371850"/>
          <p14:tracePt t="53487" x="10128250" y="3371850"/>
          <p14:tracePt t="53503" x="10134600" y="3371850"/>
          <p14:tracePt t="54003" x="10134600" y="3378200"/>
          <p14:tracePt t="54024" x="10096500" y="3384550"/>
          <p14:tracePt t="54036" x="10026650" y="3397250"/>
          <p14:tracePt t="54053" x="9886950" y="3416300"/>
          <p14:tracePt t="54069" x="9709150" y="3416300"/>
          <p14:tracePt t="54072" x="9594850" y="3416300"/>
          <p14:tracePt t="54086" x="9467850" y="3416300"/>
          <p14:tracePt t="54102" x="9207500" y="3416300"/>
          <p14:tracePt t="54119" x="8832850" y="3416300"/>
          <p14:tracePt t="54136" x="8674100" y="3416300"/>
          <p14:tracePt t="54152" x="8578850" y="3416300"/>
          <p14:tracePt t="54169" x="8528050" y="3416300"/>
          <p14:tracePt t="54186" x="8489950" y="3416300"/>
          <p14:tracePt t="54202" x="8445500" y="3416300"/>
          <p14:tracePt t="54219" x="8382000" y="3416300"/>
          <p14:tracePt t="54236" x="8305800" y="3416300"/>
          <p14:tracePt t="54253" x="8229600" y="3416300"/>
          <p14:tracePt t="54255" x="8197850" y="3416300"/>
          <p14:tracePt t="54269" x="8166100" y="3416300"/>
          <p14:tracePt t="54286" x="8108950" y="3416300"/>
          <p14:tracePt t="54287" x="8058150" y="3416300"/>
          <p14:tracePt t="54303" x="8013700" y="3416300"/>
          <p14:tracePt t="54304" x="7969250" y="3416300"/>
          <p14:tracePt t="54319" x="7893050" y="3416300"/>
          <p14:tracePt t="54336" x="7848600" y="3416300"/>
          <p14:tracePt t="54352" x="7810500" y="3416300"/>
          <p14:tracePt t="54369" x="7791450" y="3416300"/>
          <p14:tracePt t="54386" x="7785100" y="3416300"/>
          <p14:tracePt t="54529" x="7797800" y="3416300"/>
          <p14:tracePt t="54543" x="7816850" y="3416300"/>
          <p14:tracePt t="54557" x="7848600" y="3416300"/>
          <p14:tracePt t="54571" x="7867650" y="3416300"/>
          <p14:tracePt t="54586" x="7874000" y="3416300"/>
          <p14:tracePt t="54656" x="0" y="0"/>
        </p14:tracePtLst>
        <p14:tracePtLst>
          <p14:tracePt t="56659" x="7467600" y="3048000"/>
          <p14:tracePt t="56731" x="7467600" y="3067050"/>
          <p14:tracePt t="56750" x="7486650" y="3143250"/>
          <p14:tracePt t="56764" x="7505700" y="3238500"/>
          <p14:tracePt t="56777" x="7518400" y="3327400"/>
          <p14:tracePt t="56786" x="7531100" y="3359150"/>
          <p14:tracePt t="56802" x="7543800" y="3441700"/>
          <p14:tracePt t="56818" x="7556500" y="3530600"/>
          <p14:tracePt t="56835" x="7588250" y="3606800"/>
          <p14:tracePt t="56851" x="7626350" y="3683000"/>
          <p14:tracePt t="56868" x="7645400" y="3733800"/>
          <p14:tracePt t="56885" x="7670800" y="3778250"/>
          <p14:tracePt t="56902" x="7689850" y="3797300"/>
          <p14:tracePt t="56903" x="7696200" y="3803650"/>
          <p14:tracePt t="56918" x="7702550" y="3810000"/>
          <p14:tracePt t="56944" x="7708900" y="3810000"/>
          <p14:tracePt t="56977" x="7715250" y="3810000"/>
          <p14:tracePt t="56990" x="7721600" y="3810000"/>
          <p14:tracePt t="57008" x="7727950" y="3810000"/>
          <p14:tracePt t="57019" x="7734300" y="3810000"/>
          <p14:tracePt t="57178" x="7734300" y="3803650"/>
          <p14:tracePt t="57193" x="7734300" y="3771900"/>
          <p14:tracePt t="57208" x="7734300" y="3752850"/>
          <p14:tracePt t="57218" x="7740650" y="3676650"/>
          <p14:tracePt t="57235" x="7740650" y="3613150"/>
          <p14:tracePt t="57252" x="7740650" y="3543300"/>
          <p14:tracePt t="57269" x="7740650" y="3498850"/>
          <p14:tracePt t="57273" x="7747000" y="3467100"/>
          <p14:tracePt t="57285" x="7753350" y="3448050"/>
          <p14:tracePt t="57302" x="7759700" y="3435350"/>
          <p14:tracePt t="57318" x="7772400" y="3416300"/>
          <p14:tracePt t="57335" x="7778750" y="3397250"/>
          <p14:tracePt t="57352" x="7778750" y="3371850"/>
          <p14:tracePt t="57368" x="7778750" y="3352800"/>
          <p14:tracePt t="57385" x="7778750" y="3333750"/>
          <p14:tracePt t="57401" x="7778750" y="3314700"/>
          <p14:tracePt t="57418" x="7778750" y="3289300"/>
          <p14:tracePt t="57435" x="7778750" y="3270250"/>
          <p14:tracePt t="57451" x="7759700" y="3257550"/>
          <p14:tracePt t="57468" x="7747000" y="3225800"/>
          <p14:tracePt t="57485" x="7734300" y="3206750"/>
          <p14:tracePt t="57502" x="7721600" y="3187700"/>
          <p14:tracePt t="57504" x="7708900" y="3175000"/>
          <p14:tracePt t="57519" x="7702550" y="3155950"/>
          <p14:tracePt t="57535" x="7670800" y="3117850"/>
          <p14:tracePt t="57552" x="7658100" y="3098800"/>
          <p14:tracePt t="57568" x="7651750" y="3092450"/>
          <p14:tracePt t="57585" x="7645400" y="3079750"/>
          <p14:tracePt t="57601" x="7632700" y="3073400"/>
          <p14:tracePt t="57618" x="7626350" y="3060700"/>
          <p14:tracePt t="57635" x="7620000" y="3060700"/>
          <p14:tracePt t="57651" x="7600950" y="3041650"/>
          <p14:tracePt t="57668" x="7594600" y="3028950"/>
          <p14:tracePt t="57685" x="7575550" y="3016250"/>
          <p14:tracePt t="57988" x="7575550" y="3022600"/>
          <p14:tracePt t="58020" x="7575550" y="3028950"/>
          <p14:tracePt t="58033" x="7575550" y="3035300"/>
          <p14:tracePt t="58050" x="7575550" y="3041650"/>
          <p14:tracePt t="58061" x="7575550" y="3054350"/>
          <p14:tracePt t="58075" x="7575550" y="3067050"/>
          <p14:tracePt t="58084" x="7575550" y="3073400"/>
          <p14:tracePt t="58259" x="7575550" y="3079750"/>
          <p14:tracePt t="58273" x="7575550" y="3117850"/>
          <p14:tracePt t="58292" x="7575550" y="3175000"/>
          <p14:tracePt t="58295" x="7575550" y="3206750"/>
          <p14:tracePt t="58307" x="7575550" y="3238500"/>
          <p14:tracePt t="58318" x="7575550" y="3263900"/>
          <p14:tracePt t="58335" x="7575550" y="3340100"/>
          <p14:tracePt t="58351" x="7575550" y="3397250"/>
          <p14:tracePt t="58368" x="7575550" y="3460750"/>
          <p14:tracePt t="58384" x="7575550" y="3511550"/>
          <p14:tracePt t="58401" x="7575550" y="3536950"/>
          <p14:tracePt t="58418" x="7575550" y="3549650"/>
          <p14:tracePt t="58434" x="7575550" y="3562350"/>
          <p14:tracePt t="58451" x="7575550" y="3575050"/>
          <p14:tracePt t="58484" x="7575550" y="3581400"/>
          <p14:tracePt t="58593" x="7575550" y="3587750"/>
          <p14:tracePt t="58608" x="7575550" y="3594100"/>
          <p14:tracePt t="58622" x="7575550" y="3600450"/>
          <p14:tracePt t="58634" x="7575550" y="3606800"/>
          <p14:tracePt t="59152" x="0" y="0"/>
        </p14:tracePtLst>
        <p14:tracePtLst>
          <p14:tracePt t="60004" x="1885950" y="5289550"/>
          <p14:tracePt t="60074" x="1885950" y="5295900"/>
          <p14:tracePt t="60089" x="1879600" y="5353050"/>
          <p14:tracePt t="60105" x="1879600" y="5410200"/>
          <p14:tracePt t="60120" x="1879600" y="5480050"/>
          <p14:tracePt t="60135" x="1879600" y="5556250"/>
          <p14:tracePt t="60151" x="1879600" y="5594350"/>
          <p14:tracePt t="60152" x="1879600" y="5613400"/>
          <p14:tracePt t="60167" x="1879600" y="5683250"/>
          <p14:tracePt t="60184" x="1879600" y="5708650"/>
          <p14:tracePt t="60201" x="1885950" y="5740400"/>
          <p14:tracePt t="60217" x="1892300" y="5778500"/>
          <p14:tracePt t="60234" x="1892300" y="5797550"/>
          <p14:tracePt t="60250" x="1898650" y="5829300"/>
          <p14:tracePt t="60561" x="1898650" y="5835650"/>
          <p14:tracePt t="60573" x="1898650" y="5842000"/>
          <p14:tracePt t="60593" x="1898650" y="5848350"/>
          <p14:tracePt t="60609" x="1905000" y="5867400"/>
          <p14:tracePt t="60628" x="1911350" y="5880100"/>
          <p14:tracePt t="60639" x="1911350" y="5886450"/>
          <p14:tracePt t="60650" x="1917700" y="5892800"/>
          <p14:tracePt t="60684" x="1917700" y="5899150"/>
          <p14:tracePt t="60967" x="0" y="0"/>
        </p14:tracePtLst>
        <p14:tracePtLst>
          <p14:tracePt t="61653" x="2387600" y="6153150"/>
          <p14:tracePt t="61988" x="2387600" y="6159500"/>
          <p14:tracePt t="62004" x="2387600" y="6165850"/>
          <p14:tracePt t="62018" x="2387600" y="6184900"/>
          <p14:tracePt t="62176" x="0" y="0"/>
        </p14:tracePtLst>
        <p14:tracePtLst>
          <p14:tracePt t="62400" x="2755900" y="6165850"/>
          <p14:tracePt t="62513" x="2762250" y="6165850"/>
          <p14:tracePt t="62529" x="2781300" y="6165850"/>
          <p14:tracePt t="62541" x="2800350" y="6159500"/>
          <p14:tracePt t="62555" x="2863850" y="6159500"/>
          <p14:tracePt t="62566" x="2927350" y="6159500"/>
          <p14:tracePt t="62569" x="3009900" y="6159500"/>
          <p14:tracePt t="62584" x="3219450" y="6159500"/>
          <p14:tracePt t="62600" x="3441700" y="6159500"/>
          <p14:tracePt t="62616" x="3587750" y="6159500"/>
          <p14:tracePt t="62633" x="3651250" y="6159500"/>
          <p14:tracePt t="62649" x="3657600" y="6159500"/>
          <p14:tracePt t="62920" x="0" y="0"/>
        </p14:tracePtLst>
        <p14:tracePtLst>
          <p14:tracePt t="63337" x="2755900" y="5346700"/>
          <p14:tracePt t="63460" x="2774950" y="5346700"/>
          <p14:tracePt t="63477" x="2927350" y="5346700"/>
          <p14:tracePt t="63492" x="3225800" y="5346700"/>
          <p14:tracePt t="63509" x="3657600" y="5346700"/>
          <p14:tracePt t="63520" x="4006850" y="5346700"/>
          <p14:tracePt t="63533" x="4108450" y="5346700"/>
          <p14:tracePt t="63550" x="4229100" y="5346700"/>
          <p14:tracePt t="63566" x="4260850" y="5346700"/>
          <p14:tracePt t="63568" x="4267200" y="5346700"/>
          <p14:tracePt t="63776" x="0" y="0"/>
        </p14:tracePtLst>
        <p14:tracePtLst>
          <p14:tracePt t="64418" x="3790950" y="6280150"/>
          <p14:tracePt t="64426" x="3784600" y="6280150"/>
          <p14:tracePt t="64508" x="3790950" y="6267450"/>
          <p14:tracePt t="64524" x="3841750" y="6254750"/>
          <p14:tracePt t="64537" x="3981450" y="6235700"/>
          <p14:tracePt t="64550" x="4083050" y="6235700"/>
          <p14:tracePt t="64566" x="4425950" y="6235700"/>
          <p14:tracePt t="64569" x="4622800" y="6235700"/>
          <p14:tracePt t="64584" x="4921250" y="6235700"/>
          <p14:tracePt t="64600" x="5124450" y="6235700"/>
          <p14:tracePt t="64616" x="5219700" y="6235700"/>
          <p14:tracePt t="64633" x="5251450" y="6235700"/>
          <p14:tracePt t="64649" x="5270500" y="6235700"/>
          <p14:tracePt t="64666" x="5283200" y="6235700"/>
          <p14:tracePt t="64682" x="5302250" y="6235700"/>
          <p14:tracePt t="64699" x="5334000" y="6229350"/>
          <p14:tracePt t="64716" x="5384800" y="6229350"/>
          <p14:tracePt t="64732" x="5410200" y="6229350"/>
          <p14:tracePt t="64749" x="5422900" y="6229350"/>
          <p14:tracePt t="64833" x="5403850" y="6223000"/>
          <p14:tracePt t="64846" x="5365750" y="6216650"/>
          <p14:tracePt t="64861" x="5238750" y="6191250"/>
          <p14:tracePt t="64870" x="5149850" y="6172200"/>
          <p14:tracePt t="64871" x="5029200" y="6153150"/>
          <p14:tracePt t="64882" x="4895850" y="6146800"/>
          <p14:tracePt t="64899" x="4686300" y="6146800"/>
          <p14:tracePt t="64915" x="4565650" y="6146800"/>
          <p14:tracePt t="64932" x="4540250" y="6146800"/>
          <p14:tracePt t="64948" x="4533900" y="6146800"/>
          <p14:tracePt t="65009" x="4546600" y="6146800"/>
          <p14:tracePt t="65016" x="4591050" y="6146800"/>
          <p14:tracePt t="65025" x="4641850" y="6146800"/>
          <p14:tracePt t="65036" x="4718050" y="6146800"/>
          <p14:tracePt t="65050" x="4946650" y="6146800"/>
          <p14:tracePt t="65066" x="5295900" y="6146800"/>
          <p14:tracePt t="65082" x="5664200" y="6146800"/>
          <p14:tracePt t="65100" x="5835650" y="6146800"/>
          <p14:tracePt t="65116" x="5886450" y="6146800"/>
          <p14:tracePt t="65387" x="5842000" y="6146800"/>
          <p14:tracePt t="65402" x="5708650" y="6146800"/>
          <p14:tracePt t="65421" x="5530850" y="6146800"/>
          <p14:tracePt t="65425" x="5435600" y="6146800"/>
          <p14:tracePt t="65440" x="5308600" y="6146800"/>
          <p14:tracePt t="65449" x="5283200" y="6146800"/>
          <p14:tracePt t="65465" x="5270500" y="6146800"/>
          <p14:tracePt t="65561" x="5289550" y="6146800"/>
          <p14:tracePt t="65574" x="5334000" y="6146800"/>
          <p14:tracePt t="65588" x="5486400" y="6146800"/>
          <p14:tracePt t="65603" x="5664200" y="6146800"/>
          <p14:tracePt t="65615" x="5797550" y="6146800"/>
          <p14:tracePt t="65633" x="5835650" y="6146800"/>
          <p14:tracePt t="65649" x="5842000" y="6146800"/>
          <p14:tracePt t="65738" x="5822950" y="6146800"/>
          <p14:tracePt t="65750" x="5816600" y="6146800"/>
          <p14:tracePt t="65765" x="5803900" y="6146800"/>
          <p14:tracePt t="65841" x="5816600" y="6146800"/>
          <p14:tracePt t="65855" x="5829300" y="6146800"/>
          <p14:tracePt t="65870" x="5905500" y="6146800"/>
          <p14:tracePt t="65882" x="6045200" y="6146800"/>
          <p14:tracePt t="65898" x="6191250" y="6146800"/>
          <p14:tracePt t="65915" x="6299200" y="6146800"/>
          <p14:tracePt t="65932" x="6318250" y="6146800"/>
          <p14:tracePt t="65948" x="6324600" y="6146800"/>
          <p14:tracePt t="66976" x="0" y="0"/>
        </p14:tracePtLst>
        <p14:tracePtLst>
          <p14:tracePt t="67369" x="6756400" y="6203950"/>
          <p14:tracePt t="67498" x="6775450" y="6203950"/>
          <p14:tracePt t="67514" x="6877050" y="6203950"/>
          <p14:tracePt t="67531" x="7035800" y="6203950"/>
          <p14:tracePt t="67541" x="7131050" y="6203950"/>
          <p14:tracePt t="67552" x="7213600" y="6203950"/>
          <p14:tracePt t="67565" x="7334250" y="6203950"/>
          <p14:tracePt t="67581" x="7378700" y="6203950"/>
          <p14:tracePt t="67598" x="7385050" y="6203950"/>
          <p14:tracePt t="68188" x="7391400" y="6203950"/>
          <p14:tracePt t="68203" x="7397750" y="6203950"/>
          <p14:tracePt t="68218" x="7429500" y="6203950"/>
          <p14:tracePt t="68232" x="7473950" y="6203950"/>
          <p14:tracePt t="68248" x="7505700" y="6203950"/>
          <p14:tracePt t="68264" x="7531100" y="6203950"/>
          <p14:tracePt t="68281" x="7537450" y="6203950"/>
          <p14:tracePt t="68789" x="7543800" y="6203950"/>
          <p14:tracePt t="68804" x="7556500" y="6203950"/>
          <p14:tracePt t="68820" x="7588250" y="6210300"/>
          <p14:tracePt t="68832" x="7639050" y="6216650"/>
          <p14:tracePt t="68848" x="7683500" y="6229350"/>
          <p14:tracePt t="68866" x="7696200" y="6229350"/>
          <p14:tracePt t="68882" x="7702550" y="6229350"/>
          <p14:tracePt t="69792" x="0" y="0"/>
        </p14:tracePtLst>
        <p14:tracePtLst>
          <p14:tracePt t="70033" x="7588250" y="6038850"/>
          <p14:tracePt t="70041" x="7581900" y="6038850"/>
          <p14:tracePt t="70057" x="7575550" y="6045200"/>
          <p14:tracePt t="70072" x="7575550" y="6057900"/>
          <p14:tracePt t="70081" x="7575550" y="6070600"/>
          <p14:tracePt t="70097" x="7575550" y="6108700"/>
          <p14:tracePt t="70114" x="7581900" y="6127750"/>
          <p14:tracePt t="70130" x="7613650" y="6153150"/>
          <p14:tracePt t="70147" x="7645400" y="6172200"/>
          <p14:tracePt t="70164" x="7715250" y="6191250"/>
          <p14:tracePt t="70180" x="7816850" y="6216650"/>
          <p14:tracePt t="70197" x="7886700" y="6223000"/>
          <p14:tracePt t="70214" x="7924800" y="6223000"/>
          <p14:tracePt t="70230" x="7950200" y="6223000"/>
          <p14:tracePt t="70232" x="7962900" y="6223000"/>
          <p14:tracePt t="70247" x="7969250" y="6210300"/>
          <p14:tracePt t="70264" x="7969250" y="6197600"/>
          <p14:tracePt t="70280" x="7969250" y="6191250"/>
          <p14:tracePt t="70297" x="7969250" y="6178550"/>
          <p14:tracePt t="70353" x="7969250" y="6172200"/>
          <p14:tracePt t="70440" x="0" y="0"/>
        </p14:tracePtLst>
        <p14:tracePtLst>
          <p14:tracePt t="70779" x="8801100" y="6210300"/>
          <p14:tracePt t="70889" x="8807450" y="6210300"/>
          <p14:tracePt t="70900" x="8813800" y="6210300"/>
          <p14:tracePt t="70914" x="8864600" y="6210300"/>
          <p14:tracePt t="70930" x="8972550" y="6210300"/>
          <p14:tracePt t="70947" x="9124950" y="6210300"/>
          <p14:tracePt t="70963" x="9264650" y="6210300"/>
          <p14:tracePt t="70980" x="9302750" y="6210300"/>
          <p14:tracePt t="71040" x="9296400" y="6210300"/>
          <p14:tracePt t="71048" x="9283700" y="6210300"/>
          <p14:tracePt t="71064" x="9239250" y="6210300"/>
          <p14:tracePt t="71080" x="9163050" y="6210300"/>
          <p14:tracePt t="71097" x="9055100" y="6210300"/>
          <p14:tracePt t="71114" x="8953500" y="6216650"/>
          <p14:tracePt t="71130" x="8915400" y="6229350"/>
          <p14:tracePt t="71147" x="8909050" y="6229350"/>
          <p14:tracePt t="71217" x="8928100" y="6229350"/>
          <p14:tracePt t="71228" x="8959850" y="6229350"/>
          <p14:tracePt t="71242" x="9055100" y="6229350"/>
          <p14:tracePt t="71253" x="9118600" y="6229350"/>
          <p14:tracePt t="71263" x="9277350" y="6229350"/>
          <p14:tracePt t="71280" x="9417050" y="6229350"/>
          <p14:tracePt t="71297" x="9493250" y="6229350"/>
          <p14:tracePt t="71313" x="9525000" y="6229350"/>
          <p14:tracePt t="71331" x="9531350" y="6229350"/>
          <p14:tracePt t="71416" x="9537700" y="6229350"/>
          <p14:tracePt t="71416" x="0" y="0"/>
        </p14:tracePtLst>
        <p14:tracePtLst>
          <p14:tracePt t="72428" x="8921750" y="2686050"/>
          <p14:tracePt t="72556" x="8915400" y="2686050"/>
          <p14:tracePt t="72571" x="8909050" y="2686050"/>
          <p14:tracePt t="72588" x="8909050" y="2717800"/>
          <p14:tracePt t="72603" x="8909050" y="2749550"/>
          <p14:tracePt t="72613" x="8909050" y="2774950"/>
          <p14:tracePt t="72631" x="8909050" y="2819400"/>
          <p14:tracePt t="72646" x="8928100" y="2851150"/>
          <p14:tracePt t="72664" x="8966200" y="2901950"/>
          <p14:tracePt t="72680" x="9004300" y="2914650"/>
          <p14:tracePt t="72696" x="9017000" y="2921000"/>
          <p14:tracePt t="72713" x="9036050" y="2921000"/>
          <p14:tracePt t="72730" x="9061450" y="2927350"/>
          <p14:tracePt t="72746" x="9118600" y="2927350"/>
          <p14:tracePt t="72763" x="9213850" y="2921000"/>
          <p14:tracePt t="72780" x="9309100" y="2882900"/>
          <p14:tracePt t="72796" x="9372600" y="2832100"/>
          <p14:tracePt t="72813" x="9398000" y="2774950"/>
          <p14:tracePt t="72816" x="9404350" y="2755900"/>
          <p14:tracePt t="72830" x="9404350" y="2736850"/>
          <p14:tracePt t="72847" x="9404350" y="2692400"/>
          <p14:tracePt t="72865" x="9398000" y="2673350"/>
          <p14:tracePt t="72880" x="9385300" y="2660650"/>
          <p14:tracePt t="72968" x="9378950" y="2660650"/>
          <p14:tracePt t="72984" x="9366250" y="2667000"/>
          <p14:tracePt t="72993" x="9359900" y="2673350"/>
          <p14:tracePt t="73003" x="9359900" y="2679700"/>
          <p14:tracePt t="73013" x="9359900" y="2692400"/>
          <p14:tracePt t="73029" x="9359900" y="2705100"/>
          <p14:tracePt t="73046" x="9359900" y="2711450"/>
          <p14:tracePt t="73063" x="9359900" y="2717800"/>
          <p14:tracePt t="73088" x="9359900" y="2724150"/>
          <p14:tracePt t="73288" x="0" y="0"/>
        </p14:tracePtLst>
        <p14:tracePtLst>
          <p14:tracePt t="74515" x="1955800" y="6426200"/>
          <p14:tracePt t="74532" x="1943100" y="6438900"/>
          <p14:tracePt t="74576" x="1943100" y="6451600"/>
          <p14:tracePt t="74584" x="1943100" y="6457950"/>
          <p14:tracePt t="74596" x="1955800" y="6470650"/>
          <p14:tracePt t="74613" x="1987550" y="6496050"/>
          <p14:tracePt t="74630" x="2044700" y="6521450"/>
          <p14:tracePt t="74632" x="2082800" y="6527800"/>
          <p14:tracePt t="74646" x="2139950" y="6534150"/>
          <p14:tracePt t="74663" x="2241550" y="6534150"/>
          <p14:tracePt t="74679" x="2355850" y="6527800"/>
          <p14:tracePt t="74695" x="2374900" y="6521450"/>
          <p14:tracePt t="74712" x="2381250" y="6508750"/>
          <p14:tracePt t="74855" x="0" y="0"/>
        </p14:tracePtLst>
        <p14:tracePtLst>
          <p14:tracePt t="75775" x="6623050" y="5975350"/>
          <p14:tracePt t="75810" x="6616700" y="5975350"/>
          <p14:tracePt t="75828" x="6610350" y="6007100"/>
          <p14:tracePt t="75846" x="6597650" y="6038850"/>
          <p14:tracePt t="75848" x="6597650" y="6057900"/>
          <p14:tracePt t="75863" x="6597650" y="6076950"/>
          <p14:tracePt t="75879" x="6597650" y="6159500"/>
          <p14:tracePt t="75896" x="6635750" y="6203950"/>
          <p14:tracePt t="75912" x="6680200" y="6242050"/>
          <p14:tracePt t="75928" x="6737350" y="6286500"/>
          <p14:tracePt t="75945" x="6819900" y="6324600"/>
          <p14:tracePt t="75962" x="6908800" y="6343650"/>
          <p14:tracePt t="75978" x="7023100" y="6369050"/>
          <p14:tracePt t="75995" x="7124700" y="6369050"/>
          <p14:tracePt t="76012" x="7226300" y="6369050"/>
          <p14:tracePt t="76028" x="7258050" y="6369050"/>
          <p14:tracePt t="76045" x="7264400" y="6369050"/>
          <p14:tracePt t="76062" x="7270750" y="6369050"/>
          <p14:tracePt t="76078" x="7277100" y="6369050"/>
          <p14:tracePt t="76096" x="7296150" y="6350000"/>
          <p14:tracePt t="76112" x="7340600" y="6324600"/>
          <p14:tracePt t="76129" x="7366000" y="6292850"/>
          <p14:tracePt t="76145" x="7391400" y="6261100"/>
          <p14:tracePt t="76162" x="7404100" y="6248400"/>
          <p14:tracePt t="76179" x="7404100" y="6235700"/>
          <p14:tracePt t="76195" x="7404100" y="6210300"/>
          <p14:tracePt t="76212" x="7391400" y="6191250"/>
          <p14:tracePt t="76228" x="7359650" y="6165850"/>
          <p14:tracePt t="76232" x="7340600" y="6153150"/>
          <p14:tracePt t="76245" x="7315200" y="6140450"/>
          <p14:tracePt t="76262" x="7277100" y="6127750"/>
          <p14:tracePt t="76264" x="7264400" y="6121400"/>
          <p14:tracePt t="76278" x="7245350" y="6115050"/>
          <p14:tracePt t="76295" x="7213600" y="6115050"/>
          <p14:tracePt t="76312" x="7181850" y="6115050"/>
          <p14:tracePt t="76328" x="7143750" y="6115050"/>
          <p14:tracePt t="76345" x="7118350" y="6121400"/>
          <p14:tracePt t="76362" x="7099300" y="6134100"/>
          <p14:tracePt t="76379" x="7092950" y="6153150"/>
          <p14:tracePt t="76395" x="7092950" y="6178550"/>
          <p14:tracePt t="76412" x="7092950" y="6210300"/>
          <p14:tracePt t="76429" x="7099300" y="6229350"/>
          <p14:tracePt t="76445" x="7124700" y="6248400"/>
          <p14:tracePt t="76461" x="7150100" y="6267450"/>
          <p14:tracePt t="76478" x="7175500" y="6273800"/>
          <p14:tracePt t="76479" x="7194550" y="6273800"/>
          <p14:tracePt t="76495" x="7251700" y="6286500"/>
          <p14:tracePt t="76511" x="7334250" y="6299200"/>
          <p14:tracePt t="76528" x="7404100" y="6311900"/>
          <p14:tracePt t="76545" x="7416800" y="6311900"/>
          <p14:tracePt t="76561" x="7423150" y="6311900"/>
          <p14:tracePt t="77296" x="0" y="0"/>
        </p14:tracePtLst>
        <p14:tracePtLst>
          <p14:tracePt t="78185" x="7499350" y="2730500"/>
          <p14:tracePt t="78226" x="7499350" y="2743200"/>
          <p14:tracePt t="78240" x="7499350" y="2768600"/>
          <p14:tracePt t="78257" x="7499350" y="2838450"/>
          <p14:tracePt t="78272" x="7499350" y="2870200"/>
          <p14:tracePt t="78280" x="7518400" y="2908300"/>
          <p14:tracePt t="78294" x="7524750" y="2914650"/>
          <p14:tracePt t="78298" x="7531100" y="2927350"/>
          <p14:tracePt t="78312" x="7531100" y="2933700"/>
          <p14:tracePt t="78328" x="7531100" y="2940050"/>
          <p14:tracePt t="78354" x="7543800" y="2940050"/>
          <p14:tracePt t="78384" x="7550150" y="2946400"/>
          <p14:tracePt t="78410" x="7556500" y="2946400"/>
          <p14:tracePt t="78417" x="7562850" y="2946400"/>
          <p14:tracePt t="78427" x="7562850" y="2940050"/>
          <p14:tracePt t="78445" x="7581900" y="2914650"/>
          <p14:tracePt t="78461" x="7594600" y="2870200"/>
          <p14:tracePt t="78463" x="7600950" y="2844800"/>
          <p14:tracePt t="78478" x="7607300" y="2819400"/>
          <p14:tracePt t="78494" x="7613650" y="2768600"/>
          <p14:tracePt t="78511" x="7620000" y="2717800"/>
          <p14:tracePt t="78528" x="7620000" y="2705100"/>
          <p14:tracePt t="78649" x="7620000" y="2717800"/>
          <p14:tracePt t="78661" x="7620000" y="2736850"/>
          <p14:tracePt t="78679" x="7620000" y="2768600"/>
          <p14:tracePt t="78682" x="7620000" y="2781300"/>
          <p14:tracePt t="78694" x="7620000" y="2787650"/>
          <p14:tracePt t="78712" x="7620000" y="2813050"/>
          <p14:tracePt t="78826" x="7620000" y="2794000"/>
          <p14:tracePt t="78838" x="7620000" y="2768600"/>
          <p14:tracePt t="78852" x="7620000" y="2743200"/>
          <p14:tracePt t="78868" x="7620000" y="2724150"/>
          <p14:tracePt t="78878" x="7620000" y="2717800"/>
          <p14:tracePt t="78961" x="7620000" y="2724150"/>
          <p14:tracePt t="78974" x="7613650" y="2749550"/>
          <p14:tracePt t="78990" x="7607300" y="2794000"/>
          <p14:tracePt t="79005" x="7600950" y="2819400"/>
          <p14:tracePt t="79007" x="7594600" y="2832100"/>
          <p14:tracePt t="79135" x="7594600" y="2819400"/>
          <p14:tracePt t="79143" x="7594600" y="2813050"/>
          <p14:tracePt t="79151" x="7594600" y="2800350"/>
          <p14:tracePt t="79160" x="7594600" y="2787650"/>
          <p14:tracePt t="79177" x="7594600" y="2768600"/>
          <p14:tracePt t="79199" x="7594600" y="2762250"/>
          <p14:tracePt t="79274" x="7594600" y="2774950"/>
          <p14:tracePt t="79285" x="7594600" y="2794000"/>
          <p14:tracePt t="79298" x="7594600" y="2832100"/>
          <p14:tracePt t="79311" x="7594600" y="2844800"/>
          <p14:tracePt t="79327" x="7594600" y="2857500"/>
          <p14:tracePt t="80392" x="0" y="0"/>
        </p14:tracePtLst>
        <p14:tracePtLst>
          <p14:tracePt t="80780" x="7569200" y="2717800"/>
          <p14:tracePt t="80841" x="7562850" y="2724150"/>
          <p14:tracePt t="80854" x="7562850" y="2730500"/>
          <p14:tracePt t="80868" x="7562850" y="2749550"/>
          <p14:tracePt t="80882" x="7562850" y="2781300"/>
          <p14:tracePt t="80897" x="7562850" y="2800350"/>
          <p14:tracePt t="80911" x="7562850" y="2813050"/>
          <p14:tracePt t="80928" x="7569200" y="2832100"/>
          <p14:tracePt t="80984" x="7569200" y="2838450"/>
          <p14:tracePt t="81066" x="7575550" y="2838450"/>
          <p14:tracePt t="81097" x="7581900" y="2832100"/>
          <p14:tracePt t="81105" x="7581900" y="2825750"/>
          <p14:tracePt t="81114" x="7588250" y="2806700"/>
          <p14:tracePt t="81127" x="7588250" y="2781300"/>
          <p14:tracePt t="81144" x="7600950" y="2749550"/>
          <p14:tracePt t="81306" x="7600950" y="2768600"/>
          <p14:tracePt t="81318" x="7600950" y="2794000"/>
          <p14:tracePt t="81331" x="7600950" y="2825750"/>
          <p14:tracePt t="81349" x="7600950" y="2844800"/>
          <p14:tracePt t="81465" x="7600950" y="2832100"/>
          <p14:tracePt t="81476" x="7600950" y="2819400"/>
          <p14:tracePt t="81491" x="7600950" y="2774950"/>
          <p14:tracePt t="81507" x="7600950" y="2749550"/>
          <p14:tracePt t="81520" x="7600950" y="2743200"/>
          <p14:tracePt t="81533" x="7600950" y="2736850"/>
          <p14:tracePt t="81601" x="7600950" y="2755900"/>
          <p14:tracePt t="81614" x="7600950" y="2774950"/>
          <p14:tracePt t="81629" x="7600950" y="2813050"/>
          <p14:tracePt t="81644" x="7600950" y="2832100"/>
          <p14:tracePt t="81648" x="7600950" y="2838450"/>
          <p14:tracePt t="81664" x="7600950" y="2851150"/>
          <p14:tracePt t="81835" x="7600950" y="2838450"/>
          <p14:tracePt t="81848" x="7600950" y="2832100"/>
          <p14:tracePt t="81860" x="7600950" y="2819400"/>
          <p14:tracePt t="81877" x="7600950" y="2800350"/>
          <p14:tracePt t="81905" x="7600950" y="2794000"/>
          <p14:tracePt t="82520" x="0" y="0"/>
        </p14:tracePtLst>
        <p14:tracePtLst>
          <p14:tracePt t="83346" x="7499350" y="2717800"/>
          <p14:tracePt t="83379" x="7499350" y="2724150"/>
          <p14:tracePt t="83396" x="7499350" y="2774950"/>
          <p14:tracePt t="83410" x="7499350" y="2819400"/>
          <p14:tracePt t="83427" x="7505700" y="2870200"/>
          <p14:tracePt t="83443" x="7512050" y="2895600"/>
          <p14:tracePt t="83538" x="7518400" y="2895600"/>
          <p14:tracePt t="83551" x="7524750" y="2889250"/>
          <p14:tracePt t="83569" x="7537450" y="2851150"/>
          <p14:tracePt t="83585" x="7550150" y="2825750"/>
          <p14:tracePt t="83596" x="7556500" y="2800350"/>
          <p14:tracePt t="83609" x="7569200" y="2762250"/>
          <p14:tracePt t="83626" x="7581900" y="2724150"/>
          <p14:tracePt t="83643" x="7588250" y="2711450"/>
          <p14:tracePt t="83659" x="7588250" y="2705100"/>
          <p14:tracePt t="83816" x="0" y="0"/>
        </p14:tracePtLst>
        <p14:tracePtLst>
          <p14:tracePt t="85002" x="4108450" y="5969000"/>
          <p14:tracePt t="85027" x="4108450" y="5975350"/>
          <p14:tracePt t="85041" x="4108450" y="5981700"/>
          <p14:tracePt t="85053" x="4108450" y="5988050"/>
          <p14:tracePt t="85062" x="4108450" y="6000750"/>
          <p14:tracePt t="85075" x="4108450" y="6038850"/>
          <p14:tracePt t="85092" x="4121150" y="6076950"/>
          <p14:tracePt t="85108" x="4140200" y="6108700"/>
          <p14:tracePt t="85125" x="4191000" y="6146800"/>
          <p14:tracePt t="85127" x="4222750" y="6165850"/>
          <p14:tracePt t="85142" x="4279900" y="6178550"/>
          <p14:tracePt t="85159" x="4527550" y="6216650"/>
          <p14:tracePt t="85175" x="4768850" y="6223000"/>
          <p14:tracePt t="85192" x="5162550" y="6223000"/>
          <p14:tracePt t="85209" x="5702300" y="6223000"/>
          <p14:tracePt t="85225" x="6343650" y="6223000"/>
          <p14:tracePt t="85242" x="6864350" y="6223000"/>
          <p14:tracePt t="85258" x="7143750" y="6223000"/>
          <p14:tracePt t="85275" x="7251700" y="6223000"/>
          <p14:tracePt t="85292" x="7264400" y="6216650"/>
          <p14:tracePt t="85309" x="7277100" y="6210300"/>
          <p14:tracePt t="85325" x="7296150" y="6203950"/>
          <p14:tracePt t="85342" x="7302500" y="6197600"/>
          <p14:tracePt t="85358" x="7308850" y="6184900"/>
          <p14:tracePt t="85375" x="7321550" y="6165850"/>
          <p14:tracePt t="85392" x="7327900" y="6153150"/>
          <p14:tracePt t="85409" x="7327900" y="6146800"/>
          <p14:tracePt t="85431" x="7334250" y="6140450"/>
          <p14:tracePt t="85456" x="7340600" y="6140450"/>
          <p14:tracePt t="85464" x="7346950" y="6134100"/>
          <p14:tracePt t="85480" x="7353300" y="6134100"/>
          <p14:tracePt t="85492" x="7366000" y="6127750"/>
          <p14:tracePt t="85508" x="7378700" y="6127750"/>
          <p14:tracePt t="85525" x="7416800" y="6127750"/>
          <p14:tracePt t="85528" x="7442200" y="6127750"/>
          <p14:tracePt t="85542" x="7461250" y="6127750"/>
          <p14:tracePt t="85558" x="7473950" y="6127750"/>
          <p14:tracePt t="85977" x="0" y="0"/>
        </p14:tracePtLst>
        <p14:tracePtLst>
          <p14:tracePt t="86962" x="8896350" y="3314700"/>
          <p14:tracePt t="86977" x="8877300" y="3384550"/>
          <p14:tracePt t="86994" x="8858250" y="3486150"/>
          <p14:tracePt t="87008" x="8858250" y="3562350"/>
          <p14:tracePt t="87025" x="8858250" y="3575050"/>
          <p14:tracePt t="87041" x="8858250" y="3581400"/>
          <p14:tracePt t="87075" x="8864600" y="3543300"/>
          <p14:tracePt t="87091" x="8883650" y="3492500"/>
          <p14:tracePt t="87108" x="8890000" y="3454400"/>
          <p14:tracePt t="87124" x="8890000" y="3441700"/>
          <p14:tracePt t="87141" x="8890000" y="3429000"/>
          <p14:tracePt t="87158" x="8890000" y="3422650"/>
          <p14:tracePt t="87258" x="8896350" y="3422650"/>
          <p14:tracePt t="87330" x="8896350" y="3416300"/>
          <p14:tracePt t="87354" x="8896350" y="3409950"/>
          <p14:tracePt t="87368" x="8896350" y="3397250"/>
          <p14:tracePt t="87554" x="8896350" y="3403600"/>
          <p14:tracePt t="88628" x="8896350" y="3409950"/>
          <p14:tracePt t="88645" x="8896350" y="3429000"/>
          <p14:tracePt t="88659" x="8896350" y="3441700"/>
          <p14:tracePt t="88676" x="8896350" y="3460750"/>
          <p14:tracePt t="88777" x="8896350" y="3454400"/>
          <p14:tracePt t="88792" x="8902700" y="3435350"/>
          <p14:tracePt t="88808" x="8915400" y="3390900"/>
          <p14:tracePt t="88826" x="8921750" y="3378200"/>
          <p14:tracePt t="88841" x="8921750" y="3365500"/>
          <p14:tracePt t="88985" x="8921750" y="3371850"/>
          <p14:tracePt t="88996" x="8921750" y="3384550"/>
          <p14:tracePt t="89010" x="8921750" y="3416300"/>
          <p14:tracePt t="89024" x="8921750" y="3422650"/>
          <p14:tracePt t="89130" x="8921750" y="3409950"/>
          <p14:tracePt t="89144" x="8921750" y="3390900"/>
          <p14:tracePt t="89158" x="8921750" y="3365500"/>
          <p14:tracePt t="89174" x="8921750" y="3359150"/>
          <p14:tracePt t="89824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匿名内部类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410" y="1160780"/>
            <a:ext cx="11741785" cy="55670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匿名内部类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可以简化编程。简化时使用匿名内部类的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父类或者所实现接口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代替匿名内部类名字，作为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后面的类型。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匿名内部类总是使用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父类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的无参构造方法产生实例，对于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（ ）。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匿名内部类必须实现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父类或者接口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的所有抽象方法。事件处理接口通常只有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个方法。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一个匿名内部类被编译成</a:t>
            </a:r>
            <a:r>
              <a:rPr lang="en-US" altLang="zh-CN" sz="2400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OuterClassName$n.class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Test$1.class, Test$2.class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见教材第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章程序清单</a:t>
            </a:r>
            <a:r>
              <a:rPr lang="en-US" altLang="zh-CN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15-4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15.4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389" y="2312827"/>
            <a:ext cx="7572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BE2D98-0B25-4D5A-9CC3-1E8B63FF28CD}"/>
              </a:ext>
            </a:extLst>
          </p:cNvPr>
          <p:cNvSpPr/>
          <p:nvPr/>
        </p:nvSpPr>
        <p:spPr>
          <a:xfrm>
            <a:off x="2299315" y="2813189"/>
            <a:ext cx="3116063" cy="2840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86441F-0430-4DE3-951A-DB65CC66CD35}"/>
              </a:ext>
            </a:extLst>
          </p:cNvPr>
          <p:cNvSpPr/>
          <p:nvPr/>
        </p:nvSpPr>
        <p:spPr>
          <a:xfrm>
            <a:off x="5449190" y="2813189"/>
            <a:ext cx="284085" cy="284086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23389"/>
      </p:ext>
    </p:extLst>
  </p:cSld>
  <p:clrMapOvr>
    <a:masterClrMapping/>
  </p:clrMapOvr>
  <p:transition advTm="196077">
    <p:push/>
  </p:transition>
  <p:extLst>
    <p:ext uri="{3A86A75C-4F4B-4683-9AE1-C65F6400EC91}">
      <p14:laserTraceLst xmlns:p14="http://schemas.microsoft.com/office/powerpoint/2010/main">
        <p14:tracePtLst>
          <p14:tracePt t="2654" x="1117600" y="1695450"/>
          <p14:tracePt t="2713" x="1187450" y="1695450"/>
          <p14:tracePt t="2729" x="1346200" y="1720850"/>
          <p14:tracePt t="2746" x="1555750" y="1752600"/>
          <p14:tracePt t="2763" x="1727200" y="1765300"/>
          <p14:tracePt t="2780" x="1847850" y="1765300"/>
          <p14:tracePt t="2796" x="1885950" y="1765300"/>
          <p14:tracePt t="2813" x="1898650" y="1765300"/>
          <p14:tracePt t="2970" x="1892300" y="1765300"/>
          <p14:tracePt t="2981" x="1866900" y="1765300"/>
          <p14:tracePt t="2997" x="1797050" y="1765300"/>
          <p14:tracePt t="3013" x="1676400" y="1765300"/>
          <p14:tracePt t="3030" x="1530350" y="1765300"/>
          <p14:tracePt t="3046" x="1384300" y="1765300"/>
          <p14:tracePt t="3049" x="1320800" y="1765300"/>
          <p14:tracePt t="3063" x="1276350" y="1765300"/>
          <p14:tracePt t="3079" x="1238250" y="1765300"/>
          <p14:tracePt t="3096" x="1231900" y="1765300"/>
          <p14:tracePt t="3218" x="1238250" y="1765300"/>
          <p14:tracePt t="3228" x="1270000" y="1765300"/>
          <p14:tracePt t="3242" x="1320800" y="1765300"/>
          <p14:tracePt t="3258" x="1625600" y="1765300"/>
          <p14:tracePt t="3270" x="1752600" y="1765300"/>
          <p14:tracePt t="3279" x="1866900" y="1765300"/>
          <p14:tracePt t="3280" x="1974850" y="1765300"/>
          <p14:tracePt t="3296" x="2089150" y="1765300"/>
          <p14:tracePt t="3313" x="2120900" y="1765300"/>
          <p14:tracePt t="3402" x="2095500" y="1758950"/>
          <p14:tracePt t="3410" x="2070100" y="1758950"/>
          <p14:tracePt t="3418" x="2025650" y="1758950"/>
          <p14:tracePt t="3430" x="1962150" y="1758950"/>
          <p14:tracePt t="3446" x="1822450" y="1758950"/>
          <p14:tracePt t="3463" x="1714500" y="1758950"/>
          <p14:tracePt t="3466" x="1682750" y="1758950"/>
          <p14:tracePt t="3479" x="1670050" y="1758950"/>
          <p14:tracePt t="3496" x="1663700" y="1758950"/>
          <p14:tracePt t="3578" x="1676400" y="1758950"/>
          <p14:tracePt t="3590" x="1708150" y="1758950"/>
          <p14:tracePt t="3604" x="1746250" y="1758950"/>
          <p14:tracePt t="3619" x="1778000" y="1758950"/>
          <p14:tracePt t="3761" x="0" y="0"/>
        </p14:tracePtLst>
        <p14:tracePtLst>
          <p14:tracePt t="6506" x="3073400" y="1504950"/>
          <p14:tracePt t="6605" x="3079750" y="1504950"/>
          <p14:tracePt t="6620" x="3143250" y="1504950"/>
          <p14:tracePt t="6632" x="3187700" y="1504950"/>
          <p14:tracePt t="6646" x="3327400" y="1504950"/>
          <p14:tracePt t="6649" x="3416300" y="1504950"/>
          <p14:tracePt t="6662" x="3505200" y="1504950"/>
          <p14:tracePt t="6678" x="3683000" y="1504950"/>
          <p14:tracePt t="6682" x="3759200" y="1504950"/>
          <p14:tracePt t="6695" x="3822700" y="1504950"/>
          <p14:tracePt t="6712" x="3867150" y="1504950"/>
          <p14:tracePt t="6728" x="3879850" y="1504950"/>
          <p14:tracePt t="7731" x="0" y="0"/>
        </p14:tracePtLst>
        <p14:tracePtLst>
          <p14:tracePt t="8370" x="4514850" y="1492250"/>
          <p14:tracePt t="8426" x="4533900" y="1492250"/>
          <p14:tracePt t="8435" x="4565650" y="1492250"/>
          <p14:tracePt t="8445" x="4584700" y="1492250"/>
          <p14:tracePt t="8462" x="4679950" y="1492250"/>
          <p14:tracePt t="8477" x="4781550" y="1498600"/>
          <p14:tracePt t="8494" x="4857750" y="1517650"/>
          <p14:tracePt t="8511" x="4889500" y="1524000"/>
          <p14:tracePt t="8527" x="4895850" y="1524000"/>
          <p14:tracePt t="8545" x="4902200" y="1524000"/>
          <p14:tracePt t="8561" x="4927600" y="1530350"/>
          <p14:tracePt t="8577" x="4972050" y="1536700"/>
          <p14:tracePt t="8594" x="5054600" y="1549400"/>
          <p14:tracePt t="8611" x="5086350" y="1549400"/>
          <p14:tracePt t="8627" x="5105400" y="1549400"/>
          <p14:tracePt t="9417" x="0" y="0"/>
        </p14:tracePtLst>
        <p14:tracePtLst>
          <p14:tracePt t="10164" x="2006600" y="2851150"/>
          <p14:tracePt t="10170" x="2000250" y="2857500"/>
          <p14:tracePt t="10179" x="2000250" y="2863850"/>
          <p14:tracePt t="10194" x="1981200" y="2895600"/>
          <p14:tracePt t="10211" x="1962150" y="2921000"/>
          <p14:tracePt t="10227" x="1955800" y="2952750"/>
          <p14:tracePt t="10245" x="1955800" y="2965450"/>
          <p14:tracePt t="10261" x="1949450" y="2984500"/>
          <p14:tracePt t="10277" x="1949450" y="3009900"/>
          <p14:tracePt t="10294" x="1949450" y="3048000"/>
          <p14:tracePt t="10298" x="1955800" y="3060700"/>
          <p14:tracePt t="10310" x="1974850" y="3086100"/>
          <p14:tracePt t="10327" x="2006600" y="3105150"/>
          <p14:tracePt t="10329" x="2025650" y="3124200"/>
          <p14:tracePt t="10344" x="2038350" y="3130550"/>
          <p14:tracePt t="10360" x="2057400" y="3143250"/>
          <p14:tracePt t="10377" x="2063750" y="3143250"/>
          <p14:tracePt t="10475" x="2070100" y="3143250"/>
          <p14:tracePt t="10492" x="2070100" y="3136900"/>
          <p14:tracePt t="10508" x="2070100" y="3130550"/>
          <p14:tracePt t="10522" x="2070100" y="3117850"/>
          <p14:tracePt t="10535" x="2070100" y="3105150"/>
          <p14:tracePt t="10549" x="2070100" y="3092450"/>
          <p14:tracePt t="10561" x="2070100" y="3073400"/>
          <p14:tracePt t="10577" x="2070100" y="3054350"/>
          <p14:tracePt t="10593" x="2070100" y="3041650"/>
          <p14:tracePt t="10610" x="2070100" y="3035300"/>
          <p14:tracePt t="10643" x="2070100" y="3022600"/>
          <p14:tracePt t="10660" x="2070100" y="3016250"/>
          <p14:tracePt t="10678" x="2070100" y="3003550"/>
          <p14:tracePt t="10694" x="2070100" y="2997200"/>
          <p14:tracePt t="10710" x="2070100" y="2990850"/>
          <p14:tracePt t="10748" x="2070100" y="2984500"/>
          <p14:tracePt t="10762" x="2070100" y="2978150"/>
          <p14:tracePt t="10770" x="2070100" y="2971800"/>
          <p14:tracePt t="10777" x="2070100" y="2965450"/>
          <p14:tracePt t="10794" x="2070100" y="2952750"/>
          <p14:tracePt t="10810" x="2070100" y="2946400"/>
          <p14:tracePt t="10915" x="2070100" y="2959100"/>
          <p14:tracePt t="10925" x="2070100" y="2965450"/>
          <p14:tracePt t="10940" x="2070100" y="2978150"/>
          <p14:tracePt t="10952" x="2070100" y="2984500"/>
          <p14:tracePt t="10953" x="2070100" y="2997200"/>
          <p14:tracePt t="10961" x="2070100" y="3003550"/>
          <p14:tracePt t="10978" x="2070100" y="3022600"/>
          <p14:tracePt t="10993" x="2070100" y="3035300"/>
          <p14:tracePt t="11065" x="2070100" y="3028950"/>
          <p14:tracePt t="11074" x="2070100" y="3022600"/>
          <p14:tracePt t="11081" x="2070100" y="3009900"/>
          <p14:tracePt t="11093" x="2070100" y="2997200"/>
          <p14:tracePt t="11110" x="2076450" y="2959100"/>
          <p14:tracePt t="11127" x="2076450" y="2946400"/>
          <p14:tracePt t="11143" x="2076450" y="2933700"/>
          <p14:tracePt t="11245" x="2076450" y="2952750"/>
          <p14:tracePt t="11256" x="2076450" y="2965450"/>
          <p14:tracePt t="11269" x="2076450" y="2997200"/>
          <p14:tracePt t="11282" x="2076450" y="3016250"/>
          <p14:tracePt t="11293" x="2076450" y="3022600"/>
          <p14:tracePt t="11459" x="2082800" y="3022600"/>
          <p14:tracePt t="11482" x="0" y="0"/>
        </p14:tracePtLst>
        <p14:tracePtLst>
          <p14:tracePt t="11819" x="1854200" y="2647950"/>
          <p14:tracePt t="11901" x="1860550" y="2647950"/>
          <p14:tracePt t="11915" x="1905000" y="2647950"/>
          <p14:tracePt t="11930" x="2006600" y="2647950"/>
          <p14:tracePt t="11944" x="2095500" y="2647950"/>
          <p14:tracePt t="11961" x="2311400" y="2647950"/>
          <p14:tracePt t="11977" x="2635250" y="2647950"/>
          <p14:tracePt t="11994" x="2781300" y="2647950"/>
          <p14:tracePt t="12011" x="2838450" y="2647950"/>
          <p14:tracePt t="12026" x="2851150" y="2647950"/>
          <p14:tracePt t="12043" x="2857500" y="2647950"/>
          <p14:tracePt t="12132" x="2851150" y="2647950"/>
          <p14:tracePt t="12145" x="2774950" y="2635250"/>
          <p14:tracePt t="12160" x="2730500" y="2628900"/>
          <p14:tracePt t="12178" x="2597150" y="2628900"/>
          <p14:tracePt t="12194" x="2514600" y="2628900"/>
          <p14:tracePt t="12210" x="2476500" y="2628900"/>
          <p14:tracePt t="12315" x="2489200" y="2628900"/>
          <p14:tracePt t="12326" x="2520950" y="2628900"/>
          <p14:tracePt t="12343" x="2616200" y="2628900"/>
          <p14:tracePt t="12360" x="2724150" y="2628900"/>
          <p14:tracePt t="12362" x="2768600" y="2628900"/>
          <p14:tracePt t="12377" x="2813050" y="2628900"/>
          <p14:tracePt t="12393" x="2832100" y="2628900"/>
          <p14:tracePt t="12762" x="2813050" y="2628900"/>
          <p14:tracePt t="12778" x="2762250" y="2628900"/>
          <p14:tracePt t="12793" x="2673350" y="2628900"/>
          <p14:tracePt t="12810" x="2571750" y="2628900"/>
          <p14:tracePt t="12826" x="2508250" y="2628900"/>
          <p14:tracePt t="12843" x="2495550" y="2628900"/>
          <p14:tracePt t="12859" x="2489200" y="2628900"/>
          <p14:tracePt t="12939" x="2495550" y="2628900"/>
          <p14:tracePt t="12951" x="2520950" y="2628900"/>
          <p14:tracePt t="12969" x="2679700" y="2628900"/>
          <p14:tracePt t="12986" x="2806700" y="2628900"/>
          <p14:tracePt t="12998" x="2851150" y="2628900"/>
          <p14:tracePt t="13011" x="2895600" y="2628900"/>
          <p14:tracePt t="13026" x="2908300" y="2628900"/>
          <p14:tracePt t="13602" x="0" y="0"/>
        </p14:tracePtLst>
        <p14:tracePtLst>
          <p14:tracePt t="15030" x="5461000" y="1549400"/>
          <p14:tracePt t="15047" x="5461000" y="1555750"/>
          <p14:tracePt t="15062" x="5467350" y="1555750"/>
          <p14:tracePt t="15075" x="5492750" y="1555750"/>
          <p14:tracePt t="15092" x="5530850" y="1555750"/>
          <p14:tracePt t="15108" x="5638800" y="1574800"/>
          <p14:tracePt t="15125" x="5765800" y="1587500"/>
          <p14:tracePt t="15142" x="5918200" y="1600200"/>
          <p14:tracePt t="15159" x="6096000" y="1600200"/>
          <p14:tracePt t="15175" x="6242050" y="1600200"/>
          <p14:tracePt t="15192" x="6337300" y="1600200"/>
          <p14:tracePt t="15209" x="6343650" y="1600200"/>
          <p14:tracePt t="15412" x="6337300" y="1600200"/>
          <p14:tracePt t="15422" x="6311900" y="1600200"/>
          <p14:tracePt t="15436" x="6197600" y="1600200"/>
          <p14:tracePt t="15450" x="6096000" y="1600200"/>
          <p14:tracePt t="15460" x="6051550" y="1600200"/>
          <p14:tracePt t="15476" x="5981700" y="1600200"/>
          <p14:tracePt t="15493" x="5962650" y="1600200"/>
          <p14:tracePt t="15510" x="5956300" y="1600200"/>
          <p14:tracePt t="15690" x="5969000" y="1606550"/>
          <p14:tracePt t="15698" x="5988050" y="1612900"/>
          <p14:tracePt t="15709" x="6038850" y="1631950"/>
          <p14:tracePt t="15725" x="6165850" y="1651000"/>
          <p14:tracePt t="15742" x="6318250" y="1676400"/>
          <p14:tracePt t="15759" x="6451600" y="1714500"/>
          <p14:tracePt t="15761" x="6496050" y="1720850"/>
          <p14:tracePt t="15775" x="6502400" y="1720850"/>
          <p14:tracePt t="15792" x="6515100" y="1720850"/>
          <p14:tracePt t="15852" x="6515100" y="1727200"/>
          <p14:tracePt t="15863" x="6508750" y="1727200"/>
          <p14:tracePt t="15875" x="6470650" y="1727200"/>
          <p14:tracePt t="15892" x="6413500" y="1727200"/>
          <p14:tracePt t="15908" x="6375400" y="1727200"/>
          <p14:tracePt t="15925" x="6343650" y="1727200"/>
          <p14:tracePt t="16060" x="6350000" y="1727200"/>
          <p14:tracePt t="16071" x="6381750" y="1727200"/>
          <p14:tracePt t="16086" x="6489700" y="1733550"/>
          <p14:tracePt t="16102" x="6629400" y="1752600"/>
          <p14:tracePt t="16105" x="6692900" y="1758950"/>
          <p14:tracePt t="16126" x="6800850" y="1758950"/>
          <p14:tracePt t="16142" x="6851650" y="1758950"/>
          <p14:tracePt t="16145" x="6864350" y="1758950"/>
          <p14:tracePt t="16354" x="6877050" y="1758950"/>
          <p14:tracePt t="16367" x="6902450" y="1758950"/>
          <p14:tracePt t="16381" x="6991350" y="1758950"/>
          <p14:tracePt t="16392" x="7054850" y="1758950"/>
          <p14:tracePt t="16409" x="7302500" y="1758950"/>
          <p14:tracePt t="16425" x="7461250" y="1758950"/>
          <p14:tracePt t="16442" x="7575550" y="1758950"/>
          <p14:tracePt t="16459" x="7607300" y="1758950"/>
          <p14:tracePt t="16476" x="7613650" y="1758950"/>
          <p14:tracePt t="16729" x="0" y="0"/>
        </p14:tracePtLst>
        <p14:tracePtLst>
          <p14:tracePt t="17325" x="3054350" y="2800350"/>
          <p14:tracePt t="17355" x="3048000" y="2800350"/>
          <p14:tracePt t="17368" x="3041650" y="2825750"/>
          <p14:tracePt t="17375" x="3035300" y="2863850"/>
          <p14:tracePt t="17391" x="3022600" y="2927350"/>
          <p14:tracePt t="17408" x="3009900" y="2997200"/>
          <p14:tracePt t="17409" x="3009900" y="3022600"/>
          <p14:tracePt t="17425" x="3009900" y="3060700"/>
          <p14:tracePt t="17441" x="3009900" y="3079750"/>
          <p14:tracePt t="17530" x="3016250" y="3067050"/>
          <p14:tracePt t="17543" x="3022600" y="3054350"/>
          <p14:tracePt t="17558" x="3035300" y="3028950"/>
          <p14:tracePt t="17575" x="3041650" y="3009900"/>
          <p14:tracePt t="17578" x="3048000" y="2997200"/>
          <p14:tracePt t="17594" x="3054350" y="2984500"/>
          <p14:tracePt t="17684" x="3054350" y="2990850"/>
          <p14:tracePt t="17730" x="3054350" y="2997200"/>
          <p14:tracePt t="17745" x="3054350" y="3009900"/>
          <p14:tracePt t="17758" x="3054350" y="3016250"/>
          <p14:tracePt t="17775" x="3054350" y="3022600"/>
          <p14:tracePt t="17852" x="3054350" y="3016250"/>
          <p14:tracePt t="17863" x="3054350" y="3009900"/>
          <p14:tracePt t="17875" x="3048000" y="2984500"/>
          <p14:tracePt t="17891" x="3048000" y="2971800"/>
          <p14:tracePt t="17908" x="3041650" y="2959100"/>
          <p14:tracePt t="17924" x="3041650" y="2952750"/>
          <p14:tracePt t="18002" x="3041650" y="2965450"/>
          <p14:tracePt t="18018" x="3041650" y="2978150"/>
          <p14:tracePt t="18031" x="3041650" y="2984500"/>
          <p14:tracePt t="18203" x="3041650" y="2990850"/>
          <p14:tracePt t="18247" x="3041650" y="2984500"/>
          <p14:tracePt t="18262" x="3028950" y="2946400"/>
          <p14:tracePt t="18276" x="2997200" y="2914650"/>
          <p14:tracePt t="18292" x="2940050" y="2870200"/>
          <p14:tracePt t="18307" x="2857500" y="2832100"/>
          <p14:tracePt t="18324" x="2806700" y="2825750"/>
          <p14:tracePt t="18341" x="2774950" y="2825750"/>
          <p14:tracePt t="18357" x="2762250" y="2825750"/>
          <p14:tracePt t="18374" x="2755900" y="2825750"/>
          <p14:tracePt t="18391" x="2743200" y="2825750"/>
          <p14:tracePt t="18407" x="2743200" y="2832100"/>
          <p14:tracePt t="18424" x="2743200" y="2857500"/>
          <p14:tracePt t="18441" x="2730500" y="2901950"/>
          <p14:tracePt t="18457" x="2730500" y="2914650"/>
          <p14:tracePt t="18475" x="2730500" y="2940050"/>
          <p14:tracePt t="18491" x="2730500" y="2959100"/>
          <p14:tracePt t="18508" x="2730500" y="2978150"/>
          <p14:tracePt t="18524" x="2749550" y="2997200"/>
          <p14:tracePt t="18541" x="2813050" y="3022600"/>
          <p14:tracePt t="18558" x="2965450" y="3067050"/>
          <p14:tracePt t="18574" x="3289300" y="3124200"/>
          <p14:tracePt t="18591" x="3771900" y="3149600"/>
          <p14:tracePt t="18607" x="4286250" y="3149600"/>
          <p14:tracePt t="18624" x="4870450" y="3149600"/>
          <p14:tracePt t="18641" x="4991100" y="3149600"/>
          <p14:tracePt t="18657" x="5016500" y="3149600"/>
          <p14:tracePt t="18674" x="5022850" y="3149600"/>
          <p14:tracePt t="18756" x="5029200" y="3149600"/>
          <p14:tracePt t="18788" x="5035550" y="3149600"/>
          <p14:tracePt t="18806" x="5041900" y="3149600"/>
          <p14:tracePt t="18817" x="5041900" y="3143250"/>
          <p14:tracePt t="18827" x="5048250" y="3143250"/>
          <p14:tracePt t="18841" x="5048250" y="3136900"/>
          <p14:tracePt t="18857" x="5048250" y="3130550"/>
          <p14:tracePt t="18874" x="5029200" y="3098800"/>
          <p14:tracePt t="18890" x="4946650" y="3060700"/>
          <p14:tracePt t="18907" x="4800600" y="3028950"/>
          <p14:tracePt t="18924" x="4654550" y="3003550"/>
          <p14:tracePt t="18941" x="4527550" y="3003550"/>
          <p14:tracePt t="18957" x="4400550" y="3003550"/>
          <p14:tracePt t="18974" x="4254500" y="3003550"/>
          <p14:tracePt t="18978" x="4178300" y="3003550"/>
          <p14:tracePt t="18991" x="4108450" y="3003550"/>
          <p14:tracePt t="19008" x="3949700" y="3003550"/>
          <p14:tracePt t="19024" x="3702050" y="3003550"/>
          <p14:tracePt t="19041" x="3556000" y="3003550"/>
          <p14:tracePt t="19057" x="3409950" y="3003550"/>
          <p14:tracePt t="19074" x="3282950" y="3003550"/>
          <p14:tracePt t="19090" x="3213100" y="3003550"/>
          <p14:tracePt t="19107" x="3200400" y="3003550"/>
          <p14:tracePt t="19124" x="3194050" y="3003550"/>
          <p14:tracePt t="19157" x="3187700" y="3003550"/>
          <p14:tracePt t="19213" x="3181350" y="3003550"/>
          <p14:tracePt t="19226" x="3175000" y="3003550"/>
          <p14:tracePt t="19242" x="3136900" y="3003550"/>
          <p14:tracePt t="19260" x="3060700" y="3003550"/>
          <p14:tracePt t="19275" x="2940050" y="3003550"/>
          <p14:tracePt t="19291" x="2863850" y="3003550"/>
          <p14:tracePt t="19307" x="2832100" y="3003550"/>
          <p14:tracePt t="19325" x="2825750" y="3003550"/>
          <p14:tracePt t="19473" x="2844800" y="3003550"/>
          <p14:tracePt t="19481" x="2895600" y="3003550"/>
          <p14:tracePt t="19490" x="2971800" y="3003550"/>
          <p14:tracePt t="19508" x="3181350" y="3003550"/>
          <p14:tracePt t="19524" x="3371850" y="3003550"/>
          <p14:tracePt t="19541" x="3467100" y="3003550"/>
          <p14:tracePt t="19557" x="3479800" y="3003550"/>
          <p14:tracePt t="19574" x="3486150" y="3003550"/>
          <p14:tracePt t="19627" x="3467100" y="3003550"/>
          <p14:tracePt t="19637" x="3429000" y="2997200"/>
          <p14:tracePt t="19651" x="3327400" y="2978150"/>
          <p14:tracePt t="19665" x="3251200" y="2978150"/>
          <p14:tracePt t="19676" x="3232150" y="2978150"/>
          <p14:tracePt t="19690" x="3213100" y="2978150"/>
          <p14:tracePt t="19746" x="3232150" y="2978150"/>
          <p14:tracePt t="19754" x="3263900" y="2978150"/>
          <p14:tracePt t="19762" x="3314700" y="2978150"/>
          <p14:tracePt t="19774" x="3371850" y="2978150"/>
          <p14:tracePt t="19791" x="3467100" y="2978150"/>
          <p14:tracePt t="19795" x="3486150" y="2978150"/>
          <p14:tracePt t="19807" x="3498850" y="2978150"/>
          <p14:tracePt t="19824" x="3505200" y="2978150"/>
          <p14:tracePt t="20610" x="3498850" y="2978150"/>
          <p14:tracePt t="20619" x="3467100" y="2978150"/>
          <p14:tracePt t="20627" x="3448050" y="2978150"/>
          <p14:tracePt t="20640" x="3371850" y="2978150"/>
          <p14:tracePt t="20657" x="3282950" y="2978150"/>
          <p14:tracePt t="20673" x="3200400" y="2978150"/>
          <p14:tracePt t="20690" x="3130550" y="2978150"/>
          <p14:tracePt t="20707" x="3092450" y="2978150"/>
          <p14:tracePt t="20724" x="3073400" y="2978150"/>
          <p14:tracePt t="20741" x="3067050" y="2978150"/>
          <p14:tracePt t="20826" x="3079750" y="2978150"/>
          <p14:tracePt t="20836" x="3098800" y="2978150"/>
          <p14:tracePt t="20847" x="3117850" y="2978150"/>
          <p14:tracePt t="20857" x="3187700" y="2978150"/>
          <p14:tracePt t="20874" x="3244850" y="2978150"/>
          <p14:tracePt t="20890" x="3270250" y="2978150"/>
          <p14:tracePt t="20907" x="3276600" y="2978150"/>
          <p14:tracePt t="21042" x="3257550" y="2978150"/>
          <p14:tracePt t="21050" x="3232150" y="2978150"/>
          <p14:tracePt t="21057" x="3200400" y="2978150"/>
          <p14:tracePt t="21074" x="3117850" y="2978150"/>
          <p14:tracePt t="21090" x="3028950" y="2978150"/>
          <p14:tracePt t="21107" x="2965450" y="2978150"/>
          <p14:tracePt t="21123" x="2921000" y="2978150"/>
          <p14:tracePt t="21140" x="2895600" y="2978150"/>
          <p14:tracePt t="21157" x="2889250" y="2978150"/>
          <p14:tracePt t="21250" x="2901950" y="2978150"/>
          <p14:tracePt t="21262" x="2921000" y="2978150"/>
          <p14:tracePt t="21277" x="2978150" y="2978150"/>
          <p14:tracePt t="21294" x="3054350" y="2978150"/>
          <p14:tracePt t="21297" x="3086100" y="2978150"/>
          <p14:tracePt t="21306" x="3117850" y="2978150"/>
          <p14:tracePt t="21324" x="3181350" y="2978150"/>
          <p14:tracePt t="21340" x="3225800" y="2978150"/>
          <p14:tracePt t="21356" x="3251200" y="2978150"/>
          <p14:tracePt t="21373" x="3276600" y="2978150"/>
          <p14:tracePt t="21390" x="3289300" y="2978150"/>
          <p14:tracePt t="22065" x="0" y="0"/>
        </p14:tracePtLst>
        <p14:tracePtLst>
          <p14:tracePt t="22829" x="8445500" y="1695450"/>
          <p14:tracePt t="22907" x="8445500" y="1689100"/>
          <p14:tracePt t="22922" x="8464550" y="1689100"/>
          <p14:tracePt t="22938" x="8553450" y="1701800"/>
          <p14:tracePt t="22951" x="8604250" y="1701800"/>
          <p14:tracePt t="22960" x="8667750" y="1701800"/>
          <p14:tracePt t="22962" x="8731250" y="1701800"/>
          <p14:tracePt t="22973" x="8788400" y="1701800"/>
          <p14:tracePt t="22990" x="8851900" y="1701800"/>
          <p14:tracePt t="23006" x="8870950" y="1701800"/>
          <p14:tracePt t="23090" x="8858250" y="1701800"/>
          <p14:tracePt t="23090" x="0" y="0"/>
        </p14:tracePtLst>
        <p14:tracePtLst>
          <p14:tracePt t="23508" x="6350000" y="1600200"/>
          <p14:tracePt t="23635" x="6362700" y="1606550"/>
          <p14:tracePt t="23647" x="6388100" y="1612900"/>
          <p14:tracePt t="23662" x="6496050" y="1625600"/>
          <p14:tracePt t="23673" x="6629400" y="1625600"/>
          <p14:tracePt t="23689" x="6794500" y="1625600"/>
          <p14:tracePt t="23706" x="6972300" y="1625600"/>
          <p14:tracePt t="23722" x="7080250" y="1625600"/>
          <p14:tracePt t="23740" x="7112000" y="1625600"/>
          <p14:tracePt t="23756" x="7124700" y="1625600"/>
          <p14:tracePt t="24105" x="0" y="0"/>
        </p14:tracePtLst>
        <p14:tracePtLst>
          <p14:tracePt t="24789" x="9245600" y="1600200"/>
          <p14:tracePt t="24857" x="9258300" y="1600200"/>
          <p14:tracePt t="24867" x="9290050" y="1606550"/>
          <p14:tracePt t="24873" x="9334500" y="1612900"/>
          <p14:tracePt t="24888" x="9461500" y="1631950"/>
          <p14:tracePt t="24905" x="9632950" y="1631950"/>
          <p14:tracePt t="24922" x="9855200" y="1644650"/>
          <p14:tracePt t="24938" x="10045700" y="1663700"/>
          <p14:tracePt t="24955" x="10153650" y="1682750"/>
          <p14:tracePt t="24972" x="10185400" y="1682750"/>
          <p14:tracePt t="24988" x="10198100" y="1682750"/>
          <p14:tracePt t="25386" x="0" y="0"/>
        </p14:tracePtLst>
        <p14:tracePtLst>
          <p14:tracePt t="26359" x="4165600" y="3009900"/>
          <p14:tracePt t="26443" x="4159250" y="3009900"/>
          <p14:tracePt t="26452" x="4152900" y="3009900"/>
          <p14:tracePt t="26572" x="4159250" y="3009900"/>
          <p14:tracePt t="26589" x="4184650" y="3009900"/>
          <p14:tracePt t="26605" x="4235450" y="3009900"/>
          <p14:tracePt t="26610" x="4267200" y="3009900"/>
          <p14:tracePt t="26621" x="4298950" y="3009900"/>
          <p14:tracePt t="26638" x="4394200" y="3009900"/>
          <p14:tracePt t="26655" x="4489450" y="3009900"/>
          <p14:tracePt t="26657" x="4533900" y="3009900"/>
          <p14:tracePt t="26671" x="4565650" y="3009900"/>
          <p14:tracePt t="26674" x="4597400" y="3009900"/>
          <p14:tracePt t="26688" x="4641850" y="3009900"/>
          <p14:tracePt t="26705" x="4660900" y="3009900"/>
          <p14:tracePt t="26721" x="4667250" y="3009900"/>
          <p14:tracePt t="26810" x="4660900" y="3009900"/>
          <p14:tracePt t="26822" x="4641850" y="3009900"/>
          <p14:tracePt t="26839" x="4572000" y="3009900"/>
          <p14:tracePt t="26855" x="4419600" y="3009900"/>
          <p14:tracePt t="26856" x="4337050" y="3009900"/>
          <p14:tracePt t="26871" x="4254500" y="3009900"/>
          <p14:tracePt t="26889" x="4083050" y="3009900"/>
          <p14:tracePt t="26905" x="4064000" y="3009900"/>
          <p14:tracePt t="26954" x="4083050" y="3016250"/>
          <p14:tracePt t="26963" x="4095750" y="3016250"/>
          <p14:tracePt t="26971" x="4133850" y="3016250"/>
          <p14:tracePt t="26988" x="4241800" y="3016250"/>
          <p14:tracePt t="27005" x="4387850" y="3016250"/>
          <p14:tracePt t="27010" x="4470400" y="3016250"/>
          <p14:tracePt t="27022" x="4565650" y="3016250"/>
          <p14:tracePt t="27039" x="4756150" y="3016250"/>
          <p14:tracePt t="27042" x="4838700" y="3016250"/>
          <p14:tracePt t="27055" x="4895850" y="3016250"/>
          <p14:tracePt t="27071" x="4940300" y="3016250"/>
          <p14:tracePt t="27089" x="4946650" y="3016250"/>
          <p14:tracePt t="27164" x="4940300" y="3016250"/>
          <p14:tracePt t="27175" x="4927600" y="3016250"/>
          <p14:tracePt t="27188" x="4908550" y="3016250"/>
          <p14:tracePt t="27205" x="4876800" y="3016250"/>
          <p14:tracePt t="27209" x="4851400" y="3016250"/>
          <p14:tracePt t="27221" x="4826000" y="3009900"/>
          <p14:tracePt t="27238" x="4762500" y="3009900"/>
          <p14:tracePt t="27254" x="4686300" y="3009900"/>
          <p14:tracePt t="27272" x="4641850" y="3009900"/>
          <p14:tracePt t="27288" x="4635500" y="3009900"/>
          <p14:tracePt t="27387" x="4635500" y="3003550"/>
          <p14:tracePt t="27404" x="4641850" y="3003550"/>
          <p14:tracePt t="27419" x="4660900" y="3003550"/>
          <p14:tracePt t="27428" x="4679950" y="3003550"/>
          <p14:tracePt t="27438" x="4699000" y="3003550"/>
          <p14:tracePt t="27454" x="4724400" y="3003550"/>
          <p14:tracePt t="27471" x="4737100" y="3003550"/>
          <p14:tracePt t="27572" x="4730750" y="3003550"/>
          <p14:tracePt t="27584" x="4699000" y="3003550"/>
          <p14:tracePt t="27598" x="4603750" y="3003550"/>
          <p14:tracePt t="27612" x="4495800" y="3003550"/>
          <p14:tracePt t="27632" x="4387850" y="3003550"/>
          <p14:tracePt t="27634" x="4343400" y="3003550"/>
          <p14:tracePt t="27644" x="4311650" y="3003550"/>
          <p14:tracePt t="27654" x="4298950" y="3003550"/>
          <p14:tracePt t="27671" x="4279900" y="3003550"/>
          <p14:tracePt t="27764" x="4292600" y="3003550"/>
          <p14:tracePt t="27775" x="4324350" y="3003550"/>
          <p14:tracePt t="27789" x="4445000" y="3003550"/>
          <p14:tracePt t="27793" x="4514850" y="3003550"/>
          <p14:tracePt t="27806" x="4591050" y="3003550"/>
          <p14:tracePt t="27821" x="4699000" y="3003550"/>
          <p14:tracePt t="27838" x="4743450" y="3003550"/>
          <p14:tracePt t="27854" x="4749800" y="3003550"/>
          <p14:tracePt t="27921" x="4730750" y="3003550"/>
          <p14:tracePt t="27929" x="4679950" y="2997200"/>
          <p14:tracePt t="27938" x="4629150" y="2990850"/>
          <p14:tracePt t="27954" x="4502150" y="2990850"/>
          <p14:tracePt t="27971" x="4330700" y="2990850"/>
          <p14:tracePt t="27988" x="4203700" y="2990850"/>
          <p14:tracePt t="28004" x="4152900" y="2990850"/>
          <p14:tracePt t="28022" x="4146550" y="2990850"/>
          <p14:tracePt t="28082" x="4152900" y="2990850"/>
          <p14:tracePt t="28095" x="4184650" y="2990850"/>
          <p14:tracePt t="28109" x="4311650" y="2990850"/>
          <p14:tracePt t="28122" x="4521200" y="2990850"/>
          <p14:tracePt t="28138" x="4724400" y="2990850"/>
          <p14:tracePt t="28154" x="4870450" y="2997200"/>
          <p14:tracePt t="28171" x="4902200" y="2997200"/>
          <p14:tracePt t="28188" x="4908550" y="2997200"/>
          <p14:tracePt t="29281" x="0" y="0"/>
        </p14:tracePtLst>
        <p14:tracePtLst>
          <p14:tracePt t="30629" x="10699750" y="1797050"/>
          <p14:tracePt t="30691" x="10699750" y="1790700"/>
          <p14:tracePt t="30711" x="10756900" y="1790700"/>
          <p14:tracePt t="30726" x="10871200" y="1790700"/>
          <p14:tracePt t="30729" x="10966450" y="1803400"/>
          <p14:tracePt t="30739" x="11055350" y="1809750"/>
          <p14:tracePt t="30753" x="11226800" y="1841500"/>
          <p14:tracePt t="30770" x="11334750" y="1854200"/>
          <p14:tracePt t="30787" x="11379200" y="1854200"/>
          <p14:tracePt t="30803" x="11385550" y="1854200"/>
          <p14:tracePt t="31026" x="0" y="0"/>
        </p14:tracePtLst>
        <p14:tracePtLst>
          <p14:tracePt t="31948" x="768350" y="2190750"/>
          <p14:tracePt t="32018" x="768350" y="2197100"/>
          <p14:tracePt t="32026" x="774700" y="2197100"/>
          <p14:tracePt t="32037" x="793750" y="2197100"/>
          <p14:tracePt t="32054" x="901700" y="2197100"/>
          <p14:tracePt t="32070" x="1079500" y="2209800"/>
          <p14:tracePt t="32074" x="1174750" y="2209800"/>
          <p14:tracePt t="32086" x="1289050" y="2209800"/>
          <p14:tracePt t="32103" x="1517650" y="2222500"/>
          <p14:tracePt t="32120" x="1644650" y="2222500"/>
          <p14:tracePt t="32121" x="1676400" y="2222500"/>
          <p14:tracePt t="32137" x="1689100" y="2222500"/>
          <p14:tracePt t="32153" x="1695450" y="2222500"/>
          <p14:tracePt t="32186" x="1701800" y="2222500"/>
          <p14:tracePt t="32203" x="1708150" y="2222500"/>
          <p14:tracePt t="32219" x="1727200" y="2222500"/>
          <p14:tracePt t="32236" x="1739900" y="2222500"/>
          <p14:tracePt t="32253" x="1771650" y="2222500"/>
          <p14:tracePt t="32269" x="1803400" y="2222500"/>
          <p14:tracePt t="32287" x="1835150" y="2222500"/>
          <p14:tracePt t="32289" x="1860550" y="2222500"/>
          <p14:tracePt t="32303" x="1892300" y="2222500"/>
          <p14:tracePt t="32320" x="1981200" y="2222500"/>
          <p14:tracePt t="32322" x="2032000" y="2222500"/>
          <p14:tracePt t="32337" x="2120900" y="2222500"/>
          <p14:tracePt t="32353" x="2171700" y="2222500"/>
          <p14:tracePt t="32370" x="2197100" y="2222500"/>
          <p14:tracePt t="32451" x="2203450" y="2216150"/>
          <p14:tracePt t="32465" x="2203450" y="2209800"/>
          <p14:tracePt t="32482" x="2203450" y="2203450"/>
          <p14:tracePt t="32491" x="2203450" y="2197100"/>
          <p14:tracePt t="32503" x="2203450" y="2178050"/>
          <p14:tracePt t="32519" x="2197100" y="2139950"/>
          <p14:tracePt t="32537" x="2152650" y="2051050"/>
          <p14:tracePt t="32553" x="2108200" y="1993900"/>
          <p14:tracePt t="32570" x="2063750" y="1955800"/>
          <p14:tracePt t="32586" x="1981200" y="1924050"/>
          <p14:tracePt t="32603" x="1892300" y="1898650"/>
          <p14:tracePt t="32620" x="1803400" y="1885950"/>
          <p14:tracePt t="32636" x="1746250" y="1885950"/>
          <p14:tracePt t="32653" x="1708150" y="1885950"/>
          <p14:tracePt t="32669" x="1676400" y="1885950"/>
          <p14:tracePt t="32686" x="1631950" y="1892300"/>
          <p14:tracePt t="32703" x="1568450" y="1936750"/>
          <p14:tracePt t="32719" x="1492250" y="1981200"/>
          <p14:tracePt t="32721" x="1454150" y="2000250"/>
          <p14:tracePt t="32736" x="1409700" y="2025650"/>
          <p14:tracePt t="32752" x="1390650" y="2044700"/>
          <p14:tracePt t="32769" x="1384300" y="2051050"/>
          <p14:tracePt t="32809" x="1384300" y="2057400"/>
          <p14:tracePt t="32818" x="1384300" y="2063750"/>
          <p14:tracePt t="32835" x="1384300" y="2070100"/>
          <p14:tracePt t="32884" x="1390650" y="2076450"/>
          <p14:tracePt t="32896" x="1397000" y="2082800"/>
          <p14:tracePt t="33105" x="1403350" y="2082800"/>
          <p14:tracePt t="33106" x="0" y="0"/>
        </p14:tracePtLst>
        <p14:tracePtLst>
          <p14:tracePt t="33747" x="2692400" y="1917700"/>
          <p14:tracePt t="33758" x="2686050" y="1917700"/>
          <p14:tracePt t="33769" x="2667000" y="1917700"/>
          <p14:tracePt t="33786" x="2654300" y="1917700"/>
          <p14:tracePt t="33803" x="2647950" y="1930400"/>
          <p14:tracePt t="33819" x="2647950" y="1955800"/>
          <p14:tracePt t="33836" x="2647950" y="2012950"/>
          <p14:tracePt t="33853" x="2660650" y="2063750"/>
          <p14:tracePt t="33870" x="2705100" y="2133600"/>
          <p14:tracePt t="33886" x="2813050" y="2216150"/>
          <p14:tracePt t="33891" x="2901950" y="2254250"/>
          <p14:tracePt t="33902" x="2997200" y="2298700"/>
          <p14:tracePt t="33919" x="3289300" y="2355850"/>
          <p14:tracePt t="33935" x="3625850" y="2381250"/>
          <p14:tracePt t="33937" x="3727450" y="2381250"/>
          <p14:tracePt t="33952" x="3911600" y="2362200"/>
          <p14:tracePt t="33969" x="3962400" y="2330450"/>
          <p14:tracePt t="33985" x="3987800" y="2317750"/>
          <p14:tracePt t="34002" x="3987800" y="2305050"/>
          <p14:tracePt t="34019" x="3987800" y="2279650"/>
          <p14:tracePt t="34035" x="3987800" y="2254250"/>
          <p14:tracePt t="34053" x="3975100" y="2228850"/>
          <p14:tracePt t="34069" x="3968750" y="2209800"/>
          <p14:tracePt t="34086" x="3968750" y="2190750"/>
          <p14:tracePt t="34103" x="3949700" y="2178050"/>
          <p14:tracePt t="34105" x="3949700" y="2171700"/>
          <p14:tracePt t="34119" x="3924300" y="2159000"/>
          <p14:tracePt t="34119" x="0" y="0"/>
        </p14:tracePtLst>
        <p14:tracePtLst>
          <p14:tracePt t="34511" x="2114550" y="2813050"/>
          <p14:tracePt t="34513" x="2101850" y="2825750"/>
          <p14:tracePt t="34528" x="2082800" y="2844800"/>
          <p14:tracePt t="34547" x="2025650" y="2921000"/>
          <p14:tracePt t="34562" x="1981200" y="2984500"/>
          <p14:tracePt t="34572" x="1968500" y="3009900"/>
          <p14:tracePt t="34586" x="1955800" y="3041650"/>
          <p14:tracePt t="34602" x="1949450" y="3048000"/>
          <p14:tracePt t="34689" x="1955800" y="3048000"/>
          <p14:tracePt t="34698" x="1955800" y="3041650"/>
          <p14:tracePt t="34761" x="1962150" y="3041650"/>
          <p14:tracePt t="34771" x="1974850" y="3035300"/>
          <p14:tracePt t="34771" x="0" y="0"/>
        </p14:tracePtLst>
        <p14:tracePtLst>
          <p14:tracePt t="35153" x="2940050" y="2832100"/>
          <p14:tracePt t="35179" x="2933700" y="2832100"/>
          <p14:tracePt t="35189" x="2927350" y="2844800"/>
          <p14:tracePt t="35202" x="2927350" y="2851150"/>
          <p14:tracePt t="35218" x="2927350" y="2870200"/>
          <p14:tracePt t="35235" x="2933700" y="2895600"/>
          <p14:tracePt t="35252" x="2971800" y="2940050"/>
          <p14:tracePt t="35269" x="3035300" y="2984500"/>
          <p14:tracePt t="35285" x="3130550" y="3028950"/>
          <p14:tracePt t="35302" x="3251200" y="3060700"/>
          <p14:tracePt t="35305" x="3327400" y="3073400"/>
          <p14:tracePt t="35319" x="3403600" y="3079750"/>
          <p14:tracePt t="35335" x="3562350" y="3079750"/>
          <p14:tracePt t="35352" x="3695700" y="3079750"/>
          <p14:tracePt t="35354" x="3740150" y="3079750"/>
          <p14:tracePt t="35368" x="3797300" y="3079750"/>
          <p14:tracePt t="35385" x="3829050" y="3067050"/>
          <p14:tracePt t="35402" x="3835400" y="3067050"/>
          <p14:tracePt t="35418" x="3841750" y="3060700"/>
          <p14:tracePt t="35441" x="3848100" y="3054350"/>
          <p14:tracePt t="35451" x="3854450" y="3048000"/>
          <p14:tracePt t="35468" x="3860800" y="3048000"/>
          <p14:tracePt t="35485" x="3867150" y="3035300"/>
          <p14:tracePt t="35501" x="3873500" y="3028950"/>
          <p14:tracePt t="35518" x="3879850" y="3028950"/>
          <p14:tracePt t="35555" x="3886200" y="3028950"/>
          <p14:tracePt t="35658" x="3879850" y="3016250"/>
          <p14:tracePt t="35669" x="3867150" y="3009900"/>
          <p14:tracePt t="35685" x="3829050" y="2997200"/>
          <p14:tracePt t="35690" x="3810000" y="2990850"/>
          <p14:tracePt t="35702" x="3803650" y="2990850"/>
          <p14:tracePt t="35718" x="3784600" y="2990850"/>
          <p14:tracePt t="35735" x="3771900" y="2990850"/>
          <p14:tracePt t="35752" x="3765550" y="2990850"/>
          <p14:tracePt t="37081" x="0" y="0"/>
        </p14:tracePtLst>
        <p14:tracePtLst>
          <p14:tracePt t="37739" x="3384550" y="2959100"/>
          <p14:tracePt t="37844" x="3403600" y="2959100"/>
          <p14:tracePt t="37860" x="3492500" y="2959100"/>
          <p14:tracePt t="37883" x="3803650" y="2959100"/>
          <p14:tracePt t="37895" x="3956050" y="2959100"/>
          <p14:tracePt t="37903" x="4108450" y="2959100"/>
          <p14:tracePt t="37918" x="4387850" y="2959100"/>
          <p14:tracePt t="37934" x="4559300" y="2959100"/>
          <p14:tracePt t="37951" x="4610100" y="2959100"/>
          <p14:tracePt t="37967" x="4616450" y="2959100"/>
          <p14:tracePt t="38141" x="4610100" y="2959100"/>
          <p14:tracePt t="38159" x="4533900" y="2959100"/>
          <p14:tracePt t="38171" x="4368800" y="2959100"/>
          <p14:tracePt t="38185" x="4165600" y="2959100"/>
          <p14:tracePt t="38201" x="4019550" y="2959100"/>
          <p14:tracePt t="38217" x="3949700" y="2959100"/>
          <p14:tracePt t="38234" x="3937000" y="2959100"/>
          <p14:tracePt t="38250" x="3930650" y="2959100"/>
          <p14:tracePt t="38305" x="3943350" y="2959100"/>
          <p14:tracePt t="38312" x="3956050" y="2959100"/>
          <p14:tracePt t="38320" x="3987800" y="2959100"/>
          <p14:tracePt t="38334" x="4025900" y="2959100"/>
          <p14:tracePt t="38351" x="4102100" y="2959100"/>
          <p14:tracePt t="38368" x="4171950" y="2959100"/>
          <p14:tracePt t="38369" x="4197350" y="2959100"/>
          <p14:tracePt t="38384" x="4222750" y="2959100"/>
          <p14:tracePt t="38553" x="0" y="0"/>
        </p14:tracePtLst>
        <p14:tracePtLst>
          <p14:tracePt t="42643" x="2413000" y="2978150"/>
          <p14:tracePt t="42655" x="2419350" y="3003550"/>
          <p14:tracePt t="42669" x="2432050" y="3060700"/>
          <p14:tracePt t="42688" x="2444750" y="3092450"/>
          <p14:tracePt t="42690" x="2451100" y="3105150"/>
          <p14:tracePt t="42730" x="2457450" y="3111500"/>
          <p14:tracePt t="42754" x="2476500" y="3111500"/>
          <p14:tracePt t="42763" x="2489200" y="3111500"/>
          <p14:tracePt t="42772" x="2514600" y="3111500"/>
          <p14:tracePt t="42783" x="2552700" y="3111500"/>
          <p14:tracePt t="42799" x="2711450" y="3111500"/>
          <p14:tracePt t="42803" x="2838450" y="3111500"/>
          <p14:tracePt t="42816" x="3232150" y="3111500"/>
          <p14:tracePt t="42834" x="3797300" y="3124200"/>
          <p14:tracePt t="42850" x="4445000" y="3225800"/>
          <p14:tracePt t="42867" x="4965700" y="3321050"/>
          <p14:tracePt t="42883" x="5187950" y="3346450"/>
          <p14:tracePt t="42900" x="5238750" y="3359150"/>
          <p14:tracePt t="42916" x="5251450" y="3359150"/>
          <p14:tracePt t="42933" x="5264150" y="3359150"/>
          <p14:tracePt t="42949" x="5270500" y="3359150"/>
          <p14:tracePt t="42966" x="5295900" y="3359150"/>
          <p14:tracePt t="42983" x="5334000" y="3359150"/>
          <p14:tracePt t="42985" x="5340350" y="3359150"/>
          <p14:tracePt t="42999" x="5346700" y="3359150"/>
          <p14:tracePt t="43016" x="5359400" y="3352800"/>
          <p14:tracePt t="43032" x="5391150" y="3346450"/>
          <p14:tracePt t="43049" x="5435600" y="3340100"/>
          <p14:tracePt t="43066" x="5524500" y="3327400"/>
          <p14:tracePt t="43082" x="5568950" y="3314700"/>
          <p14:tracePt t="43099" x="5581650" y="3308350"/>
          <p14:tracePt t="43116" x="5588000" y="3308350"/>
          <p14:tracePt t="43132" x="5588000" y="3302000"/>
          <p14:tracePt t="43153" x="5588000" y="3295650"/>
          <p14:tracePt t="43166" x="5588000" y="3289300"/>
          <p14:tracePt t="43182" x="5588000" y="3263900"/>
          <p14:tracePt t="43200" x="5568950" y="3244850"/>
          <p14:tracePt t="43216" x="5549900" y="3219450"/>
          <p14:tracePt t="43233" x="5549900" y="3194050"/>
          <p14:tracePt t="43249" x="5530850" y="3143250"/>
          <p14:tracePt t="43266" x="5499100" y="3073400"/>
          <p14:tracePt t="43282" x="5480050" y="3016250"/>
          <p14:tracePt t="43299" x="5461000" y="2965450"/>
          <p14:tracePt t="43316" x="5441950" y="2927350"/>
          <p14:tracePt t="43333" x="5422900" y="2895600"/>
          <p14:tracePt t="43337" x="5416550" y="2876550"/>
          <p14:tracePt t="43349" x="5410200" y="2863850"/>
          <p14:tracePt t="43367" x="5403850" y="2857500"/>
          <p14:tracePt t="43513" x="0" y="0"/>
        </p14:tracePtLst>
        <p14:tracePtLst>
          <p14:tracePt t="44180" x="3136900" y="2870200"/>
          <p14:tracePt t="44248" x="3136900" y="2876550"/>
          <p14:tracePt t="44276" x="3136900" y="2921000"/>
          <p14:tracePt t="44287" x="3136900" y="2940050"/>
          <p14:tracePt t="44299" x="3136900" y="2952750"/>
          <p14:tracePt t="44315" x="3143250" y="2965450"/>
          <p14:tracePt t="44332" x="3149600" y="2978150"/>
          <p14:tracePt t="44407" x="3155950" y="2978150"/>
          <p14:tracePt t="44422" x="3155950" y="2933700"/>
          <p14:tracePt t="44433" x="3162300" y="2870200"/>
          <p14:tracePt t="44449" x="3168650" y="2838450"/>
          <p14:tracePt t="44465" x="3168650" y="2832100"/>
          <p14:tracePt t="44572" x="3168650" y="2838450"/>
          <p14:tracePt t="44579" x="3168650" y="2844800"/>
          <p14:tracePt t="44587" x="3168650" y="2851150"/>
          <p14:tracePt t="44599" x="3168650" y="2863850"/>
          <p14:tracePt t="44616" x="3168650" y="2889250"/>
          <p14:tracePt t="44730" x="3168650" y="2882900"/>
          <p14:tracePt t="44746" x="3168650" y="2870200"/>
          <p14:tracePt t="44763" x="3168650" y="2863850"/>
          <p14:tracePt t="44812" x="3168650" y="2876550"/>
          <p14:tracePt t="44826" x="3162300" y="2952750"/>
          <p14:tracePt t="44843" x="3155950" y="3028950"/>
          <p14:tracePt t="44855" x="3149600" y="3048000"/>
          <p14:tracePt t="44866" x="3143250" y="3067050"/>
          <p14:tracePt t="44970" x="3143250" y="3054350"/>
          <p14:tracePt t="44985" x="3162300" y="3022600"/>
          <p14:tracePt t="44999" x="3168650" y="3003550"/>
          <p14:tracePt t="45015" x="3187700" y="2959100"/>
          <p14:tracePt t="45018" x="3187700" y="2952750"/>
          <p14:tracePt t="45032" x="3194050" y="2940050"/>
          <p14:tracePt t="45049" x="3200400" y="2927350"/>
          <p14:tracePt t="45115" x="3200400" y="2933700"/>
          <p14:tracePt t="45132" x="3200400" y="2940050"/>
          <p14:tracePt t="45148" x="3200400" y="2946400"/>
          <p14:tracePt t="45253" x="3206750" y="2940050"/>
          <p14:tracePt t="45266" x="3213100" y="2927350"/>
          <p14:tracePt t="45281" x="3219450" y="2921000"/>
          <p14:tracePt t="45297" x="3219450" y="2914650"/>
          <p14:tracePt t="45637" x="3219450" y="2940050"/>
          <p14:tracePt t="45655" x="3200400" y="2984500"/>
          <p14:tracePt t="45667" x="3181350" y="3016250"/>
          <p14:tracePt t="45683" x="3175000" y="3041650"/>
          <p14:tracePt t="45796" x="3175000" y="3028950"/>
          <p14:tracePt t="45806" x="3175000" y="3022600"/>
          <p14:tracePt t="45815" x="3175000" y="3003550"/>
          <p14:tracePt t="45832" x="3175000" y="2997200"/>
          <p14:tracePt t="45849" x="3181350" y="2984500"/>
          <p14:tracePt t="45986" x="3181350" y="2997200"/>
          <p14:tracePt t="45997" x="3181350" y="3016250"/>
          <p14:tracePt t="46008" x="3181350" y="3028950"/>
          <p14:tracePt t="46017" x="3181350" y="3041650"/>
          <p14:tracePt t="46049" x="3187700" y="3048000"/>
          <p14:tracePt t="46065" x="3194050" y="3035300"/>
          <p14:tracePt t="46081" x="3206750" y="3009900"/>
          <p14:tracePt t="46098" x="3213100" y="2990850"/>
          <p14:tracePt t="46346" x="0" y="0"/>
        </p14:tracePtLst>
        <p14:tracePtLst>
          <p14:tracePt t="46872" x="4337050" y="2863850"/>
          <p14:tracePt t="46935" x="4337050" y="2870200"/>
          <p14:tracePt t="46952" x="4337050" y="2889250"/>
          <p14:tracePt t="46954" x="4337050" y="2895600"/>
          <p14:tracePt t="46965" x="4337050" y="2901950"/>
          <p14:tracePt t="46981" x="4337050" y="2927350"/>
          <p14:tracePt t="46998" x="4337050" y="2940050"/>
          <p14:tracePt t="47015" x="4337050" y="2946400"/>
          <p14:tracePt t="47031" x="4337050" y="2952750"/>
          <p14:tracePt t="47048" x="4337050" y="2959100"/>
          <p14:tracePt t="47108" x="4343400" y="2959100"/>
          <p14:tracePt t="47132" x="4349750" y="2959100"/>
          <p14:tracePt t="47148" x="4362450" y="2946400"/>
          <p14:tracePt t="47163" x="4368800" y="2927350"/>
          <p14:tracePt t="47174" x="4375150" y="2914650"/>
          <p14:tracePt t="47186" x="4375150" y="2901950"/>
          <p14:tracePt t="47198" x="4381500" y="2889250"/>
          <p14:tracePt t="47218" x="4387850" y="2882900"/>
          <p14:tracePt t="47234" x="4394200" y="2876550"/>
          <p14:tracePt t="47309" x="4394200" y="2889250"/>
          <p14:tracePt t="47324" x="4394200" y="2946400"/>
          <p14:tracePt t="47340" x="4394200" y="2984500"/>
          <p14:tracePt t="47352" x="4394200" y="2997200"/>
          <p14:tracePt t="47365" x="4394200" y="3003550"/>
          <p14:tracePt t="47460" x="4406900" y="2997200"/>
          <p14:tracePt t="47474" x="4419600" y="2965450"/>
          <p14:tracePt t="47491" x="4432300" y="2927350"/>
          <p14:tracePt t="47502" x="4438650" y="2914650"/>
          <p14:tracePt t="47514" x="4457700" y="2901950"/>
          <p14:tracePt t="47531" x="4464050" y="2895600"/>
          <p14:tracePt t="47604" x="4464050" y="2901950"/>
          <p14:tracePt t="47618" x="4464050" y="2927350"/>
          <p14:tracePt t="47722" x="4464050" y="2933700"/>
          <p14:tracePt t="47739" x="4476750" y="2933700"/>
          <p14:tracePt t="47757" x="4483100" y="2927350"/>
          <p14:tracePt t="47771" x="4483100" y="2921000"/>
          <p14:tracePt t="47781" x="4483100" y="2914650"/>
          <p14:tracePt t="47798" x="4489450" y="2914650"/>
          <p14:tracePt t="47986" x="4489450" y="2921000"/>
          <p14:tracePt t="47998" x="4489450" y="2927350"/>
          <p14:tracePt t="48014" x="4489450" y="2933700"/>
          <p14:tracePt t="48031" x="4489450" y="2940050"/>
          <p14:tracePt t="48047" x="4489450" y="2946400"/>
          <p14:tracePt t="48148" x="4495800" y="2946400"/>
          <p14:tracePt t="48164" x="4502150" y="2946400"/>
          <p14:tracePt t="48180" x="4502150" y="2927350"/>
          <p14:tracePt t="48189" x="4508500" y="2914650"/>
          <p14:tracePt t="48197" x="4514850" y="2908300"/>
          <p14:tracePt t="48214" x="4514850" y="2901950"/>
          <p14:tracePt t="48308" x="4514850" y="2914650"/>
          <p14:tracePt t="48324" x="4514850" y="2933700"/>
          <p14:tracePt t="48335" x="4514850" y="2940050"/>
          <p14:tracePt t="48347" x="4514850" y="2959100"/>
          <p14:tracePt t="48364" x="4514850" y="2965450"/>
          <p14:tracePt t="48556" x="4521200" y="2965450"/>
          <p14:tracePt t="49482" x="0" y="0"/>
        </p14:tracePtLst>
        <p14:tracePtLst>
          <p14:tracePt t="51100" x="1358900" y="4921250"/>
          <p14:tracePt t="51190" x="1365250" y="4933950"/>
          <p14:tracePt t="51207" x="1454150" y="4940300"/>
          <p14:tracePt t="51218" x="1644650" y="4940300"/>
          <p14:tracePt t="51230" x="1771650" y="4940300"/>
          <p14:tracePt t="51247" x="2051050" y="4940300"/>
          <p14:tracePt t="51249" x="2159000" y="4940300"/>
          <p14:tracePt t="51263" x="2254250" y="4940300"/>
          <p14:tracePt t="51280" x="2368550" y="4940300"/>
          <p14:tracePt t="51282" x="2393950" y="4940300"/>
          <p14:tracePt t="51297" x="2419350" y="4940300"/>
          <p14:tracePt t="51313" x="2425700" y="4940300"/>
          <p14:tracePt t="51635" x="0" y="0"/>
        </p14:tracePtLst>
        <p14:tracePtLst>
          <p14:tracePt t="52932" x="1765300" y="2698750"/>
          <p14:tracePt t="52946" x="1758950" y="2698750"/>
          <p14:tracePt t="52963" x="1746250" y="2711450"/>
          <p14:tracePt t="52979" x="1746250" y="2730500"/>
          <p14:tracePt t="52996" x="1739900" y="2774950"/>
          <p14:tracePt t="53012" x="1739900" y="2806700"/>
          <p14:tracePt t="53029" x="1739900" y="2838450"/>
          <p14:tracePt t="53046" x="1746250" y="2889250"/>
          <p14:tracePt t="53062" x="1771650" y="2952750"/>
          <p14:tracePt t="53079" x="1816100" y="3022600"/>
          <p14:tracePt t="53095" x="1898650" y="3098800"/>
          <p14:tracePt t="53097" x="1949450" y="3130550"/>
          <p14:tracePt t="53112" x="2051050" y="3168650"/>
          <p14:tracePt t="53129" x="2146300" y="3200400"/>
          <p14:tracePt t="53146" x="2197100" y="3206750"/>
          <p14:tracePt t="53162" x="2235200" y="3200400"/>
          <p14:tracePt t="53179" x="2260600" y="3155950"/>
          <p14:tracePt t="53196" x="2266950" y="3105150"/>
          <p14:tracePt t="53212" x="2266950" y="3041650"/>
          <p14:tracePt t="53229" x="2266950" y="3003550"/>
          <p14:tracePt t="53246" x="2266950" y="2965450"/>
          <p14:tracePt t="53262" x="2266950" y="2959100"/>
          <p14:tracePt t="53279" x="2260600" y="2946400"/>
          <p14:tracePt t="53385" x="0" y="0"/>
        </p14:tracePtLst>
        <p14:tracePtLst>
          <p14:tracePt t="53879" x="2051050" y="4572000"/>
          <p14:tracePt t="53884" x="2044700" y="4578350"/>
          <p14:tracePt t="53903" x="2038350" y="4597400"/>
          <p14:tracePt t="53916" x="2038350" y="4629150"/>
          <p14:tracePt t="53930" x="2038350" y="4673600"/>
          <p14:tracePt t="53946" x="2038350" y="4718050"/>
          <p14:tracePt t="53963" x="2063750" y="4787900"/>
          <p14:tracePt t="53979" x="2082800" y="4857750"/>
          <p14:tracePt t="53996" x="2133600" y="4933950"/>
          <p14:tracePt t="54012" x="2203450" y="5010150"/>
          <p14:tracePt t="54029" x="2279650" y="5054600"/>
          <p14:tracePt t="54045" x="2330450" y="5073650"/>
          <p14:tracePt t="54049" x="2355850" y="5080000"/>
          <p14:tracePt t="54062" x="2362200" y="5080000"/>
          <p14:tracePt t="54079" x="2393950" y="5080000"/>
          <p14:tracePt t="54081" x="2400300" y="5073650"/>
          <p14:tracePt t="54095" x="2406650" y="5060950"/>
          <p14:tracePt t="54113" x="2438400" y="5022850"/>
          <p14:tracePt t="54129" x="2451100" y="4984750"/>
          <p14:tracePt t="54146" x="2457450" y="4965700"/>
          <p14:tracePt t="54162" x="2457450" y="4940300"/>
          <p14:tracePt t="54179" x="2457450" y="4933950"/>
          <p14:tracePt t="54377" x="0" y="0"/>
        </p14:tracePtLst>
        <p14:tracePtLst>
          <p14:tracePt t="54807" x="2743200" y="4933950"/>
          <p14:tracePt t="54869" x="2749550" y="4933950"/>
          <p14:tracePt t="54886" x="2825750" y="4933950"/>
          <p14:tracePt t="54903" x="2984500" y="4940300"/>
          <p14:tracePt t="54905" x="3079750" y="4959350"/>
          <p14:tracePt t="54918" x="3213100" y="4978400"/>
          <p14:tracePt t="54929" x="3511550" y="5041900"/>
          <p14:tracePt t="54945" x="3727450" y="5073650"/>
          <p14:tracePt t="54962" x="3803650" y="5080000"/>
          <p14:tracePt t="54979" x="3829050" y="5080000"/>
          <p14:tracePt t="55066" x="3810000" y="5080000"/>
          <p14:tracePt t="55082" x="3765550" y="5080000"/>
          <p14:tracePt t="55097" x="3689350" y="5080000"/>
          <p14:tracePt t="55112" x="3625850" y="5080000"/>
          <p14:tracePt t="55128" x="3467100" y="5080000"/>
          <p14:tracePt t="55146" x="3416300" y="5080000"/>
          <p14:tracePt t="55162" x="3403600" y="5080000"/>
          <p14:tracePt t="55266" x="3429000" y="5080000"/>
          <p14:tracePt t="55279" x="3460750" y="5080000"/>
          <p14:tracePt t="55295" x="3568700" y="5080000"/>
          <p14:tracePt t="55299" x="3638550" y="5080000"/>
          <p14:tracePt t="55312" x="3714750" y="5080000"/>
          <p14:tracePt t="55328" x="3848100" y="5080000"/>
          <p14:tracePt t="55345" x="3854450" y="5080000"/>
          <p14:tracePt t="55386" x="3829050" y="5080000"/>
          <p14:tracePt t="55393" x="3797300" y="5080000"/>
          <p14:tracePt t="55401" x="3752850" y="5080000"/>
          <p14:tracePt t="55412" x="3689350" y="5080000"/>
          <p14:tracePt t="55429" x="3556000" y="5080000"/>
          <p14:tracePt t="55445" x="3460750" y="5080000"/>
          <p14:tracePt t="55462" x="3422650" y="5080000"/>
          <p14:tracePt t="55479" x="3409950" y="5080000"/>
          <p14:tracePt t="55540" x="3422650" y="5073650"/>
          <p14:tracePt t="55554" x="3473450" y="5073650"/>
          <p14:tracePt t="55570" x="3587750" y="5073650"/>
          <p14:tracePt t="55586" x="3733800" y="5073650"/>
          <p14:tracePt t="55596" x="3797300" y="5073650"/>
          <p14:tracePt t="55612" x="3854450" y="5073650"/>
          <p14:tracePt t="55628" x="3873500" y="5073650"/>
          <p14:tracePt t="55690" x="3860800" y="5073650"/>
          <p14:tracePt t="55704" x="3835400" y="5073650"/>
          <p14:tracePt t="55718" x="3784600" y="5073650"/>
          <p14:tracePt t="55729" x="3714750" y="5073650"/>
          <p14:tracePt t="55745" x="3702050" y="5073650"/>
          <p14:tracePt t="55762" x="3695700" y="5073650"/>
          <p14:tracePt t="55826" x="3695700" y="5060950"/>
          <p14:tracePt t="55835" x="3702050" y="5060950"/>
          <p14:tracePt t="55845" x="3721100" y="5060950"/>
          <p14:tracePt t="55862" x="3752850" y="5060950"/>
          <p14:tracePt t="55878" x="3784600" y="5060950"/>
          <p14:tracePt t="55882" x="3790950" y="5060950"/>
          <p14:tracePt t="55895" x="3803650" y="5060950"/>
          <p14:tracePt t="55912" x="3810000" y="5060950"/>
          <p14:tracePt t="55914" x="3816350" y="5060950"/>
          <p14:tracePt t="55963" x="3803650" y="5060950"/>
          <p14:tracePt t="55971" x="3771900" y="5048250"/>
          <p14:tracePt t="55981" x="3714750" y="5029200"/>
          <p14:tracePt t="55995" x="3556000" y="5003800"/>
          <p14:tracePt t="56011" x="3352800" y="4978400"/>
          <p14:tracePt t="56028" x="3225800" y="4953000"/>
          <p14:tracePt t="56045" x="3200400" y="4946650"/>
          <p14:tracePt t="56107" x="3206750" y="4946650"/>
          <p14:tracePt t="56116" x="3238500" y="4946650"/>
          <p14:tracePt t="56129" x="3409950" y="4959350"/>
          <p14:tracePt t="56145" x="3689350" y="4997450"/>
          <p14:tracePt t="56162" x="3956050" y="5029200"/>
          <p14:tracePt t="56179" x="4114800" y="5048250"/>
          <p14:tracePt t="56195" x="4146550" y="5054600"/>
          <p14:tracePt t="56211" x="4152900" y="5054600"/>
          <p14:tracePt t="56228" x="4159250" y="5060950"/>
          <p14:tracePt t="56259" x="4152900" y="5060950"/>
          <p14:tracePt t="56268" x="4140200" y="5060950"/>
          <p14:tracePt t="56278" x="4108450" y="5060950"/>
          <p14:tracePt t="56295" x="3987800" y="5060950"/>
          <p14:tracePt t="56299" x="3917950" y="5060950"/>
          <p14:tracePt t="56311" x="3841750" y="5060950"/>
          <p14:tracePt t="56329" x="3676650" y="5054600"/>
          <p14:tracePt t="56345" x="3670300" y="5048250"/>
          <p14:tracePt t="56361" x="3663950" y="5048250"/>
          <p14:tracePt t="56436" x="3695700" y="5048250"/>
          <p14:tracePt t="56449" x="3816350" y="5048250"/>
          <p14:tracePt t="56462" x="3898900" y="5048250"/>
          <p14:tracePt t="56466" x="4013200" y="5048250"/>
          <p14:tracePt t="56478" x="4165600" y="5060950"/>
          <p14:tracePt t="56495" x="4425950" y="5099050"/>
          <p14:tracePt t="56498" x="4533900" y="5118100"/>
          <p14:tracePt t="56511" x="4622800" y="5137150"/>
          <p14:tracePt t="56528" x="4718050" y="5149850"/>
          <p14:tracePt t="56545" x="4730750" y="5149850"/>
          <p14:tracePt t="56594" x="4718050" y="5149850"/>
          <p14:tracePt t="56603" x="4679950" y="5149850"/>
          <p14:tracePt t="56613" x="4591050" y="5137150"/>
          <p14:tracePt t="56628" x="4432300" y="5111750"/>
          <p14:tracePt t="56644" x="4254500" y="5111750"/>
          <p14:tracePt t="56661" x="4102100" y="5099050"/>
          <p14:tracePt t="56678" x="4044950" y="5086350"/>
          <p14:tracePt t="56695" x="4038600" y="5086350"/>
          <p14:tracePt t="56764" x="4051300" y="5086350"/>
          <p14:tracePt t="56779" x="4152900" y="5086350"/>
          <p14:tracePt t="56795" x="4368800" y="5086350"/>
          <p14:tracePt t="56811" x="4622800" y="5086350"/>
          <p14:tracePt t="56828" x="4870450" y="5086350"/>
          <p14:tracePt t="56845" x="5041900" y="5086350"/>
          <p14:tracePt t="56861" x="5105400" y="5086350"/>
          <p14:tracePt t="56878" x="5124450" y="5086350"/>
          <p14:tracePt t="56921" x="5105400" y="5080000"/>
          <p14:tracePt t="56932" x="5060950" y="5073650"/>
          <p14:tracePt t="56946" x="4889500" y="5035550"/>
          <p14:tracePt t="56962" x="4635500" y="5010150"/>
          <p14:tracePt t="56979" x="4349750" y="4965700"/>
          <p14:tracePt t="56995" x="4165600" y="4940300"/>
          <p14:tracePt t="57011" x="4114800" y="4933950"/>
          <p14:tracePt t="57028" x="4102100" y="4933950"/>
          <p14:tracePt t="57093" x="4114800" y="4933950"/>
          <p14:tracePt t="57108" x="4197350" y="4933950"/>
          <p14:tracePt t="57123" x="4375150" y="4933950"/>
          <p14:tracePt t="57136" x="4489450" y="4933950"/>
          <p14:tracePt t="57145" x="4775200" y="4933950"/>
          <p14:tracePt t="57162" x="5054600" y="4933950"/>
          <p14:tracePt t="57179" x="5257800" y="4933950"/>
          <p14:tracePt t="57195" x="5384800" y="4933950"/>
          <p14:tracePt t="57212" x="5429250" y="4933950"/>
          <p14:tracePt t="57228" x="5448300" y="4933950"/>
          <p14:tracePt t="57244" x="5454650" y="4933950"/>
          <p14:tracePt t="57354" x="5441950" y="4927600"/>
          <p14:tracePt t="57369" x="5429250" y="4927600"/>
          <p14:tracePt t="57391" x="5321300" y="4914900"/>
          <p14:tracePt t="57394" x="5245100" y="4914900"/>
          <p14:tracePt t="57405" x="5156200" y="4914900"/>
          <p14:tracePt t="57415" x="5035550" y="4914900"/>
          <p14:tracePt t="57428" x="4686300" y="4914900"/>
          <p14:tracePt t="57444" x="4381500" y="4914900"/>
          <p14:tracePt t="57461" x="4222750" y="4914900"/>
          <p14:tracePt t="57478" x="4184650" y="4914900"/>
          <p14:tracePt t="57481" x="4178300" y="4914900"/>
          <p14:tracePt t="57495" x="4171950" y="4914900"/>
          <p14:tracePt t="57578" x="4191000" y="4914900"/>
          <p14:tracePt t="57593" x="4260850" y="4914900"/>
          <p14:tracePt t="57604" x="4324350" y="4914900"/>
          <p14:tracePt t="57612" x="4413250" y="4914900"/>
          <p14:tracePt t="57628" x="4629150" y="4914900"/>
          <p14:tracePt t="57644" x="4864100" y="4914900"/>
          <p14:tracePt t="57661" x="5105400" y="4921250"/>
          <p14:tracePt t="57678" x="5264150" y="4927600"/>
          <p14:tracePt t="57682" x="5340350" y="4927600"/>
          <p14:tracePt t="57695" x="5384800" y="4927600"/>
          <p14:tracePt t="57712" x="5448300" y="4927600"/>
          <p14:tracePt t="57714" x="5473700" y="4927600"/>
          <p14:tracePt t="57728" x="5518150" y="4927600"/>
          <p14:tracePt t="57747" x="5568950" y="4927600"/>
          <p14:tracePt t="57761" x="5626100" y="4927600"/>
          <p14:tracePt t="57778" x="5670550" y="4927600"/>
          <p14:tracePt t="57794" x="5708650" y="4927600"/>
          <p14:tracePt t="57811" x="5746750" y="4927600"/>
          <p14:tracePt t="57828" x="5784850" y="4927600"/>
          <p14:tracePt t="57844" x="5861050" y="4927600"/>
          <p14:tracePt t="57861" x="5949950" y="4927600"/>
          <p14:tracePt t="57877" x="6076950" y="4927600"/>
          <p14:tracePt t="57894" x="6203950" y="4927600"/>
          <p14:tracePt t="57898" x="6267450" y="4927600"/>
          <p14:tracePt t="57912" x="6318250" y="4927600"/>
          <p14:tracePt t="57929" x="6375400" y="4927600"/>
          <p14:tracePt t="57945" x="6407150" y="4927600"/>
          <p14:tracePt t="57962" x="6419850" y="4927600"/>
          <p14:tracePt t="57978" x="6432550" y="4927600"/>
          <p14:tracePt t="57995" x="6451600" y="4927600"/>
          <p14:tracePt t="58011" x="6477000" y="4927600"/>
          <p14:tracePt t="58028" x="6496050" y="4927600"/>
          <p14:tracePt t="58044" x="6515100" y="4927600"/>
          <p14:tracePt t="58061" x="6540500" y="4927600"/>
          <p14:tracePt t="58077" x="6565900" y="4927600"/>
          <p14:tracePt t="58094" x="6591300" y="4927600"/>
          <p14:tracePt t="58111" x="6623050" y="4927600"/>
          <p14:tracePt t="58114" x="6648450" y="4927600"/>
          <p14:tracePt t="58127" x="6673850" y="4927600"/>
          <p14:tracePt t="58144" x="6750050" y="4927600"/>
          <p14:tracePt t="58161" x="6794500" y="4927600"/>
          <p14:tracePt t="58178" x="6813550" y="4927600"/>
          <p14:tracePt t="58194" x="6819900" y="4927600"/>
          <p14:tracePt t="58211" x="6826250" y="4927600"/>
          <p14:tracePt t="58244" x="6832600" y="4927600"/>
          <p14:tracePt t="58345" x="6826250" y="4927600"/>
          <p14:tracePt t="58353" x="6788150" y="4921250"/>
          <p14:tracePt t="58361" x="6743700" y="4908550"/>
          <p14:tracePt t="58377" x="6654800" y="4902200"/>
          <p14:tracePt t="58394" x="6527800" y="4883150"/>
          <p14:tracePt t="58411" x="6419850" y="4876800"/>
          <p14:tracePt t="58428" x="6362700" y="4876800"/>
          <p14:tracePt t="58444" x="6350000" y="4876800"/>
          <p14:tracePt t="58461" x="6343650" y="4876800"/>
          <p14:tracePt t="58523" x="6356350" y="4876800"/>
          <p14:tracePt t="58529" x="6388100" y="4876800"/>
          <p14:tracePt t="58544" x="6432550" y="4876800"/>
          <p14:tracePt t="58560" x="6635750" y="4876800"/>
          <p14:tracePt t="58577" x="6781800" y="4876800"/>
          <p14:tracePt t="58594" x="6889750" y="4876800"/>
          <p14:tracePt t="58610" x="6921500" y="4876800"/>
          <p14:tracePt t="58627" x="6927850" y="4876800"/>
          <p14:tracePt t="58921" x="0" y="0"/>
        </p14:tracePtLst>
        <p14:tracePtLst>
          <p14:tracePt t="59613" x="2616200" y="2933700"/>
          <p14:tracePt t="59713" x="0" y="0"/>
        </p14:tracePtLst>
        <p14:tracePtLst>
          <p14:tracePt t="60644" x="2635250" y="2946400"/>
          <p14:tracePt t="60707" x="2635250" y="2952750"/>
          <p14:tracePt t="60731" x="2628900" y="2971800"/>
          <p14:tracePt t="60751" x="2628900" y="2978150"/>
          <p14:tracePt t="60901" x="2628900" y="2984500"/>
          <p14:tracePt t="60919" x="2635250" y="2984500"/>
          <p14:tracePt t="60933" x="2641600" y="2978150"/>
          <p14:tracePt t="60947" x="2647950" y="2971800"/>
          <p14:tracePt t="60962" x="2654300" y="2965450"/>
          <p14:tracePt t="60981" x="2660650" y="2965450"/>
          <p14:tracePt t="61034" x="2667000" y="2965450"/>
          <p14:tracePt t="61043" x="2667000" y="2971800"/>
          <p14:tracePt t="61060" x="2667000" y="2997200"/>
          <p14:tracePt t="61076" x="2667000" y="3028950"/>
          <p14:tracePt t="61093" x="2673350" y="3054350"/>
          <p14:tracePt t="61163" x="2686050" y="3054350"/>
          <p14:tracePt t="61170" x="2705100" y="3048000"/>
          <p14:tracePt t="61180" x="2717800" y="3035300"/>
          <p14:tracePt t="61194" x="2749550" y="2990850"/>
          <p14:tracePt t="61210" x="2787650" y="2959100"/>
          <p14:tracePt t="61227" x="2819400" y="2933700"/>
          <p14:tracePt t="61244" x="2825750" y="2914650"/>
          <p14:tracePt t="61260" x="2825750" y="2908300"/>
          <p14:tracePt t="61339" x="2825750" y="2921000"/>
          <p14:tracePt t="61355" x="2825750" y="2946400"/>
          <p14:tracePt t="61371" x="2825750" y="2965450"/>
          <p14:tracePt t="61385" x="2825750" y="2990850"/>
          <p14:tracePt t="61410" x="2825750" y="3003550"/>
          <p14:tracePt t="61477" x="2832100" y="3009900"/>
          <p14:tracePt t="61493" x="2844800" y="3009900"/>
          <p14:tracePt t="61510" x="2857500" y="2997200"/>
          <p14:tracePt t="61526" x="2882900" y="2978150"/>
          <p14:tracePt t="61529" x="2889250" y="2965450"/>
          <p14:tracePt t="61540" x="2895600" y="2965450"/>
          <p14:tracePt t="61547" x="2901950" y="2952750"/>
          <p14:tracePt t="61562" x="2901950" y="2946400"/>
          <p14:tracePt t="61576" x="2901950" y="2940050"/>
          <p14:tracePt t="61642" x="2901950" y="2952750"/>
          <p14:tracePt t="61656" x="2901950" y="2971800"/>
          <p14:tracePt t="61671" x="2901950" y="3009900"/>
          <p14:tracePt t="61685" x="2908300" y="3041650"/>
          <p14:tracePt t="61696" x="2914650" y="3048000"/>
          <p14:tracePt t="61710" x="2914650" y="3054350"/>
          <p14:tracePt t="61727" x="2914650" y="3060700"/>
          <p14:tracePt t="61786" x="2921000" y="3060700"/>
          <p14:tracePt t="61797" x="2927350" y="3048000"/>
          <p14:tracePt t="61809" x="2946400" y="3028950"/>
          <p14:tracePt t="61826" x="2946400" y="3009900"/>
          <p14:tracePt t="61843" x="2946400" y="2997200"/>
          <p14:tracePt t="61859" x="2952750" y="2990850"/>
          <p14:tracePt t="61954" x="2959100" y="2990850"/>
          <p14:tracePt t="61970" x="2959100" y="3009900"/>
          <p14:tracePt t="61982" x="2959100" y="3028950"/>
          <p14:tracePt t="61994" x="2959100" y="3054350"/>
          <p14:tracePt t="62011" x="2959100" y="3067050"/>
          <p14:tracePt t="62099" x="2965450" y="3067050"/>
          <p14:tracePt t="62116" x="2965450" y="3041650"/>
          <p14:tracePt t="62133" x="2978150" y="3003550"/>
          <p14:tracePt t="62149" x="2984500" y="2959100"/>
          <p14:tracePt t="62160" x="2997200" y="2921000"/>
          <p14:tracePt t="62177" x="2997200" y="2908300"/>
          <p14:tracePt t="62193" x="2997200" y="2901950"/>
          <p14:tracePt t="62267" x="2997200" y="2914650"/>
          <p14:tracePt t="62282" x="2997200" y="2959100"/>
          <p14:tracePt t="62300" x="2997200" y="2984500"/>
          <p14:tracePt t="62311" x="2997200" y="2990850"/>
          <p14:tracePt t="62410" x="3003550" y="2997200"/>
          <p14:tracePt t="62426" x="3016250" y="2997200"/>
          <p14:tracePt t="62445" x="3035300" y="2965450"/>
          <p14:tracePt t="62463" x="3048000" y="2933700"/>
          <p14:tracePt t="62477" x="3048000" y="2927350"/>
          <p14:tracePt t="62556" x="3048000" y="2940050"/>
          <p14:tracePt t="62572" x="3048000" y="2959100"/>
          <p14:tracePt t="62591" x="3048000" y="2965450"/>
          <p14:tracePt t="62626" x="3048000" y="2971800"/>
          <p14:tracePt t="63203" x="3054350" y="2978150"/>
          <p14:tracePt t="63221" x="3054350" y="2984500"/>
          <p14:tracePt t="63242" x="3054350" y="2990850"/>
          <p14:tracePt t="63245" x="3054350" y="3003550"/>
          <p14:tracePt t="63251" x="3054350" y="3016250"/>
          <p14:tracePt t="63259" x="3054350" y="3028950"/>
          <p14:tracePt t="63276" x="3054350" y="3048000"/>
          <p14:tracePt t="63292" x="3054350" y="3060700"/>
          <p14:tracePt t="63362" x="3060700" y="3060700"/>
          <p14:tracePt t="63386" x="3060700" y="3054350"/>
          <p14:tracePt t="63394" x="3067050" y="3041650"/>
          <p14:tracePt t="63419" x="3067050" y="3035300"/>
          <p14:tracePt t="63442" x="3073400" y="3028950"/>
          <p14:tracePt t="63825" x="0" y="0"/>
        </p14:tracePtLst>
        <p14:tracePtLst>
          <p14:tracePt t="64419" x="3530600" y="4470400"/>
          <p14:tracePt t="64436" x="3524250" y="4470400"/>
          <p14:tracePt t="64449" x="3524250" y="4476750"/>
          <p14:tracePt t="64459" x="3524250" y="4489450"/>
          <p14:tracePt t="64475" x="3524250" y="4527550"/>
          <p14:tracePt t="64492" x="3530600" y="4584700"/>
          <p14:tracePt t="64509" x="3543300" y="4629150"/>
          <p14:tracePt t="64525" x="3556000" y="4699000"/>
          <p14:tracePt t="64542" x="3594100" y="4768850"/>
          <p14:tracePt t="64558" x="3657600" y="4845050"/>
          <p14:tracePt t="64575" x="3714750" y="4914900"/>
          <p14:tracePt t="64578" x="3752850" y="4933950"/>
          <p14:tracePt t="64592" x="3778250" y="4946650"/>
          <p14:tracePt t="64609" x="3854450" y="4991100"/>
          <p14:tracePt t="64625" x="3873500" y="4991100"/>
          <p14:tracePt t="64642" x="3892550" y="4991100"/>
          <p14:tracePt t="64658" x="3905250" y="4991100"/>
          <p14:tracePt t="64675" x="3930650" y="4972050"/>
          <p14:tracePt t="64692" x="3949700" y="4940300"/>
          <p14:tracePt t="64709" x="3968750" y="4889500"/>
          <p14:tracePt t="64726" x="3975100" y="4832350"/>
          <p14:tracePt t="64729" x="3975100" y="4800600"/>
          <p14:tracePt t="64743" x="3975100" y="4762500"/>
          <p14:tracePt t="64759" x="3975100" y="4724400"/>
          <p14:tracePt t="64775" x="3968750" y="4699000"/>
          <p14:tracePt t="64778" x="3968750" y="4692650"/>
          <p14:tracePt t="64795" x="3968750" y="4686300"/>
          <p14:tracePt t="65009" x="0" y="0"/>
        </p14:tracePtLst>
        <p14:tracePtLst>
          <p14:tracePt t="65307" x="4762500" y="4686300"/>
          <p14:tracePt t="65379" x="4762500" y="4699000"/>
          <p14:tracePt t="65394" x="4768850" y="4756150"/>
          <p14:tracePt t="65409" x="4794250" y="4806950"/>
          <p14:tracePt t="65425" x="4845050" y="4870450"/>
          <p14:tracePt t="65441" x="4908550" y="4914900"/>
          <p14:tracePt t="65459" x="4978400" y="4946650"/>
          <p14:tracePt t="65475" x="5048250" y="4959350"/>
          <p14:tracePt t="65492" x="5124450" y="4959350"/>
          <p14:tracePt t="65509" x="5226050" y="4921250"/>
          <p14:tracePt t="65525" x="5340350" y="4864100"/>
          <p14:tracePt t="65541" x="5435600" y="4806950"/>
          <p14:tracePt t="65558" x="5505450" y="4762500"/>
          <p14:tracePt t="65575" x="5530850" y="4724400"/>
          <p14:tracePt t="65608" x="5530850" y="4718050"/>
          <p14:tracePt t="65625" x="5530850" y="4705350"/>
          <p14:tracePt t="66531" x="0" y="0"/>
        </p14:tracePtLst>
        <p14:tracePtLst>
          <p14:tracePt t="68425" x="8553450" y="4953000"/>
          <p14:tracePt t="68489" x="8559800" y="4953000"/>
          <p14:tracePt t="68496" x="8591550" y="4953000"/>
          <p14:tracePt t="68507" x="8655050" y="4953000"/>
          <p14:tracePt t="68524" x="8851900" y="4972050"/>
          <p14:tracePt t="68541" x="9131300" y="5010150"/>
          <p14:tracePt t="68557" x="9423400" y="5022850"/>
          <p14:tracePt t="68574" x="9658350" y="5022850"/>
          <p14:tracePt t="68590" x="9791700" y="5022850"/>
          <p14:tracePt t="68607" x="9823450" y="5022850"/>
          <p14:tracePt t="68673" x="9804400" y="5022850"/>
          <p14:tracePt t="68682" x="9785350" y="5010150"/>
          <p14:tracePt t="68690" x="9734550" y="4991100"/>
          <p14:tracePt t="68690" x="0" y="0"/>
        </p14:tracePtLst>
        <p14:tracePtLst>
          <p14:tracePt t="69580" x="4362450" y="2927350"/>
          <p14:tracePt t="69934" x="4368800" y="2927350"/>
          <p14:tracePt t="69949" x="4362450" y="2933700"/>
          <p14:tracePt t="69963" x="4356100" y="2940050"/>
          <p14:tracePt t="69978" x="4349750" y="2940050"/>
          <p14:tracePt t="69991" x="4343400" y="2940050"/>
          <p14:tracePt t="70008" x="4337050" y="2946400"/>
          <p14:tracePt t="70034" x="4337050" y="2959100"/>
          <p14:tracePt t="70057" x="4337050" y="2965450"/>
          <p14:tracePt t="70116" x="4337050" y="2971800"/>
          <p14:tracePt t="70132" x="4349750" y="2971800"/>
          <p14:tracePt t="70149" x="4362450" y="2965450"/>
          <p14:tracePt t="70166" x="4381500" y="2959100"/>
          <p14:tracePt t="70176" x="4381500" y="2952750"/>
          <p14:tracePt t="70190" x="4387850" y="2952750"/>
          <p14:tracePt t="70207" x="4400550" y="2946400"/>
          <p14:tracePt t="70243" x="4400550" y="2940050"/>
          <p14:tracePt t="70275" x="4400550" y="2946400"/>
          <p14:tracePt t="70291" x="4400550" y="2959100"/>
          <p14:tracePt t="70299" x="4400550" y="2965450"/>
          <p14:tracePt t="70418" x="4413250" y="2971800"/>
          <p14:tracePt t="70430" x="4425950" y="2971800"/>
          <p14:tracePt t="70445" x="4451350" y="2959100"/>
          <p14:tracePt t="70463" x="4476750" y="2933700"/>
          <p14:tracePt t="70466" x="4489450" y="2927350"/>
          <p14:tracePt t="70530" x="4495800" y="2927350"/>
          <p14:tracePt t="70546" x="4489450" y="2940050"/>
          <p14:tracePt t="70560" x="4489450" y="2959100"/>
          <p14:tracePt t="70573" x="4483100" y="2965450"/>
          <p14:tracePt t="70606" x="4476750" y="2971800"/>
          <p14:tracePt t="70623" x="4470400" y="2984500"/>
          <p14:tracePt t="70640" x="4464050" y="2997200"/>
          <p14:tracePt t="70698" x="4476750" y="2997200"/>
          <p14:tracePt t="70711" x="4502150" y="2990850"/>
          <p14:tracePt t="70726" x="4533900" y="2971800"/>
          <p14:tracePt t="70741" x="4552950" y="2959100"/>
          <p14:tracePt t="70804" x="4559300" y="2959100"/>
          <p14:tracePt t="70851" x="4559300" y="2965450"/>
          <p14:tracePt t="70884" x="4559300" y="2978150"/>
          <p14:tracePt t="70922" x="4565650" y="2978150"/>
          <p14:tracePt t="70947" x="4572000" y="2978150"/>
          <p14:tracePt t="70960" x="4578350" y="2978150"/>
          <p14:tracePt t="71034" x="4584700" y="2984500"/>
          <p14:tracePt t="71046" x="4584700" y="2990850"/>
          <p14:tracePt t="71060" x="4584700" y="2997200"/>
          <p14:tracePt t="71138" x="4591050" y="2997200"/>
          <p14:tracePt t="71151" x="4597400" y="2997200"/>
          <p14:tracePt t="71165" x="4603750" y="2990850"/>
          <p14:tracePt t="71183" x="4616450" y="2984500"/>
          <p14:tracePt t="71196" x="4629150" y="2984500"/>
          <p14:tracePt t="71206" x="4635500" y="2984500"/>
          <p14:tracePt t="71276" x="4635500" y="2990850"/>
          <p14:tracePt t="72025" x="0" y="0"/>
        </p14:tracePtLst>
        <p14:tracePtLst>
          <p14:tracePt t="73447" x="4559300" y="2914650"/>
          <p14:tracePt t="73449" x="4559300" y="2946400"/>
          <p14:tracePt t="73467" x="4559300" y="3016250"/>
          <p14:tracePt t="73477" x="4559300" y="3035300"/>
          <p14:tracePt t="73490" x="4559300" y="3054350"/>
          <p14:tracePt t="73546" x="4559300" y="3060700"/>
          <p14:tracePt t="73570" x="4565650" y="3054350"/>
          <p14:tracePt t="73579" x="4572000" y="3035300"/>
          <p14:tracePt t="73589" x="4578350" y="3022600"/>
          <p14:tracePt t="73605" x="4591050" y="3003550"/>
          <p14:tracePt t="73622" x="4597400" y="2978150"/>
          <p14:tracePt t="73639" x="4603750" y="2971800"/>
          <p14:tracePt t="73655" x="4603750" y="2965450"/>
          <p14:tracePt t="73762" x="4603750" y="2971800"/>
          <p14:tracePt t="73778" x="4603750" y="2978150"/>
          <p14:tracePt t="73795" x="4603750" y="2984500"/>
          <p14:tracePt t="73806" x="4603750" y="2990850"/>
          <p14:tracePt t="73890" x="4610100" y="2990850"/>
          <p14:tracePt t="73905" x="4616450" y="2971800"/>
          <p14:tracePt t="73919" x="4622800" y="2965450"/>
          <p14:tracePt t="73929" x="4622800" y="2959100"/>
          <p14:tracePt t="75297" x="0" y="0"/>
        </p14:tracePtLst>
        <p14:tracePtLst>
          <p14:tracePt t="77451" x="9283700" y="4972050"/>
          <p14:tracePt t="77464" x="9296400" y="4972050"/>
          <p14:tracePt t="77481" x="9328150" y="4978400"/>
          <p14:tracePt t="77493" x="9417050" y="4991100"/>
          <p14:tracePt t="77504" x="9575800" y="5022850"/>
          <p14:tracePt t="77521" x="9798050" y="5054600"/>
          <p14:tracePt t="77538" x="10033000" y="5054600"/>
          <p14:tracePt t="77555" x="10242550" y="5054600"/>
          <p14:tracePt t="77571" x="10350500" y="5054600"/>
          <p14:tracePt t="77587" x="10369550" y="5054600"/>
          <p14:tracePt t="77604" x="10375900" y="5054600"/>
          <p14:tracePt t="77731" x="10350500" y="5054600"/>
          <p14:tracePt t="77742" x="10293350" y="5054600"/>
          <p14:tracePt t="77754" x="10121900" y="5022850"/>
          <p14:tracePt t="77772" x="9963150" y="5003800"/>
          <p14:tracePt t="77789" x="9855200" y="4997450"/>
          <p14:tracePt t="77805" x="9823450" y="4991100"/>
          <p14:tracePt t="77884" x="9867900" y="4991100"/>
          <p14:tracePt t="77893" x="9912350" y="5003800"/>
          <p14:tracePt t="77905" x="10007600" y="5010150"/>
          <p14:tracePt t="77921" x="10115550" y="5035550"/>
          <p14:tracePt t="77938" x="10248900" y="5054600"/>
          <p14:tracePt t="77954" x="10350500" y="5080000"/>
          <p14:tracePt t="77971" x="10407650" y="5092700"/>
          <p14:tracePt t="77987" x="10420350" y="5092700"/>
          <p14:tracePt t="78004" x="10426700" y="5092700"/>
          <p14:tracePt t="78170" x="10433050" y="5092700"/>
          <p14:tracePt t="78180" x="10439400" y="5092700"/>
          <p14:tracePt t="78191" x="10452100" y="5099050"/>
          <p14:tracePt t="78204" x="10483850" y="5111750"/>
          <p14:tracePt t="78220" x="10547350" y="5118100"/>
          <p14:tracePt t="78237" x="10642600" y="5130800"/>
          <p14:tracePt t="78254" x="10750550" y="5130800"/>
          <p14:tracePt t="78271" x="10845800" y="5130800"/>
          <p14:tracePt t="78288" x="10902950" y="5130800"/>
          <p14:tracePt t="78290" x="10915650" y="5130800"/>
          <p14:tracePt t="78305" x="10941050" y="5124450"/>
          <p14:tracePt t="78320" x="10960100" y="5111750"/>
          <p14:tracePt t="78337" x="10972800" y="5099050"/>
          <p14:tracePt t="78354" x="10985500" y="5086350"/>
          <p14:tracePt t="78371" x="10998200" y="5073650"/>
          <p14:tracePt t="78387" x="10998200" y="5060950"/>
          <p14:tracePt t="78404" x="11004550" y="5048250"/>
          <p14:tracePt t="78420" x="11004550" y="5022850"/>
          <p14:tracePt t="78437" x="11004550" y="4997450"/>
          <p14:tracePt t="78454" x="11010900" y="4953000"/>
          <p14:tracePt t="78470" x="11029950" y="4921250"/>
          <p14:tracePt t="78487" x="11036300" y="4883150"/>
          <p14:tracePt t="78488" x="11036300" y="4870450"/>
          <p14:tracePt t="78504" x="11042650" y="4845050"/>
          <p14:tracePt t="78505" x="11049000" y="4826000"/>
          <p14:tracePt t="78520" x="11049000" y="4800600"/>
          <p14:tracePt t="78537" x="11049000" y="4762500"/>
          <p14:tracePt t="78554" x="11049000" y="4730750"/>
          <p14:tracePt t="78571" x="11049000" y="4705350"/>
          <p14:tracePt t="78587" x="11036300" y="4679950"/>
          <p14:tracePt t="78604" x="11029950" y="4667250"/>
          <p14:tracePt t="78620" x="11023600" y="4660900"/>
          <p14:tracePt t="78637" x="11010900" y="4635500"/>
          <p14:tracePt t="78654" x="11010900" y="4629150"/>
          <p14:tracePt t="78670" x="11004550" y="4622800"/>
          <p14:tracePt t="78746" x="10985500" y="4641850"/>
          <p14:tracePt t="78758" x="10972800" y="4679950"/>
          <p14:tracePt t="78772" x="10953750" y="4775200"/>
          <p14:tracePt t="78788" x="10947400" y="4876800"/>
          <p14:tracePt t="78806" x="10947400" y="4914900"/>
          <p14:tracePt t="78821" x="10947400" y="4927600"/>
          <p14:tracePt t="78838" x="10947400" y="4940300"/>
          <p14:tracePt t="78931" x="10953750" y="4940300"/>
          <p14:tracePt t="78943" x="10953750" y="4927600"/>
          <p14:tracePt t="78954" x="10960100" y="4864100"/>
          <p14:tracePt t="78970" x="10972800" y="4762500"/>
          <p14:tracePt t="78987" x="10972800" y="4679950"/>
          <p14:tracePt t="79004" x="10972800" y="4603750"/>
          <p14:tracePt t="79021" x="10972800" y="4552950"/>
          <p14:tracePt t="79038" x="10972800" y="4546600"/>
          <p14:tracePt t="79108" x="10972800" y="4572000"/>
          <p14:tracePt t="79121" x="10972800" y="4648200"/>
          <p14:tracePt t="79137" x="10985500" y="4756150"/>
          <p14:tracePt t="79154" x="11010900" y="4813300"/>
          <p14:tracePt t="79170" x="11023600" y="4857750"/>
          <p14:tracePt t="79187" x="11036300" y="4895850"/>
          <p14:tracePt t="79249" x="11042650" y="4902200"/>
          <p14:tracePt t="79275" x="11049000" y="4902200"/>
          <p14:tracePt t="79291" x="11049000" y="4889500"/>
          <p14:tracePt t="79300" x="11049000" y="4870450"/>
          <p14:tracePt t="79309" x="11049000" y="4851400"/>
          <p14:tracePt t="79322" x="11061700" y="4781550"/>
          <p14:tracePt t="79337" x="11080750" y="4724400"/>
          <p14:tracePt t="79354" x="11080750" y="4679950"/>
          <p14:tracePt t="79371" x="11080750" y="4648200"/>
          <p14:tracePt t="79387" x="11074400" y="4635500"/>
          <p14:tracePt t="79449" x="11068050" y="4635500"/>
          <p14:tracePt t="79459" x="11055350" y="4648200"/>
          <p14:tracePt t="79470" x="11049000" y="4673600"/>
          <p14:tracePt t="79487" x="11042650" y="4737100"/>
          <p14:tracePt t="79503" x="11023600" y="4813300"/>
          <p14:tracePt t="79504" x="11023600" y="4838700"/>
          <p14:tracePt t="79520" x="11023600" y="4876800"/>
          <p14:tracePt t="79537" x="11023600" y="4889500"/>
          <p14:tracePt t="79642" x="11010900" y="4864100"/>
          <p14:tracePt t="79654" x="11004550" y="4851400"/>
          <p14:tracePt t="79670" x="10985500" y="4787900"/>
          <p14:tracePt t="79687" x="10960100" y="4730750"/>
          <p14:tracePt t="79689" x="10953750" y="4705350"/>
          <p14:tracePt t="79703" x="10953750" y="4686300"/>
          <p14:tracePt t="79720" x="10953750" y="4635500"/>
          <p14:tracePt t="79736" x="10953750" y="4616450"/>
          <p14:tracePt t="79753" x="10953750" y="4603750"/>
          <p14:tracePt t="79770" x="10953750" y="4597400"/>
          <p14:tracePt t="79842" x="10947400" y="4603750"/>
          <p14:tracePt t="79852" x="10947400" y="4616450"/>
          <p14:tracePt t="79864" x="10947400" y="4648200"/>
          <p14:tracePt t="79874" x="10947400" y="4768850"/>
          <p14:tracePt t="79887" x="10947400" y="4832350"/>
          <p14:tracePt t="79904" x="10941050" y="4940300"/>
          <p14:tracePt t="79907" x="10934700" y="4965700"/>
          <p14:tracePt t="79921" x="10934700" y="4972050"/>
          <p14:tracePt t="79937" x="10934700" y="4978400"/>
          <p14:tracePt t="80007" x="10934700" y="4972050"/>
          <p14:tracePt t="80016" x="10934700" y="4946650"/>
          <p14:tracePt t="80026" x="10934700" y="4876800"/>
          <p14:tracePt t="80037" x="10934700" y="4819650"/>
          <p14:tracePt t="80053" x="10934700" y="4711700"/>
          <p14:tracePt t="80070" x="10934700" y="4635500"/>
          <p14:tracePt t="80087" x="10934700" y="4603750"/>
          <p14:tracePt t="80103" x="10934700" y="4591050"/>
          <p14:tracePt t="80170" x="10934700" y="4603750"/>
          <p14:tracePt t="80181" x="10934700" y="4622800"/>
          <p14:tracePt t="80195" x="10934700" y="4648200"/>
          <p14:tracePt t="80206" x="10934700" y="4654550"/>
          <p14:tracePt t="80220" x="10934700" y="4667250"/>
          <p14:tracePt t="80250" x="10934700" y="4673600"/>
          <p14:tracePt t="80265" x="10934700" y="4679950"/>
          <p14:tracePt t="80276" x="10934700" y="4686300"/>
          <p14:tracePt t="80291" x="10934700" y="4692650"/>
          <p14:tracePt t="80556" x="10928350" y="4705350"/>
          <p14:tracePt t="80571" x="10922000" y="4718050"/>
          <p14:tracePt t="80580" x="10915650" y="4724400"/>
          <p14:tracePt t="80590" x="10915650" y="4730750"/>
          <p14:tracePt t="80604" x="10915650" y="4743450"/>
          <p14:tracePt t="80620" x="10915650" y="4749800"/>
          <p14:tracePt t="80636" x="10915650" y="4756150"/>
          <p14:tracePt t="80653" x="10915650" y="4762500"/>
          <p14:tracePt t="80670" x="10909300" y="4775200"/>
          <p14:tracePt t="80889" x="0" y="0"/>
        </p14:tracePtLst>
        <p14:tracePtLst>
          <p14:tracePt t="84115" x="5505450" y="2813050"/>
          <p14:tracePt t="84132" x="5499100" y="2813050"/>
          <p14:tracePt t="84148" x="5499100" y="2838450"/>
          <p14:tracePt t="84155" x="5499100" y="2857500"/>
          <p14:tracePt t="84169" x="5499100" y="2889250"/>
          <p14:tracePt t="84185" x="5499100" y="2940050"/>
          <p14:tracePt t="84202" x="5499100" y="2990850"/>
          <p14:tracePt t="84218" x="5499100" y="3028950"/>
          <p14:tracePt t="84235" x="5505450" y="3067050"/>
          <p14:tracePt t="84252" x="5511800" y="3086100"/>
          <p14:tracePt t="84268" x="5518150" y="3117850"/>
          <p14:tracePt t="84285" x="5518150" y="3143250"/>
          <p14:tracePt t="84302" x="5518150" y="3149600"/>
          <p14:tracePt t="84319" x="5518150" y="3155950"/>
          <p14:tracePt t="84410" x="5524500" y="3155950"/>
          <p14:tracePt t="84426" x="5530850" y="3155950"/>
          <p14:tracePt t="84443" x="5543550" y="3155950"/>
          <p14:tracePt t="84457" x="5575300" y="3155950"/>
          <p14:tracePt t="84469" x="5588000" y="3155950"/>
          <p14:tracePt t="84485" x="5632450" y="3155950"/>
          <p14:tracePt t="84502" x="5683250" y="3149600"/>
          <p14:tracePt t="84518" x="5708650" y="3143250"/>
          <p14:tracePt t="84520" x="5727700" y="3136900"/>
          <p14:tracePt t="84539" x="5734050" y="3136900"/>
          <p14:tracePt t="84603" x="5740400" y="3136900"/>
          <p14:tracePt t="84620" x="5746750" y="3136900"/>
          <p14:tracePt t="84632" x="5753100" y="3130550"/>
          <p14:tracePt t="84648" x="5753100" y="3124200"/>
          <p14:tracePt t="84662" x="5765800" y="3117850"/>
          <p14:tracePt t="84671" x="5772150" y="3111500"/>
          <p14:tracePt t="84697" x="5778500" y="3105150"/>
          <p14:tracePt t="84715" x="5778500" y="3098800"/>
          <p14:tracePt t="84725" x="5784850" y="3092450"/>
          <p14:tracePt t="84735" x="5784850" y="3086100"/>
          <p14:tracePt t="84752" x="5803900" y="3073400"/>
          <p14:tracePt t="84768" x="5810250" y="3054350"/>
          <p14:tracePt t="84785" x="5810250" y="3048000"/>
          <p14:tracePt t="84802" x="5810250" y="3041650"/>
          <p14:tracePt t="84825" x="5810250" y="3035300"/>
          <p14:tracePt t="84842" x="5810250" y="3028950"/>
          <p14:tracePt t="84852" x="5810250" y="3022600"/>
          <p14:tracePt t="84869" x="5803900" y="2997200"/>
          <p14:tracePt t="84885" x="5784850" y="2971800"/>
          <p14:tracePt t="84890" x="5772150" y="2952750"/>
          <p14:tracePt t="84901" x="5765800" y="2940050"/>
          <p14:tracePt t="84918" x="5753100" y="2914650"/>
          <p14:tracePt t="84935" x="5734050" y="2895600"/>
          <p14:tracePt t="84937" x="5727700" y="2889250"/>
          <p14:tracePt t="84951" x="5727700" y="2882900"/>
          <p14:tracePt t="84968" x="5715000" y="2870200"/>
          <p14:tracePt t="84985" x="5715000" y="2863850"/>
          <p14:tracePt t="85145" x="5708650" y="2863850"/>
          <p14:tracePt t="85153" x="5702300" y="2863850"/>
          <p14:tracePt t="85168" x="5676900" y="2863850"/>
          <p14:tracePt t="85185" x="5619750" y="2851150"/>
          <p14:tracePt t="85201" x="5588000" y="2844800"/>
          <p14:tracePt t="85218" x="5549900" y="2844800"/>
          <p14:tracePt t="85235" x="5530850" y="2844800"/>
          <p14:tracePt t="85251" x="5518150" y="2844800"/>
          <p14:tracePt t="85268" x="5499100" y="2844800"/>
          <p14:tracePt t="85285" x="5492750" y="2844800"/>
          <p14:tracePt t="85302" x="5486400" y="2844800"/>
          <p14:tracePt t="85410" x="5480050" y="2844800"/>
          <p14:tracePt t="85426" x="5480050" y="2851150"/>
          <p14:tracePt t="85438" x="5480050" y="2876550"/>
          <p14:tracePt t="85452" x="5486400" y="2952750"/>
          <p14:tracePt t="85468" x="5518150" y="3041650"/>
          <p14:tracePt t="85485" x="5549900" y="3098800"/>
          <p14:tracePt t="85501" x="5575300" y="3130550"/>
          <p14:tracePt t="85518" x="5581650" y="3149600"/>
          <p14:tracePt t="85682" x="5588000" y="3155950"/>
          <p14:tracePt t="85706" x="5594350" y="3149600"/>
          <p14:tracePt t="85721" x="0" y="0"/>
        </p14:tracePtLst>
        <p14:tracePtLst>
          <p14:tracePt t="86283" x="5486400" y="2882900"/>
          <p14:tracePt t="86298" x="5480050" y="2889250"/>
          <p14:tracePt t="86313" x="5480050" y="2921000"/>
          <p14:tracePt t="86324" x="5480050" y="2927350"/>
          <p14:tracePt t="86335" x="5480050" y="2940050"/>
          <p14:tracePt t="86352" x="5480050" y="2965450"/>
          <p14:tracePt t="86354" x="5480050" y="2984500"/>
          <p14:tracePt t="86369" x="5480050" y="2990850"/>
          <p14:tracePt t="86385" x="5480050" y="3028950"/>
          <p14:tracePt t="86401" x="5486400" y="3048000"/>
          <p14:tracePt t="86418" x="5492750" y="3054350"/>
          <p14:tracePt t="86434" x="5499100" y="3067050"/>
          <p14:tracePt t="86457" x="5511800" y="3067050"/>
          <p14:tracePt t="86468" x="5511800" y="3073400"/>
          <p14:tracePt t="86490" x="5518150" y="3073400"/>
          <p14:tracePt t="86501" x="5524500" y="3073400"/>
          <p14:tracePt t="86518" x="5530850" y="3073400"/>
          <p14:tracePt t="86534" x="5543550" y="3073400"/>
          <p14:tracePt t="86551" x="5556250" y="3073400"/>
          <p14:tracePt t="86568" x="5568950" y="3073400"/>
          <p14:tracePt t="86585" x="5568950" y="3067050"/>
          <p14:tracePt t="86601" x="5568950" y="3060700"/>
          <p14:tracePt t="86618" x="5568950" y="3054350"/>
          <p14:tracePt t="86642" x="5568950" y="3048000"/>
          <p14:tracePt t="86683" x="5568950" y="3041650"/>
          <p14:tracePt t="86683" x="0" y="0"/>
        </p14:tracePtLst>
        <p14:tracePtLst>
          <p14:tracePt t="87155" x="5549900" y="2914650"/>
          <p14:tracePt t="87205" x="5556250" y="2914650"/>
          <p14:tracePt t="87230" x="5568950" y="2914650"/>
          <p14:tracePt t="87244" x="5575300" y="2927350"/>
          <p14:tracePt t="87254" x="5581650" y="2927350"/>
          <p14:tracePt t="87268" x="5581650" y="2946400"/>
          <p14:tracePt t="87284" x="5588000" y="2959100"/>
          <p14:tracePt t="87301" x="5594350" y="2978150"/>
          <p14:tracePt t="87318" x="5594350" y="2997200"/>
          <p14:tracePt t="87321" x="5594350" y="3009900"/>
          <p14:tracePt t="87334" x="5594350" y="3016250"/>
          <p14:tracePt t="87352" x="5594350" y="3028950"/>
          <p14:tracePt t="87369" x="5594350" y="3035300"/>
          <p14:tracePt t="88577" x="0" y="0"/>
        </p14:tracePtLst>
        <p14:tracePtLst>
          <p14:tracePt t="89335" x="5530850" y="2901950"/>
          <p14:tracePt t="89396" x="5530850" y="2908300"/>
          <p14:tracePt t="89412" x="5530850" y="2940050"/>
          <p14:tracePt t="89430" x="5537200" y="2984500"/>
          <p14:tracePt t="89440" x="5543550" y="3009900"/>
          <p14:tracePt t="89450" x="5549900" y="3048000"/>
          <p14:tracePt t="89467" x="5562600" y="3079750"/>
          <p14:tracePt t="89483" x="5562600" y="3086100"/>
          <p14:tracePt t="89500" x="5562600" y="3092450"/>
          <p14:tracePt t="89621" x="5568950" y="3092450"/>
          <p14:tracePt t="89638" x="5581650" y="3079750"/>
          <p14:tracePt t="89652" x="5581650" y="3060700"/>
          <p14:tracePt t="89667" x="5581650" y="3028950"/>
          <p14:tracePt t="89684" x="5588000" y="2990850"/>
          <p14:tracePt t="89700" x="5588000" y="2965450"/>
          <p14:tracePt t="89717" x="5588000" y="2952750"/>
          <p14:tracePt t="89733" x="5588000" y="2940050"/>
          <p14:tracePt t="89842" x="5588000" y="2946400"/>
          <p14:tracePt t="89855" x="5588000" y="2971800"/>
          <p14:tracePt t="89870" x="5588000" y="3009900"/>
          <p14:tracePt t="89884" x="5575300" y="3041650"/>
          <p14:tracePt t="89900" x="5575300" y="3054350"/>
          <p14:tracePt t="89916" x="5575300" y="3060700"/>
          <p14:tracePt t="90018" x="5575300" y="3054350"/>
          <p14:tracePt t="90029" x="5575300" y="3048000"/>
          <p14:tracePt t="90043" x="5575300" y="3009900"/>
          <p14:tracePt t="90058" x="5575300" y="2984500"/>
          <p14:tracePt t="90066" x="5575300" y="2978150"/>
          <p14:tracePt t="90084" x="5568950" y="2946400"/>
          <p14:tracePt t="90100" x="5568950" y="2927350"/>
          <p14:tracePt t="90117" x="5568950" y="2921000"/>
          <p14:tracePt t="90203" x="5556250" y="2927350"/>
          <p14:tracePt t="90217" x="5556250" y="2959100"/>
          <p14:tracePt t="90233" x="5556250" y="3009900"/>
          <p14:tracePt t="90250" x="5556250" y="3041650"/>
          <p14:tracePt t="90266" x="5556250" y="3060700"/>
          <p14:tracePt t="90283" x="5556250" y="3067050"/>
          <p14:tracePt t="90387" x="5556250" y="3041650"/>
          <p14:tracePt t="90399" x="5556250" y="3022600"/>
          <p14:tracePt t="90415" x="5556250" y="2978150"/>
          <p14:tracePt t="90425" x="5556250" y="2921000"/>
          <p14:tracePt t="90434" x="5556250" y="2908300"/>
          <p14:tracePt t="90450" x="5556250" y="2882900"/>
          <p14:tracePt t="90466" x="5556250" y="2876550"/>
          <p14:tracePt t="90541" x="5556250" y="2889250"/>
          <p14:tracePt t="90557" x="5556250" y="2946400"/>
          <p14:tracePt t="90571" x="5556250" y="3028950"/>
          <p14:tracePt t="90583" x="5556250" y="3054350"/>
          <p14:tracePt t="90600" x="5556250" y="3086100"/>
          <p14:tracePt t="90602" x="5556250" y="3092450"/>
          <p14:tracePt t="90617" x="5556250" y="3098800"/>
          <p14:tracePt t="90690" x="5556250" y="3105150"/>
          <p14:tracePt t="90706" x="5556250" y="3098800"/>
          <p14:tracePt t="90720" x="5556250" y="3079750"/>
          <p14:tracePt t="90733" x="5562600" y="3060700"/>
          <p14:tracePt t="90750" x="5562600" y="3041650"/>
          <p14:tracePt t="90766" x="5562600" y="3028950"/>
          <p14:tracePt t="90783" x="5568950" y="3022600"/>
          <p14:tracePt t="90874" x="5568950" y="3035300"/>
          <p14:tracePt t="90885" x="5568950" y="3048000"/>
          <p14:tracePt t="90901" x="5568950" y="3060700"/>
          <p14:tracePt t="90918" x="5568950" y="3067050"/>
          <p14:tracePt t="90933" x="5568950" y="3073400"/>
          <p14:tracePt t="90950" x="5568950" y="3079750"/>
          <p14:tracePt t="91026" x="5568950" y="3073400"/>
          <p14:tracePt t="91040" x="5568950" y="3060700"/>
          <p14:tracePt t="91056" x="5575300" y="3016250"/>
          <p14:tracePt t="91076" x="5575300" y="2959100"/>
          <p14:tracePt t="91087" x="5575300" y="2946400"/>
          <p14:tracePt t="91100" x="5575300" y="2927350"/>
          <p14:tracePt t="91170" x="5568950" y="2927350"/>
          <p14:tracePt t="91185" x="5556250" y="2965450"/>
          <p14:tracePt t="91199" x="5556250" y="2984500"/>
          <p14:tracePt t="91217" x="5549900" y="3022600"/>
          <p14:tracePt t="91338" x="5549900" y="3016250"/>
          <p14:tracePt t="91348" x="5549900" y="2997200"/>
          <p14:tracePt t="91357" x="5549900" y="2990850"/>
          <p14:tracePt t="91367" x="5549900" y="2978150"/>
          <p14:tracePt t="91383" x="5549900" y="2959100"/>
          <p14:tracePt t="91400" x="5549900" y="2946400"/>
          <p14:tracePt t="91476" x="5543550" y="2946400"/>
          <p14:tracePt t="91489" x="5537200" y="2971800"/>
          <p14:tracePt t="91516" x="5537200" y="2984500"/>
          <p14:tracePt t="91641" x="0" y="0"/>
        </p14:tracePtLst>
        <p14:tracePtLst>
          <p14:tracePt t="92339" x="3536950" y="4965700"/>
          <p14:tracePt t="92394" x="3543300" y="4965700"/>
          <p14:tracePt t="92409" x="3606800" y="4965700"/>
          <p14:tracePt t="92425" x="3765550" y="4965700"/>
          <p14:tracePt t="92436" x="3867150" y="4965700"/>
          <p14:tracePt t="92449" x="4152900" y="4965700"/>
          <p14:tracePt t="92465" x="4495800" y="4965700"/>
          <p14:tracePt t="92482" x="4762500" y="4965700"/>
          <p14:tracePt t="92499" x="4914900" y="4965700"/>
          <p14:tracePt t="92515" x="4946650" y="4965700"/>
          <p14:tracePt t="92532" x="4953000" y="4965700"/>
          <p14:tracePt t="92626" x="4933950" y="4965700"/>
          <p14:tracePt t="92638" x="4902200" y="4965700"/>
          <p14:tracePt t="92653" x="4762500" y="4965700"/>
          <p14:tracePt t="92667" x="4514850" y="4965700"/>
          <p14:tracePt t="92682" x="4102100" y="4965700"/>
          <p14:tracePt t="92699" x="3606800" y="4965700"/>
          <p14:tracePt t="92716" x="3194050" y="4965700"/>
          <p14:tracePt t="92732" x="2959100" y="4965700"/>
          <p14:tracePt t="92749" x="2882900" y="4965700"/>
          <p14:tracePt t="92766" x="2870200" y="4965700"/>
          <p14:tracePt t="92782" x="2863850" y="4965700"/>
          <p14:tracePt t="92859" x="2870200" y="4965700"/>
          <p14:tracePt t="92871" x="2927350" y="4965700"/>
          <p14:tracePt t="92885" x="3117850" y="4965700"/>
          <p14:tracePt t="92900" x="3397250" y="4965700"/>
          <p14:tracePt t="92916" x="3683000" y="4965700"/>
          <p14:tracePt t="92933" x="3841750" y="4965700"/>
          <p14:tracePt t="92949" x="3873500" y="4965700"/>
          <p14:tracePt t="92965" x="3886200" y="4965700"/>
          <p14:tracePt t="93122" x="3879850" y="4965700"/>
          <p14:tracePt t="93137" x="3860800" y="4965700"/>
          <p14:tracePt t="93149" x="3848100" y="4965700"/>
          <p14:tracePt t="93166" x="3822700" y="4965700"/>
          <p14:tracePt t="93169" x="3803650" y="4965700"/>
          <p14:tracePt t="93183" x="3771900" y="4965700"/>
          <p14:tracePt t="93199" x="3670300" y="4965700"/>
          <p14:tracePt t="93216" x="3390900" y="4965700"/>
          <p14:tracePt t="93233" x="3225800" y="4965700"/>
          <p14:tracePt t="93249" x="3136900" y="4965700"/>
          <p14:tracePt t="93266" x="3124200" y="4965700"/>
          <p14:tracePt t="93362" x="3130550" y="4965700"/>
          <p14:tracePt t="93378" x="3175000" y="4965700"/>
          <p14:tracePt t="93392" x="3213100" y="4965700"/>
          <p14:tracePt t="93402" x="3225800" y="4965700"/>
          <p14:tracePt t="93416" x="3232150" y="4965700"/>
          <p14:tracePt t="93649" x="0" y="0"/>
        </p14:tracePtLst>
        <p14:tracePtLst>
          <p14:tracePt t="94268" x="2019300" y="2825750"/>
          <p14:tracePt t="94284" x="1974850" y="2825750"/>
          <p14:tracePt t="94298" x="1911350" y="2844800"/>
          <p14:tracePt t="94315" x="1879600" y="2876550"/>
          <p14:tracePt t="94332" x="1854200" y="2901950"/>
          <p14:tracePt t="94349" x="1841500" y="2933700"/>
          <p14:tracePt t="94366" x="1841500" y="2952750"/>
          <p14:tracePt t="94370" x="1841500" y="2965450"/>
          <p14:tracePt t="94382" x="1841500" y="2990850"/>
          <p14:tracePt t="94399" x="1860550" y="3022600"/>
          <p14:tracePt t="94415" x="1885950" y="3041650"/>
          <p14:tracePt t="94418" x="1905000" y="3054350"/>
          <p14:tracePt t="94432" x="1936750" y="3067050"/>
          <p14:tracePt t="94448" x="1968500" y="3079750"/>
          <p14:tracePt t="94465" x="2012950" y="3079750"/>
          <p14:tracePt t="94481" x="2070100" y="3079750"/>
          <p14:tracePt t="94498" x="2146300" y="3079750"/>
          <p14:tracePt t="94515" x="2197100" y="3060700"/>
          <p14:tracePt t="94532" x="2222500" y="3035300"/>
          <p14:tracePt t="94548" x="2241550" y="3022600"/>
          <p14:tracePt t="94565" x="2247900" y="3009900"/>
          <p14:tracePt t="94581" x="2254250" y="2984500"/>
          <p14:tracePt t="94598" x="2254250" y="2952750"/>
          <p14:tracePt t="94601" x="2254250" y="2940050"/>
          <p14:tracePt t="94615" x="2254250" y="2914650"/>
          <p14:tracePt t="94632" x="2241550" y="2895600"/>
          <p14:tracePt t="94649" x="2228850" y="2870200"/>
          <p14:tracePt t="94665" x="2216150" y="2851150"/>
          <p14:tracePt t="94682" x="2184400" y="2819400"/>
          <p14:tracePt t="94698" x="2139950" y="2794000"/>
          <p14:tracePt t="94715" x="2095500" y="2762250"/>
          <p14:tracePt t="94731" x="2044700" y="2743200"/>
          <p14:tracePt t="94748" x="2025650" y="2743200"/>
          <p14:tracePt t="94765" x="2012950" y="2743200"/>
          <p14:tracePt t="94781" x="1968500" y="2755900"/>
          <p14:tracePt t="94798" x="1930400" y="2781300"/>
          <p14:tracePt t="94815" x="1879600" y="2819400"/>
          <p14:tracePt t="94831" x="1841500" y="2876550"/>
          <p14:tracePt t="94834" x="1835150" y="2901950"/>
          <p14:tracePt t="94849" x="1816100" y="2959100"/>
          <p14:tracePt t="94865" x="1809750" y="3009900"/>
          <p14:tracePt t="94882" x="1809750" y="3060700"/>
          <p14:tracePt t="94899" x="1822450" y="3092450"/>
          <p14:tracePt t="94915" x="1841500" y="3124200"/>
          <p14:tracePt t="94932" x="1866900" y="3136900"/>
          <p14:tracePt t="94948" x="1898650" y="3143250"/>
          <p14:tracePt t="94965" x="1949450" y="3155950"/>
          <p14:tracePt t="94982" x="2006600" y="3155950"/>
          <p14:tracePt t="94998" x="2101850" y="3155950"/>
          <p14:tracePt t="95015" x="2184400" y="3143250"/>
          <p14:tracePt t="95031" x="2235200" y="3117850"/>
          <p14:tracePt t="95032" x="2260600" y="3105150"/>
          <p14:tracePt t="95048" x="2298700" y="3086100"/>
          <p14:tracePt t="95064" x="2317750" y="3060700"/>
          <p14:tracePt t="95081" x="2330450" y="3048000"/>
          <p14:tracePt t="95098" x="2330450" y="3035300"/>
          <p14:tracePt t="95115" x="2330450" y="3016250"/>
          <p14:tracePt t="95132" x="2330450" y="2990850"/>
          <p14:tracePt t="95149" x="2317750" y="2952750"/>
          <p14:tracePt t="95165" x="2298700" y="2927350"/>
          <p14:tracePt t="95182" x="2279650" y="2901950"/>
          <p14:tracePt t="95198" x="2266950" y="2889250"/>
          <p14:tracePt t="95215" x="2247900" y="2870200"/>
          <p14:tracePt t="95231" x="2216150" y="2857500"/>
          <p14:tracePt t="95248" x="2165350" y="2838450"/>
          <p14:tracePt t="95265" x="2146300" y="2832100"/>
          <p14:tracePt t="95281" x="2133600" y="2832100"/>
          <p14:tracePt t="95298" x="2108200" y="2832100"/>
          <p14:tracePt t="95315" x="2076450" y="2838450"/>
          <p14:tracePt t="95331" x="2051050" y="2851150"/>
          <p14:tracePt t="95348" x="2025650" y="2870200"/>
          <p14:tracePt t="95365" x="2012950" y="2908300"/>
          <p14:tracePt t="95382" x="2000250" y="2940050"/>
          <p14:tracePt t="95385" x="1993900" y="2965450"/>
          <p14:tracePt t="95398" x="1993900" y="2984500"/>
          <p14:tracePt t="95402" x="1993900" y="2997200"/>
          <p14:tracePt t="95415" x="1993900" y="3016250"/>
          <p14:tracePt t="95431" x="1993900" y="3035300"/>
          <p14:tracePt t="95432" x="1993900" y="3048000"/>
          <p14:tracePt t="95449" x="1993900" y="3067050"/>
          <p14:tracePt t="95833" x="0" y="0"/>
        </p14:tracePtLst>
        <p14:tracePtLst>
          <p14:tracePt t="96498" x="3822700" y="4406900"/>
          <p14:tracePt t="96508" x="3822700" y="4413250"/>
          <p14:tracePt t="96518" x="3816350" y="4425950"/>
          <p14:tracePt t="96531" x="3803650" y="4489450"/>
          <p14:tracePt t="96548" x="3784600" y="4584700"/>
          <p14:tracePt t="96565" x="3778250" y="4692650"/>
          <p14:tracePt t="96581" x="3778250" y="4813300"/>
          <p14:tracePt t="96598" x="3778250" y="4908550"/>
          <p14:tracePt t="96602" x="3778250" y="4959350"/>
          <p14:tracePt t="96615" x="3784600" y="4997450"/>
          <p14:tracePt t="96632" x="3810000" y="5054600"/>
          <p14:tracePt t="96635" x="3816350" y="5073650"/>
          <p14:tracePt t="96649" x="3848100" y="5092700"/>
          <p14:tracePt t="96665" x="3962400" y="5143500"/>
          <p14:tracePt t="96682" x="4038600" y="5156200"/>
          <p14:tracePt t="96698" x="4191000" y="5143500"/>
          <p14:tracePt t="96714" x="4311650" y="5092700"/>
          <p14:tracePt t="96731" x="4419600" y="5035550"/>
          <p14:tracePt t="96748" x="4495800" y="4991100"/>
          <p14:tracePt t="96764" x="4521200" y="4953000"/>
          <p14:tracePt t="96781" x="4527550" y="4908550"/>
          <p14:tracePt t="96797" x="4527550" y="4845050"/>
          <p14:tracePt t="96814" x="4508500" y="4743450"/>
          <p14:tracePt t="96831" x="4464050" y="4648200"/>
          <p14:tracePt t="96833" x="4419600" y="4610100"/>
          <p14:tracePt t="96847" x="4381500" y="4578350"/>
          <p14:tracePt t="96865" x="4298950" y="4521200"/>
          <p14:tracePt t="96881" x="4267200" y="4508500"/>
          <p14:tracePt t="96898" x="4248150" y="4508500"/>
          <p14:tracePt t="96914" x="4203700" y="4508500"/>
          <p14:tracePt t="96931" x="4152900" y="4527550"/>
          <p14:tracePt t="96948" x="4095750" y="4565650"/>
          <p14:tracePt t="96964" x="4051300" y="4610100"/>
          <p14:tracePt t="96981" x="4032250" y="4654550"/>
          <p14:tracePt t="96997" x="4013200" y="4718050"/>
          <p14:tracePt t="97014" x="4013200" y="4743450"/>
          <p14:tracePt t="97031" x="4013200" y="4781550"/>
          <p14:tracePt t="97033" x="4019550" y="4794250"/>
          <p14:tracePt t="97047" x="4032250" y="4813300"/>
          <p14:tracePt t="97064" x="4178300" y="4921250"/>
          <p14:tracePt t="97081" x="4368800" y="4991100"/>
          <p14:tracePt t="97097" x="4591050" y="5022850"/>
          <p14:tracePt t="97114" x="4813300" y="5035550"/>
          <p14:tracePt t="97131" x="4984750" y="5016500"/>
          <p14:tracePt t="97148" x="5073650" y="4978400"/>
          <p14:tracePt t="97164" x="5130800" y="4933950"/>
          <p14:tracePt t="97181" x="5168900" y="4864100"/>
          <p14:tracePt t="97198" x="5181600" y="4775200"/>
          <p14:tracePt t="97214" x="5175250" y="4686300"/>
          <p14:tracePt t="97231" x="5124450" y="4584700"/>
          <p14:tracePt t="97247" x="5048250" y="4502150"/>
          <p14:tracePt t="97249" x="4984750" y="4464050"/>
          <p14:tracePt t="97264" x="4895850" y="4425950"/>
          <p14:tracePt t="97281" x="4838700" y="4413250"/>
          <p14:tracePt t="97297" x="4794250" y="4406900"/>
          <p14:tracePt t="97314" x="4730750" y="4413250"/>
          <p14:tracePt t="97331" x="4660900" y="4464050"/>
          <p14:tracePt t="97347" x="4584700" y="4527550"/>
          <p14:tracePt t="97365" x="4540250" y="4610100"/>
          <p14:tracePt t="97381" x="4508500" y="4679950"/>
          <p14:tracePt t="97398" x="4502150" y="4718050"/>
          <p14:tracePt t="97401" x="4502150" y="4737100"/>
          <p14:tracePt t="97414" x="4514850" y="4756150"/>
          <p14:tracePt t="97431" x="4559300" y="4794250"/>
          <p14:tracePt t="97433" x="4597400" y="4813300"/>
          <p14:tracePt t="97447" x="4654550" y="4832350"/>
          <p14:tracePt t="97464" x="4864100" y="4883150"/>
          <p14:tracePt t="97481" x="4978400" y="4889500"/>
          <p14:tracePt t="97497" x="5111750" y="4889500"/>
          <p14:tracePt t="97514" x="5213350" y="4857750"/>
          <p14:tracePt t="97531" x="5276850" y="4819650"/>
          <p14:tracePt t="97547" x="5308600" y="4781550"/>
          <p14:tracePt t="97564" x="5314950" y="4743450"/>
          <p14:tracePt t="97580" x="5327650" y="4718050"/>
          <p14:tracePt t="97597" x="5327650" y="4699000"/>
          <p14:tracePt t="97614" x="5327650" y="4667250"/>
          <p14:tracePt t="97631" x="5327650" y="4654550"/>
          <p14:tracePt t="97633" x="5327650" y="4648200"/>
          <p14:tracePt t="97650" x="5327650" y="4641850"/>
          <p14:tracePt t="97664" x="5327650" y="4629150"/>
          <p14:tracePt t="97682" x="5321300" y="4616450"/>
          <p14:tracePt t="97698" x="5308600" y="4616450"/>
          <p14:tracePt t="97714" x="5295900" y="4616450"/>
          <p14:tracePt t="97730" x="5276850" y="4622800"/>
          <p14:tracePt t="97748" x="5257800" y="4654550"/>
          <p14:tracePt t="97764" x="5245100" y="4699000"/>
          <p14:tracePt t="97780" x="5245100" y="4737100"/>
          <p14:tracePt t="97797" x="5245100" y="4775200"/>
          <p14:tracePt t="97814" x="5276850" y="4806950"/>
          <p14:tracePt t="97830" x="5365750" y="4838700"/>
          <p14:tracePt t="97834" x="5416550" y="4851400"/>
          <p14:tracePt t="97847" x="5492750" y="4870450"/>
          <p14:tracePt t="97865" x="5759450" y="4876800"/>
          <p14:tracePt t="97881" x="5924550" y="4838700"/>
          <p14:tracePt t="97898" x="5994400" y="4813300"/>
          <p14:tracePt t="97914" x="6019800" y="4768850"/>
          <p14:tracePt t="97931" x="6026150" y="4737100"/>
          <p14:tracePt t="97947" x="5988050" y="4673600"/>
          <p14:tracePt t="97964" x="5880100" y="4591050"/>
          <p14:tracePt t="97980" x="5734050" y="4514850"/>
          <p14:tracePt t="97997" x="5645150" y="4483100"/>
          <p14:tracePt t="98014" x="5600700" y="4476750"/>
          <p14:tracePt t="98030" x="5581650" y="4476750"/>
          <p14:tracePt t="98047" x="5556250" y="4527550"/>
          <p14:tracePt t="98048" x="5537200" y="4565650"/>
          <p14:tracePt t="98064" x="5518150" y="4610100"/>
          <p14:tracePt t="98080" x="5499100" y="4730750"/>
          <p14:tracePt t="98097" x="5499100" y="4806950"/>
          <p14:tracePt t="98114" x="5511800" y="4870450"/>
          <p14:tracePt t="98131" x="5556250" y="4914900"/>
          <p14:tracePt t="98148" x="5651500" y="4972050"/>
          <p14:tracePt t="98164" x="5765800" y="5003800"/>
          <p14:tracePt t="98181" x="5873750" y="5010150"/>
          <p14:tracePt t="98198" x="5975350" y="4997450"/>
          <p14:tracePt t="98214" x="6026150" y="4959350"/>
          <p14:tracePt t="98217" x="6045200" y="4946650"/>
          <p14:tracePt t="98230" x="6057900" y="4927600"/>
          <p14:tracePt t="98247" x="6057900" y="4889500"/>
          <p14:tracePt t="98264" x="6051550" y="4851400"/>
          <p14:tracePt t="98265" x="6032500" y="4819650"/>
          <p14:tracePt t="98280" x="5930900" y="4775200"/>
          <p14:tracePt t="98297" x="5765800" y="4724400"/>
          <p14:tracePt t="98314" x="5626100" y="4686300"/>
          <p14:tracePt t="98330" x="5537200" y="4673600"/>
          <p14:tracePt t="98347" x="5492750" y="4673600"/>
          <p14:tracePt t="98364" x="5473700" y="4692650"/>
          <p14:tracePt t="98380" x="5461000" y="4724400"/>
          <p14:tracePt t="98397" x="5454650" y="4775200"/>
          <p14:tracePt t="98414" x="5454650" y="4826000"/>
          <p14:tracePt t="98431" x="5467350" y="4883150"/>
          <p14:tracePt t="98433" x="5486400" y="4908550"/>
          <p14:tracePt t="98447" x="5518150" y="4940300"/>
          <p14:tracePt t="98464" x="5600700" y="4984750"/>
          <p14:tracePt t="98481" x="5778500" y="5041900"/>
          <p14:tracePt t="98497" x="5867400" y="5054600"/>
          <p14:tracePt t="98514" x="5911850" y="5054600"/>
          <p14:tracePt t="98530" x="5956300" y="5022850"/>
          <p14:tracePt t="98547" x="5988050" y="4978400"/>
          <p14:tracePt t="98564" x="5994400" y="4927600"/>
          <p14:tracePt t="98580" x="5994400" y="4864100"/>
          <p14:tracePt t="98597" x="5937250" y="4794250"/>
          <p14:tracePt t="98614" x="5810250" y="4718050"/>
          <p14:tracePt t="98631" x="5683250" y="4660900"/>
          <p14:tracePt t="98633" x="5638800" y="4635500"/>
          <p14:tracePt t="98647" x="5607050" y="4629150"/>
          <p14:tracePt t="98664" x="5575300" y="4622800"/>
          <p14:tracePt t="98681" x="5568950" y="4622800"/>
          <p14:tracePt t="98697" x="5568950" y="4679950"/>
          <p14:tracePt t="98714" x="5568950" y="4762500"/>
          <p14:tracePt t="98731" x="5581650" y="4845050"/>
          <p14:tracePt t="98747" x="5613400" y="4883150"/>
          <p14:tracePt t="98764" x="5651500" y="4902200"/>
          <p14:tracePt t="98780" x="5670550" y="4908550"/>
          <p14:tracePt t="98797" x="5683250" y="4908550"/>
          <p14:tracePt t="98813" x="5702300" y="4870450"/>
          <p14:tracePt t="98830" x="5715000" y="4826000"/>
          <p14:tracePt t="98847" x="5727700" y="4781550"/>
          <p14:tracePt t="98849" x="5734050" y="4768850"/>
          <p14:tracePt t="98863" x="5734050" y="4762500"/>
          <p14:tracePt t="98880" x="5734050" y="4743450"/>
          <p14:tracePt t="99717" x="5727700" y="4743450"/>
          <p14:tracePt t="99733" x="5702300" y="4743450"/>
          <p14:tracePt t="99751" x="5695950" y="4749800"/>
          <p14:tracePt t="99753" x="5683250" y="4756150"/>
          <p14:tracePt t="99780" x="5676900" y="4762500"/>
          <p14:tracePt t="99797" x="5670550" y="4781550"/>
          <p14:tracePt t="99813" x="5670550" y="4787900"/>
          <p14:tracePt t="99830" x="5670550" y="4806950"/>
          <p14:tracePt t="99847" x="5670550" y="4838700"/>
          <p14:tracePt t="99849" x="5683250" y="4857750"/>
          <p14:tracePt t="99863" x="5689600" y="4876800"/>
          <p14:tracePt t="99881" x="5797550" y="4959350"/>
          <p14:tracePt t="99898" x="5880100" y="4991100"/>
          <p14:tracePt t="99914" x="5956300" y="5010150"/>
          <p14:tracePt t="99931" x="6007100" y="5010150"/>
          <p14:tracePt t="99947" x="6038850" y="4978400"/>
          <p14:tracePt t="99964" x="6064250" y="4927600"/>
          <p14:tracePt t="99980" x="6083300" y="4857750"/>
          <p14:tracePt t="99997" x="6089650" y="4826000"/>
          <p14:tracePt t="100013" x="6089650" y="4775200"/>
          <p14:tracePt t="100030" x="6064250" y="4737100"/>
          <p14:tracePt t="100033" x="6038850" y="4711700"/>
          <p14:tracePt t="100046" x="6013450" y="4679950"/>
          <p14:tracePt t="100063" x="5918200" y="4629150"/>
          <p14:tracePt t="100066" x="5880100" y="4603750"/>
          <p14:tracePt t="100080" x="5810250" y="4578350"/>
          <p14:tracePt t="100097" x="5772150" y="4565650"/>
          <p14:tracePt t="100115" x="5765800" y="4565650"/>
          <p14:tracePt t="100130" x="5746750" y="4565650"/>
          <p14:tracePt t="100147" x="5715000" y="4565650"/>
          <p14:tracePt t="100163" x="5676900" y="4597400"/>
          <p14:tracePt t="100180" x="5638800" y="4629150"/>
          <p14:tracePt t="100197" x="5632450" y="4673600"/>
          <p14:tracePt t="100213" x="5626100" y="4718050"/>
          <p14:tracePt t="100230" x="5626100" y="4749800"/>
          <p14:tracePt t="100246" x="5626100" y="4794250"/>
          <p14:tracePt t="100249" x="5632450" y="4806950"/>
          <p14:tracePt t="100263" x="5651500" y="4819650"/>
          <p14:tracePt t="100266" x="5670550" y="4832350"/>
          <p14:tracePt t="100280" x="5695950" y="4838700"/>
          <p14:tracePt t="100296" x="5740400" y="4845050"/>
          <p14:tracePt t="100313" x="5753100" y="4845050"/>
          <p14:tracePt t="100330" x="5765800" y="4845050"/>
          <p14:tracePt t="100346" x="5784850" y="4845050"/>
          <p14:tracePt t="100363" x="5791200" y="4826000"/>
          <p14:tracePt t="100380" x="5791200" y="4819650"/>
          <p14:tracePt t="100397" x="5791200" y="4813300"/>
          <p14:tracePt t="101065" x="0" y="0"/>
        </p14:tracePtLst>
        <p14:tracePtLst>
          <p14:tracePt t="104012" x="965200" y="5416550"/>
          <p14:tracePt t="104083" x="971550" y="5422900"/>
          <p14:tracePt t="104100" x="1028700" y="5441950"/>
          <p14:tracePt t="104112" x="1085850" y="5454650"/>
          <p14:tracePt t="104129" x="1358900" y="5467350"/>
          <p14:tracePt t="104145" x="1619250" y="5467350"/>
          <p14:tracePt t="104162" x="1835150" y="5467350"/>
          <p14:tracePt t="104179" x="1968500" y="5467350"/>
          <p14:tracePt t="104195" x="1993900" y="5467350"/>
          <p14:tracePt t="104212" x="2000250" y="5467350"/>
          <p14:tracePt t="104274" x="2006600" y="5467350"/>
          <p14:tracePt t="104285" x="2012950" y="5467350"/>
          <p14:tracePt t="104314" x="2019300" y="5467350"/>
          <p14:tracePt t="104326" x="2025650" y="5467350"/>
          <p14:tracePt t="105025" x="2032000" y="5473700"/>
          <p14:tracePt t="105026" x="0" y="0"/>
        </p14:tracePtLst>
        <p14:tracePtLst>
          <p14:tracePt t="105486" x="2571750" y="5518150"/>
          <p14:tracePt t="105574" x="2584450" y="5518150"/>
          <p14:tracePt t="105590" x="2667000" y="5530850"/>
          <p14:tracePt t="105613" x="2895600" y="5568950"/>
          <p14:tracePt t="105617" x="2990850" y="5575300"/>
          <p14:tracePt t="105635" x="3187700" y="5575300"/>
          <p14:tracePt t="105644" x="3282950" y="5575300"/>
          <p14:tracePt t="105661" x="3454400" y="5594350"/>
          <p14:tracePt t="105678" x="3524250" y="5600700"/>
          <p14:tracePt t="105695" x="3536950" y="5600700"/>
          <p14:tracePt t="105711" x="3543300" y="5600700"/>
          <p14:tracePt t="105947" x="3530600" y="5600700"/>
          <p14:tracePt t="105957" x="3505200" y="5600700"/>
          <p14:tracePt t="105969" x="3378200" y="5588000"/>
          <p14:tracePt t="105982" x="3314700" y="5575300"/>
          <p14:tracePt t="105997" x="3162300" y="5556250"/>
          <p14:tracePt t="106012" x="3079750" y="5556250"/>
          <p14:tracePt t="106028" x="3048000" y="5556250"/>
          <p14:tracePt t="106044" x="3041650" y="5556250"/>
          <p14:tracePt t="106171" x="3041650" y="5543550"/>
          <p14:tracePt t="106186" x="3054350" y="5543550"/>
          <p14:tracePt t="106199" x="3086100" y="5543550"/>
          <p14:tracePt t="106212" x="3206750" y="5549900"/>
          <p14:tracePt t="106229" x="3371850" y="5549900"/>
          <p14:tracePt t="106246" x="3594100" y="5549900"/>
          <p14:tracePt t="106261" x="3822700" y="5549900"/>
          <p14:tracePt t="106278" x="4025900" y="5549900"/>
          <p14:tracePt t="106281" x="4108450" y="5549900"/>
          <p14:tracePt t="106294" x="4165600" y="5549900"/>
          <p14:tracePt t="106298" x="4197350" y="5549900"/>
          <p14:tracePt t="106311" x="4203700" y="5549900"/>
          <p14:tracePt t="106328" x="4216400" y="5549900"/>
          <p14:tracePt t="106897" x="4210050" y="5549900"/>
          <p14:tracePt t="106897" x="0" y="0"/>
        </p14:tracePtLst>
        <p14:tracePtLst>
          <p14:tracePt t="107644" x="3340100" y="2844800"/>
          <p14:tracePt t="107689" x="0" y="0"/>
        </p14:tracePtLst>
        <p14:tracePtLst>
          <p14:tracePt t="108148" x="4908550" y="5118100"/>
          <p14:tracePt t="108161" x="4908550" y="5130800"/>
          <p14:tracePt t="108174" x="4908550" y="5156200"/>
          <p14:tracePt t="108184" x="4908550" y="5219700"/>
          <p14:tracePt t="108194" x="4908550" y="5251450"/>
          <p14:tracePt t="108211" x="4914900" y="5327650"/>
          <p14:tracePt t="108227" x="4927600" y="5397500"/>
          <p14:tracePt t="108245" x="4940300" y="5448300"/>
          <p14:tracePt t="108260" x="4959350" y="5492750"/>
          <p14:tracePt t="108277" x="4978400" y="5524500"/>
          <p14:tracePt t="108294" x="4991100" y="5524500"/>
          <p14:tracePt t="108310" x="5003800" y="5530850"/>
          <p14:tracePt t="108312" x="5010150" y="5537200"/>
          <p14:tracePt t="108343" x="5022850" y="5537200"/>
          <p14:tracePt t="108345" x="5041900" y="5537200"/>
          <p14:tracePt t="108360" x="5080000" y="5524500"/>
          <p14:tracePt t="108377" x="5130800" y="5505450"/>
          <p14:tracePt t="108393" x="5187950" y="5480050"/>
          <p14:tracePt t="108410" x="5232400" y="5461000"/>
          <p14:tracePt t="108427" x="5245100" y="5454650"/>
          <p14:tracePt t="108626" x="0" y="0"/>
        </p14:tracePtLst>
        <p14:tracePtLst>
          <p14:tracePt t="109260" x="4432300" y="2946400"/>
          <p14:tracePt t="109311" x="4432300" y="2959100"/>
          <p14:tracePt t="109331" x="4432300" y="3086100"/>
          <p14:tracePt t="109350" x="4445000" y="3175000"/>
          <p14:tracePt t="109353" x="4451350" y="3194050"/>
          <p14:tracePt t="109364" x="4451350" y="3200400"/>
          <p14:tracePt t="109426" x="4457700" y="3206750"/>
          <p14:tracePt t="109452" x="4464050" y="3194050"/>
          <p14:tracePt t="109465" x="4489450" y="3143250"/>
          <p14:tracePt t="109477" x="4502150" y="3117850"/>
          <p14:tracePt t="109494" x="4521200" y="3054350"/>
          <p14:tracePt t="109511" x="4540250" y="3028950"/>
          <p14:tracePt t="109526" x="4546600" y="3016250"/>
          <p14:tracePt t="109543" x="4546600" y="3009900"/>
          <p14:tracePt t="109762" x="0" y="0"/>
        </p14:tracePtLst>
        <p14:tracePtLst>
          <p14:tracePt t="110523" x="5105400" y="5359400"/>
          <p14:tracePt t="110563" x="5118100" y="5359400"/>
          <p14:tracePt t="110587" x="5257800" y="5365750"/>
          <p14:tracePt t="110606" x="5467350" y="5397500"/>
          <p14:tracePt t="110609" x="5613400" y="5403850"/>
          <p14:tracePt t="110621" x="5746750" y="5403850"/>
          <p14:tracePt t="110632" x="5943600" y="5403850"/>
          <p14:tracePt t="110643" x="6330950" y="5403850"/>
          <p14:tracePt t="110660" x="6616700" y="5403850"/>
          <p14:tracePt t="110676" x="6794500" y="5403850"/>
          <p14:tracePt t="110693" x="6877050" y="5403850"/>
          <p14:tracePt t="110710" x="6908800" y="5403850"/>
          <p14:tracePt t="110714" x="6915150" y="5403850"/>
          <p14:tracePt t="110726" x="6921500" y="5403850"/>
          <p14:tracePt t="110743" x="6927850" y="5403850"/>
          <p14:tracePt t="110901" x="6915150" y="5403850"/>
          <p14:tracePt t="110916" x="6800850" y="5403850"/>
          <p14:tracePt t="110930" x="6692900" y="5384800"/>
          <p14:tracePt t="110945" x="6102350" y="5327650"/>
          <p14:tracePt t="110961" x="5670550" y="5327650"/>
          <p14:tracePt t="110977" x="5302250" y="5327650"/>
          <p14:tracePt t="110993" x="5149850" y="5327650"/>
          <p14:tracePt t="111010" x="5124450" y="5327650"/>
          <p14:tracePt t="111026" x="5118100" y="5327650"/>
          <p14:tracePt t="111092" x="5137150" y="5327650"/>
          <p14:tracePt t="111103" x="5181600" y="5327650"/>
          <p14:tracePt t="111115" x="5321300" y="5353050"/>
          <p14:tracePt t="111126" x="5403850" y="5365750"/>
          <p14:tracePt t="111143" x="5613400" y="5365750"/>
          <p14:tracePt t="111145" x="5746750" y="5365750"/>
          <p14:tracePt t="111159" x="5873750" y="5365750"/>
          <p14:tracePt t="111177" x="6203950" y="5372100"/>
          <p14:tracePt t="111193" x="6292850" y="5384800"/>
          <p14:tracePt t="111210" x="6305550" y="5384800"/>
          <p14:tracePt t="111298" x="6305550" y="5391150"/>
          <p14:tracePt t="111313" x="6292850" y="5391150"/>
          <p14:tracePt t="111322" x="6273800" y="5391150"/>
          <p14:tracePt t="111330" x="6248400" y="5391150"/>
          <p14:tracePt t="111342" x="6191250" y="5391150"/>
          <p14:tracePt t="111359" x="6000750" y="5378450"/>
          <p14:tracePt t="111376" x="5708650" y="5372100"/>
          <p14:tracePt t="111393" x="5568950" y="5372100"/>
          <p14:tracePt t="111409" x="5518150" y="5372100"/>
          <p14:tracePt t="111426" x="5511800" y="5372100"/>
          <p14:tracePt t="111474" x="5524500" y="5372100"/>
          <p14:tracePt t="111482" x="5556250" y="5372100"/>
          <p14:tracePt t="111493" x="5607050" y="5372100"/>
          <p14:tracePt t="111509" x="5772150" y="5384800"/>
          <p14:tracePt t="111526" x="5949950" y="5391150"/>
          <p14:tracePt t="111529" x="6064250" y="5391150"/>
          <p14:tracePt t="111542" x="6172200" y="5391150"/>
          <p14:tracePt t="111559" x="6369050" y="5391150"/>
          <p14:tracePt t="111576" x="6572250" y="5391150"/>
          <p14:tracePt t="111593" x="6604000" y="5391150"/>
          <p14:tracePt t="111609" x="6610350" y="5391150"/>
          <p14:tracePt t="111651" x="6597650" y="5391150"/>
          <p14:tracePt t="111659" x="6565900" y="5391150"/>
          <p14:tracePt t="111676" x="6470650" y="5391150"/>
          <p14:tracePt t="111693" x="6381750" y="5391150"/>
          <p14:tracePt t="111710" x="6305550" y="5391150"/>
          <p14:tracePt t="111726" x="6292850" y="5391150"/>
          <p14:tracePt t="111744" x="6286500" y="5391150"/>
          <p14:tracePt t="111769" x="6292850" y="5397500"/>
          <p14:tracePt t="111777" x="6305550" y="5403850"/>
          <p14:tracePt t="111793" x="6394450" y="5416550"/>
          <p14:tracePt t="111810" x="6527800" y="5429250"/>
          <p14:tracePt t="111826" x="6642100" y="5429250"/>
          <p14:tracePt t="111842" x="6756400" y="5429250"/>
          <p14:tracePt t="111859" x="6813550" y="5429250"/>
          <p14:tracePt t="111876" x="6832600" y="5429250"/>
          <p14:tracePt t="111924" x="6826250" y="5429250"/>
          <p14:tracePt t="111935" x="6788150" y="5429250"/>
          <p14:tracePt t="111949" x="6667500" y="5403850"/>
          <p14:tracePt t="111962" x="6521450" y="5384800"/>
          <p14:tracePt t="111976" x="6438900" y="5372100"/>
          <p14:tracePt t="111993" x="6400800" y="5365750"/>
          <p14:tracePt t="112010" x="6388100" y="5365750"/>
          <p14:tracePt t="112060" x="6400800" y="5365750"/>
          <p14:tracePt t="112067" x="6419850" y="5365750"/>
          <p14:tracePt t="112076" x="6445250" y="5365750"/>
          <p14:tracePt t="112092" x="6534150" y="5378450"/>
          <p14:tracePt t="112109" x="6597650" y="5391150"/>
          <p14:tracePt t="112126" x="6667500" y="5403850"/>
          <p14:tracePt t="112142" x="6705600" y="5403850"/>
          <p14:tracePt t="112145" x="6718300" y="5403850"/>
          <p14:tracePt t="112159" x="6731000" y="5403850"/>
          <p14:tracePt t="112176" x="6737350" y="5403850"/>
          <p14:tracePt t="113394" x="0" y="0"/>
        </p14:tracePtLst>
        <p14:tracePtLst>
          <p14:tracePt t="114546" x="5905500" y="2660650"/>
          <p14:tracePt t="114611" x="5905500" y="2667000"/>
          <p14:tracePt t="114625" x="5905500" y="2686050"/>
          <p14:tracePt t="114642" x="5886450" y="2730500"/>
          <p14:tracePt t="114659" x="5867400" y="2768600"/>
          <p14:tracePt t="114675" x="5854700" y="2819400"/>
          <p14:tracePt t="114691" x="5848350" y="2844800"/>
          <p14:tracePt t="114709" x="5842000" y="2882900"/>
          <p14:tracePt t="114725" x="5842000" y="2914650"/>
          <p14:tracePt t="114742" x="5842000" y="2940050"/>
          <p14:tracePt t="114745" x="5842000" y="2959100"/>
          <p14:tracePt t="114758" x="5842000" y="2978150"/>
          <p14:tracePt t="114775" x="5848350" y="3016250"/>
          <p14:tracePt t="114777" x="5861050" y="3028950"/>
          <p14:tracePt t="114791" x="5873750" y="3041650"/>
          <p14:tracePt t="114809" x="5911850" y="3067050"/>
          <p14:tracePt t="114825" x="5918200" y="3073400"/>
          <p14:tracePt t="115066" x="0" y="0"/>
        </p14:tracePtLst>
        <p14:tracePtLst>
          <p14:tracePt t="115746" x="1943100" y="3702050"/>
          <p14:tracePt t="115762" x="1936750" y="3702050"/>
          <p14:tracePt t="115781" x="1936750" y="3714750"/>
          <p14:tracePt t="115788" x="1936750" y="3721100"/>
          <p14:tracePt t="115796" x="1936750" y="3746500"/>
          <p14:tracePt t="115808" x="1943100" y="3790950"/>
          <p14:tracePt t="115825" x="1955800" y="3848100"/>
          <p14:tracePt t="115841" x="1968500" y="3905250"/>
          <p14:tracePt t="115858" x="1981200" y="3956050"/>
          <p14:tracePt t="115875" x="1993900" y="3994150"/>
          <p14:tracePt t="116058" x="1993900" y="4000500"/>
          <p14:tracePt t="116169" x="0" y="0"/>
        </p14:tracePtLst>
        <p14:tracePtLst>
          <p14:tracePt t="117292" x="5943600" y="2787650"/>
          <p14:tracePt t="117310" x="5918200" y="2794000"/>
          <p14:tracePt t="117329" x="5861050" y="2819400"/>
          <p14:tracePt t="117341" x="5848350" y="2832100"/>
          <p14:tracePt t="117357" x="5816600" y="2851150"/>
          <p14:tracePt t="117374" x="5803900" y="2876550"/>
          <p14:tracePt t="117391" x="5803900" y="2882900"/>
          <p14:tracePt t="117407" x="5803900" y="2895600"/>
          <p14:tracePt t="117424" x="5803900" y="2908300"/>
          <p14:tracePt t="117440" x="5803900" y="2914650"/>
          <p14:tracePt t="117475" x="5803900" y="2927350"/>
          <p14:tracePt t="117491" x="5816600" y="2952750"/>
          <p14:tracePt t="117508" x="5854700" y="2990850"/>
          <p14:tracePt t="117524" x="5880100" y="3009900"/>
          <p14:tracePt t="117541" x="5899150" y="3028950"/>
          <p14:tracePt t="117557" x="5905500" y="3035300"/>
          <p14:tracePt t="117674" x="5905500" y="3048000"/>
          <p14:tracePt t="117690" x="5892800" y="3054350"/>
          <p14:tracePt t="117704" x="5886450" y="3054350"/>
          <p14:tracePt t="117719" x="5873750" y="3060700"/>
          <p14:tracePt t="117727" x="5867400" y="3060700"/>
          <p14:tracePt t="117729" x="5861050" y="3060700"/>
          <p14:tracePt t="117741" x="5854700" y="3060700"/>
          <p14:tracePt t="117758" x="5848350" y="3060700"/>
          <p14:tracePt t="117835" x="5842000" y="3060700"/>
          <p14:tracePt t="117848" x="5822950" y="3060700"/>
          <p14:tracePt t="117862" x="5816600" y="3060700"/>
          <p14:tracePt t="117874" x="5810250" y="3060700"/>
          <p14:tracePt t="118027" x="5816600" y="3060700"/>
          <p14:tracePt t="118043" x="5829300" y="3067050"/>
          <p14:tracePt t="118055" x="5835650" y="3067050"/>
          <p14:tracePt t="118064" x="5861050" y="3073400"/>
          <p14:tracePt t="118074" x="5867400" y="3079750"/>
          <p14:tracePt t="118139" x="0" y="0"/>
        </p14:tracePtLst>
        <p14:tracePtLst>
          <p14:tracePt t="118652" x="1930400" y="3632200"/>
          <p14:tracePt t="118682" x="1930400" y="3638550"/>
          <p14:tracePt t="118699" x="1924050" y="3651250"/>
          <p14:tracePt t="118715" x="1924050" y="3663950"/>
          <p14:tracePt t="118724" x="1917700" y="3689350"/>
          <p14:tracePt t="118742" x="1911350" y="3733800"/>
          <p14:tracePt t="118758" x="1911350" y="3790950"/>
          <p14:tracePt t="118761" x="1911350" y="3810000"/>
          <p14:tracePt t="118774" x="1911350" y="3829050"/>
          <p14:tracePt t="118777" x="1911350" y="3848100"/>
          <p14:tracePt t="118791" x="1911350" y="3854450"/>
          <p14:tracePt t="118796" x="1911350" y="3873500"/>
          <p14:tracePt t="118808" x="1911350" y="3879850"/>
          <p14:tracePt t="118810" x="1917700" y="3892550"/>
          <p14:tracePt t="118826" x="1924050" y="3911600"/>
          <p14:tracePt t="118840" x="1930400" y="3924300"/>
          <p14:tracePt t="118857" x="1943100" y="3937000"/>
          <p14:tracePt t="118873" x="1943100" y="3943350"/>
          <p14:tracePt t="119193" x="0" y="0"/>
        </p14:tracePtLst>
        <p14:tracePtLst>
          <p14:tracePt t="119694" x="2724150" y="3416300"/>
          <p14:tracePt t="119716" x="2711450" y="3416300"/>
          <p14:tracePt t="119733" x="2679700" y="3422650"/>
          <p14:tracePt t="119744" x="2667000" y="3441700"/>
          <p14:tracePt t="119757" x="2647950" y="3479800"/>
          <p14:tracePt t="119774" x="2635250" y="3530600"/>
          <p14:tracePt t="119777" x="2628900" y="3549650"/>
          <p14:tracePt t="119790" x="2628900" y="3556000"/>
          <p14:tracePt t="119793" x="2628900" y="3581400"/>
          <p14:tracePt t="119807" x="2628900" y="3600450"/>
          <p14:tracePt t="119823" x="2635250" y="3651250"/>
          <p14:tracePt t="119825" x="2647950" y="3676650"/>
          <p14:tracePt t="119840" x="2667000" y="3702050"/>
          <p14:tracePt t="119856" x="2813050" y="3790950"/>
          <p14:tracePt t="119873" x="3028950" y="3854450"/>
          <p14:tracePt t="119890" x="3359150" y="3898900"/>
          <p14:tracePt t="119906" x="3651250" y="3911600"/>
          <p14:tracePt t="119923" x="3848100" y="3898900"/>
          <p14:tracePt t="119940" x="3917950" y="3867150"/>
          <p14:tracePt t="119956" x="3930650" y="3860800"/>
          <p14:tracePt t="119973" x="3930650" y="3822700"/>
          <p14:tracePt t="119990" x="3924300" y="3765550"/>
          <p14:tracePt t="119993" x="3917950" y="3740150"/>
          <p14:tracePt t="120007" x="3905250" y="3702050"/>
          <p14:tracePt t="120023" x="3854450" y="3638550"/>
          <p14:tracePt t="120039" x="3759200" y="3530600"/>
          <p14:tracePt t="120041" x="3702050" y="3473450"/>
          <p14:tracePt t="120057" x="3594100" y="3371850"/>
          <p14:tracePt t="120073" x="3530600" y="3327400"/>
          <p14:tracePt t="120090" x="3511550" y="3314700"/>
          <p14:tracePt t="120146" x="3505200" y="3314700"/>
          <p14:tracePt t="120265" x="0" y="0"/>
        </p14:tracePtLst>
        <p14:tracePtLst>
          <p14:tracePt t="121038" x="3092450" y="2774950"/>
          <p14:tracePt t="121060" x="3079750" y="2774950"/>
          <p14:tracePt t="121079" x="3073400" y="2794000"/>
          <p14:tracePt t="121090" x="3060700" y="2851150"/>
          <p14:tracePt t="121106" x="3035300" y="2927350"/>
          <p14:tracePt t="121122" x="3028950" y="2997200"/>
          <p14:tracePt t="121139" x="3028950" y="3054350"/>
          <p14:tracePt t="121156" x="3035300" y="3111500"/>
          <p14:tracePt t="121173" x="3079750" y="3155950"/>
          <p14:tracePt t="121189" x="3130550" y="3194050"/>
          <p14:tracePt t="121206" x="3194050" y="3213100"/>
          <p14:tracePt t="121223" x="3225800" y="3213100"/>
          <p14:tracePt t="121225" x="3244850" y="3213100"/>
          <p14:tracePt t="121240" x="3282950" y="3181350"/>
          <p14:tracePt t="121256" x="3308350" y="3130550"/>
          <p14:tracePt t="121273" x="3314700" y="3073400"/>
          <p14:tracePt t="121289" x="3314700" y="3028950"/>
          <p14:tracePt t="121306" x="3314700" y="2990850"/>
          <p14:tracePt t="121323" x="3302000" y="2971800"/>
          <p14:tracePt t="121340" x="3295650" y="2959100"/>
          <p14:tracePt t="121356" x="3289300" y="2952750"/>
          <p14:tracePt t="121373" x="3282950" y="2952750"/>
          <p14:tracePt t="121561" x="0" y="0"/>
        </p14:tracePtLst>
        <p14:tracePtLst>
          <p14:tracePt t="122347" x="4527550" y="2832100"/>
          <p14:tracePt t="122360" x="4527550" y="2825750"/>
          <p14:tracePt t="122373" x="4521200" y="2832100"/>
          <p14:tracePt t="122389" x="4514850" y="2882900"/>
          <p14:tracePt t="122393" x="4508500" y="2908300"/>
          <p14:tracePt t="122405" x="4508500" y="2940050"/>
          <p14:tracePt t="122422" x="4508500" y="3028950"/>
          <p14:tracePt t="122439" x="4533900" y="3111500"/>
          <p14:tracePt t="122441" x="4546600" y="3143250"/>
          <p14:tracePt t="122455" x="4559300" y="3162300"/>
          <p14:tracePt t="122472" x="4610100" y="3187700"/>
          <p14:tracePt t="122489" x="4635500" y="3194050"/>
          <p14:tracePt t="122506" x="4654550" y="3194050"/>
          <p14:tracePt t="122522" x="4686300" y="3194050"/>
          <p14:tracePt t="122539" x="4705350" y="3162300"/>
          <p14:tracePt t="122555" x="4705350" y="3117850"/>
          <p14:tracePt t="122572" x="4724400" y="3041650"/>
          <p14:tracePt t="122589" x="4730750" y="2978150"/>
          <p14:tracePt t="122605" x="4730750" y="2940050"/>
          <p14:tracePt t="122622" x="4730750" y="2908300"/>
          <p14:tracePt t="122639" x="4724400" y="2895600"/>
          <p14:tracePt t="122873" x="0" y="0"/>
        </p14:tracePtLst>
        <p14:tracePtLst>
          <p14:tracePt t="123540" x="2349500" y="3365500"/>
          <p14:tracePt t="123555" x="2336800" y="3371850"/>
          <p14:tracePt t="123563" x="2330450" y="3371850"/>
          <p14:tracePt t="123577" x="2324100" y="3378200"/>
          <p14:tracePt t="123604" x="2324100" y="3384550"/>
          <p14:tracePt t="123612" x="2317750" y="3390900"/>
          <p14:tracePt t="123626" x="2311400" y="3390900"/>
          <p14:tracePt t="123642" x="2305050" y="3397250"/>
          <p14:tracePt t="123655" x="2298700" y="3403600"/>
          <p14:tracePt t="123672" x="2292350" y="3429000"/>
          <p14:tracePt t="123689" x="2286000" y="3460750"/>
          <p14:tracePt t="123705" x="2286000" y="3473450"/>
          <p14:tracePt t="123722" x="2286000" y="3492500"/>
          <p14:tracePt t="123739" x="2286000" y="3511550"/>
          <p14:tracePt t="123755" x="2286000" y="3536950"/>
          <p14:tracePt t="123772" x="2305050" y="3549650"/>
          <p14:tracePt t="123789" x="2336800" y="3568700"/>
          <p14:tracePt t="123793" x="2362200" y="3581400"/>
          <p14:tracePt t="123805" x="2393950" y="3587750"/>
          <p14:tracePt t="123809" x="2438400" y="3594100"/>
          <p14:tracePt t="123822" x="2514600" y="3613150"/>
          <p14:tracePt t="123839" x="2736850" y="3657600"/>
          <p14:tracePt t="123843" x="2901950" y="3689350"/>
          <p14:tracePt t="123855" x="3067050" y="3714750"/>
          <p14:tracePt t="123872" x="3663950" y="3752850"/>
          <p14:tracePt t="123889" x="4121150" y="3816350"/>
          <p14:tracePt t="123905" x="4508500" y="3873500"/>
          <p14:tracePt t="123922" x="4730750" y="3898900"/>
          <p14:tracePt t="123938" x="4832350" y="3898900"/>
          <p14:tracePt t="123955" x="4864100" y="3898900"/>
          <p14:tracePt t="124001" x="4870450" y="3898900"/>
          <p14:tracePt t="124011" x="4876800" y="3898900"/>
          <p14:tracePt t="124042" x="4883150" y="3898900"/>
          <p14:tracePt t="124050" x="4889500" y="3898900"/>
          <p14:tracePt t="124059" x="4895850" y="3898900"/>
          <p14:tracePt t="124075" x="4895850" y="3892550"/>
          <p14:tracePt t="124089" x="4895850" y="3879850"/>
          <p14:tracePt t="124105" x="4895850" y="3867150"/>
          <p14:tracePt t="124122" x="4895850" y="3860800"/>
          <p14:tracePt t="124138" x="4895850" y="3848100"/>
          <p14:tracePt t="124155" x="4895850" y="3835400"/>
          <p14:tracePt t="124172" x="4895850" y="3829050"/>
          <p14:tracePt t="124188" x="4895850" y="3803650"/>
          <p14:tracePt t="124205" x="4895850" y="3797300"/>
          <p14:tracePt t="124222" x="4876800" y="3771900"/>
          <p14:tracePt t="124238" x="4870450" y="3752850"/>
          <p14:tracePt t="124241" x="4864100" y="3752850"/>
          <p14:tracePt t="124255" x="4851400" y="3740150"/>
          <p14:tracePt t="124259" x="4845050" y="3727450"/>
          <p14:tracePt t="124272" x="4832350" y="3721100"/>
          <p14:tracePt t="124289" x="4806950" y="3695700"/>
          <p14:tracePt t="124305" x="4775200" y="3663950"/>
          <p14:tracePt t="124322" x="4743450" y="3638550"/>
          <p14:tracePt t="124339" x="4705350" y="3619500"/>
          <p14:tracePt t="124355" x="4673600" y="3606800"/>
          <p14:tracePt t="124372" x="4654550" y="3606800"/>
          <p14:tracePt t="124388" x="4635500" y="3600450"/>
          <p14:tracePt t="124405" x="4610100" y="3600450"/>
          <p14:tracePt t="124422" x="4578350" y="3600450"/>
          <p14:tracePt t="124438" x="4546600" y="3600450"/>
          <p14:tracePt t="124441" x="4521200" y="3600450"/>
          <p14:tracePt t="124455" x="4489450" y="3600450"/>
          <p14:tracePt t="124471" x="4400550" y="3600450"/>
          <p14:tracePt t="124473" x="4324350" y="3587750"/>
          <p14:tracePt t="124489" x="4178300" y="3575050"/>
          <p14:tracePt t="124506" x="3994150" y="3536950"/>
          <p14:tracePt t="124522" x="3810000" y="3505200"/>
          <p14:tracePt t="124538" x="3638550" y="3479800"/>
          <p14:tracePt t="124555" x="3524250" y="3467100"/>
          <p14:tracePt t="124572" x="3416300" y="3467100"/>
          <p14:tracePt t="124588" x="3308350" y="3467100"/>
          <p14:tracePt t="124605" x="3200400" y="3467100"/>
          <p14:tracePt t="124621" x="3086100" y="3467100"/>
          <p14:tracePt t="124638" x="2971800" y="3467100"/>
          <p14:tracePt t="124655" x="2851150" y="3467100"/>
          <p14:tracePt t="124671" x="2755900" y="3467100"/>
          <p14:tracePt t="124688" x="2635250" y="3467100"/>
          <p14:tracePt t="124705" x="2578100" y="3467100"/>
          <p14:tracePt t="124721" x="2527300" y="3467100"/>
          <p14:tracePt t="124738" x="2495550" y="3467100"/>
          <p14:tracePt t="124755" x="2476500" y="3467100"/>
          <p14:tracePt t="124772" x="2470150" y="3473450"/>
          <p14:tracePt t="125181" x="2457450" y="3473450"/>
          <p14:tracePt t="125198" x="2425700" y="3473450"/>
          <p14:tracePt t="125219" x="2343150" y="3473450"/>
          <p14:tracePt t="125231" x="2317750" y="3473450"/>
          <p14:tracePt t="125241" x="2298700" y="3473450"/>
          <p14:tracePt t="125255" x="2260600" y="3473450"/>
          <p14:tracePt t="125272" x="2216150" y="3473450"/>
          <p14:tracePt t="125275" x="2197100" y="3467100"/>
          <p14:tracePt t="125289" x="2178050" y="3454400"/>
          <p14:tracePt t="125435" x="2171700" y="3454400"/>
          <p14:tracePt t="125450" x="2171700" y="3460750"/>
          <p14:tracePt t="125463" x="2171700" y="3479800"/>
          <p14:tracePt t="125471" x="2171700" y="3492500"/>
          <p14:tracePt t="125488" x="2171700" y="3517900"/>
          <p14:tracePt t="125505" x="2171700" y="3524250"/>
          <p14:tracePt t="125521" x="2165350" y="3530600"/>
          <p14:tracePt t="125555" x="2165350" y="3536950"/>
          <p14:tracePt t="125571" x="2165350" y="3543300"/>
          <p14:tracePt t="125580" x="2165350" y="3549650"/>
          <p14:tracePt t="125588" x="2165350" y="3556000"/>
          <p14:tracePt t="125605" x="2165350" y="3568700"/>
          <p14:tracePt t="125621" x="2178050" y="3587750"/>
          <p14:tracePt t="125639" x="2184400" y="3600450"/>
          <p14:tracePt t="125641" x="2190750" y="3600450"/>
          <p14:tracePt t="125654" x="2197100" y="3606800"/>
          <p14:tracePt t="125671" x="2216150" y="3619500"/>
          <p14:tracePt t="125704" x="2247900" y="3619500"/>
          <p14:tracePt t="125721" x="2324100" y="3619500"/>
          <p14:tracePt t="125738" x="2501900" y="3619500"/>
          <p14:tracePt t="125754" x="2825750" y="3619500"/>
          <p14:tracePt t="125771" x="3340100" y="3619500"/>
          <p14:tracePt t="125788" x="3924300" y="3619500"/>
          <p14:tracePt t="125805" x="4445000" y="3619500"/>
          <p14:tracePt t="125821" x="4711700" y="3619500"/>
          <p14:tracePt t="125838" x="4787900" y="3619500"/>
          <p14:tracePt t="125855" x="4800600" y="3619500"/>
          <p14:tracePt t="125873" x="4806950" y="3619500"/>
          <p14:tracePt t="125887" x="4819650" y="3619500"/>
          <p14:tracePt t="125904" x="4851400" y="3619500"/>
          <p14:tracePt t="125921" x="4883150" y="3619500"/>
          <p14:tracePt t="125937" x="4895850" y="3619500"/>
          <p14:tracePt t="125954" x="4908550" y="3619500"/>
          <p14:tracePt t="125971" x="4933950" y="3619500"/>
          <p14:tracePt t="125988" x="5003800" y="3632200"/>
          <p14:tracePt t="126004" x="5111750" y="3638550"/>
          <p14:tracePt t="126021" x="5226050" y="3638550"/>
          <p14:tracePt t="126038" x="5314950" y="3638550"/>
          <p14:tracePt t="126042" x="5334000" y="3638550"/>
          <p14:tracePt t="126057" x="5340350" y="3638550"/>
          <p14:tracePt t="126477" x="5346700" y="3638550"/>
          <p14:tracePt t="126495" x="5346700" y="3613150"/>
          <p14:tracePt t="126512" x="5334000" y="3581400"/>
          <p14:tracePt t="126523" x="5321300" y="3549650"/>
          <p14:tracePt t="126538" x="5321300" y="3530600"/>
          <p14:tracePt t="126556" x="5321300" y="3505200"/>
          <p14:tracePt t="126572" x="5321300" y="3479800"/>
          <p14:tracePt t="126589" x="5321300" y="3460750"/>
          <p14:tracePt t="126604" x="5321300" y="3454400"/>
          <p14:tracePt t="126622" x="5321300" y="3448050"/>
          <p14:tracePt t="126874" x="5302250" y="3441700"/>
          <p14:tracePt t="126894" x="5207000" y="3435350"/>
          <p14:tracePt t="126897" x="5156200" y="3435350"/>
          <p14:tracePt t="126912" x="5067300" y="3435350"/>
          <p14:tracePt t="126923" x="4806950" y="3435350"/>
          <p14:tracePt t="126937" x="4400550" y="3435350"/>
          <p14:tracePt t="126954" x="3968750" y="3435350"/>
          <p14:tracePt t="126971" x="3663950" y="3435350"/>
          <p14:tracePt t="126987" x="3479800" y="3435350"/>
          <p14:tracePt t="127004" x="3403600" y="3435350"/>
          <p14:tracePt t="127021" x="3384550" y="3435350"/>
          <p14:tracePt t="127037" x="3371850" y="3435350"/>
          <p14:tracePt t="127054" x="3365500" y="3435350"/>
          <p14:tracePt t="127071" x="3359150" y="3435350"/>
          <p14:tracePt t="127347" x="3352800" y="3435350"/>
          <p14:tracePt t="127361" x="3333750" y="3435350"/>
          <p14:tracePt t="127377" x="3276600" y="3435350"/>
          <p14:tracePt t="127387" x="3225800" y="3435350"/>
          <p14:tracePt t="127404" x="3105150" y="3435350"/>
          <p14:tracePt t="127421" x="2959100" y="3435350"/>
          <p14:tracePt t="127437" x="2863850" y="3435350"/>
          <p14:tracePt t="127454" x="2825750" y="3435350"/>
          <p14:tracePt t="127853" x="2819400" y="3435350"/>
          <p14:tracePt t="127871" x="2813050" y="3454400"/>
          <p14:tracePt t="127890" x="2800350" y="3498850"/>
          <p14:tracePt t="127904" x="2800350" y="3511550"/>
          <p14:tracePt t="127921" x="2800350" y="3556000"/>
          <p14:tracePt t="127937" x="2800350" y="3581400"/>
          <p14:tracePt t="127954" x="2800350" y="3594100"/>
          <p14:tracePt t="127970" x="2800350" y="3600450"/>
          <p14:tracePt t="128034" x="2800350" y="3606800"/>
          <p14:tracePt t="128049" x="2813050" y="3606800"/>
          <p14:tracePt t="128059" x="2832100" y="3613150"/>
          <p14:tracePt t="128071" x="2851150" y="3619500"/>
          <p14:tracePt t="128088" x="2908300" y="3625850"/>
          <p14:tracePt t="128104" x="3035300" y="3625850"/>
          <p14:tracePt t="128121" x="3441700" y="3625850"/>
          <p14:tracePt t="128137" x="3835400" y="3625850"/>
          <p14:tracePt t="128154" x="4140200" y="3625850"/>
          <p14:tracePt t="128170" x="4337050" y="3625850"/>
          <p14:tracePt t="128187" x="4425950" y="3625850"/>
          <p14:tracePt t="128204" x="4451350" y="3625850"/>
          <p14:tracePt t="128220" x="4457700" y="3625850"/>
          <p14:tracePt t="128237" x="4464050" y="3625850"/>
          <p14:tracePt t="128449" x="0" y="0"/>
        </p14:tracePtLst>
        <p14:tracePtLst>
          <p14:tracePt t="132299" x="7943850" y="5397500"/>
          <p14:tracePt t="132388" x="7956550" y="5403850"/>
          <p14:tracePt t="132405" x="8001000" y="5410200"/>
          <p14:tracePt t="132421" x="8077200" y="5429250"/>
          <p14:tracePt t="132435" x="8197850" y="5435600"/>
          <p14:tracePt t="132452" x="8356600" y="5435600"/>
          <p14:tracePt t="132469" x="8502650" y="5435600"/>
          <p14:tracePt t="132486" x="8623300" y="5435600"/>
          <p14:tracePt t="132502" x="8680450" y="5435600"/>
          <p14:tracePt t="132519" x="8705850" y="5435600"/>
          <p14:tracePt t="132521" x="8712200" y="5435600"/>
          <p14:tracePt t="132547" x="8718550" y="5435600"/>
          <p14:tracePt t="132555" x="8724900" y="5441950"/>
          <p14:tracePt t="132643" x="8718550" y="5441950"/>
          <p14:tracePt t="132656" x="8712200" y="5441950"/>
          <p14:tracePt t="132669" x="8648700" y="5441950"/>
          <p14:tracePt t="132685" x="8509000" y="5429250"/>
          <p14:tracePt t="132689" x="8432800" y="5422900"/>
          <p14:tracePt t="132702" x="8343900" y="5422900"/>
          <p14:tracePt t="132719" x="8166100" y="5422900"/>
          <p14:tracePt t="132735" x="8058150" y="5422900"/>
          <p14:tracePt t="132737" x="8045450" y="5422900"/>
          <p14:tracePt t="132752" x="8032750" y="5422900"/>
          <p14:tracePt t="132826" x="8039100" y="5422900"/>
          <p14:tracePt t="132835" x="8064500" y="5422900"/>
          <p14:tracePt t="132853" x="8134350" y="5422900"/>
          <p14:tracePt t="132870" x="8274050" y="5422900"/>
          <p14:tracePt t="132873" x="8382000" y="5422900"/>
          <p14:tracePt t="132885" x="8496300" y="5422900"/>
          <p14:tracePt t="132903" x="8756650" y="5422900"/>
          <p14:tracePt t="132919" x="8972550" y="5422900"/>
          <p14:tracePt t="132921" x="9048750" y="5422900"/>
          <p14:tracePt t="132935" x="9093200" y="5422900"/>
          <p14:tracePt t="132952" x="9131300" y="5422900"/>
          <p14:tracePt t="132969" x="9137650" y="5422900"/>
          <p14:tracePt t="133649" x="0" y="0"/>
        </p14:tracePtLst>
        <p14:tracePtLst>
          <p14:tracePt t="134429" x="4819650" y="2832100"/>
          <p14:tracePt t="134459" x="4813300" y="2832100"/>
          <p14:tracePt t="134468" x="4806950" y="2838450"/>
          <p14:tracePt t="134485" x="4794250" y="2889250"/>
          <p14:tracePt t="134502" x="4775200" y="2946400"/>
          <p14:tracePt t="134519" x="4775200" y="2990850"/>
          <p14:tracePt t="134522" x="4768850" y="3009900"/>
          <p14:tracePt t="134535" x="4768850" y="3022600"/>
          <p14:tracePt t="134553" x="4768850" y="3041650"/>
          <p14:tracePt t="134569" x="4768850" y="3054350"/>
          <p14:tracePt t="134652" x="4768850" y="3035300"/>
          <p14:tracePt t="134662" x="4768850" y="2997200"/>
          <p14:tracePt t="134674" x="4787900" y="2927350"/>
          <p14:tracePt t="134685" x="4794250" y="2895600"/>
          <p14:tracePt t="134701" x="4800600" y="2857500"/>
          <p14:tracePt t="134718" x="4806950" y="2832100"/>
          <p14:tracePt t="134721" x="4806950" y="2825750"/>
          <p14:tracePt t="134794" x="4806950" y="2844800"/>
          <p14:tracePt t="134806" x="4806950" y="2882900"/>
          <p14:tracePt t="134819" x="4787900" y="2997200"/>
          <p14:tracePt t="134835" x="4787900" y="3098800"/>
          <p14:tracePt t="134852" x="4781550" y="3155950"/>
          <p14:tracePt t="134869" x="4781550" y="3175000"/>
          <p14:tracePt t="134885" x="4781550" y="3181350"/>
          <p14:tracePt t="134947" x="4781550" y="3175000"/>
          <p14:tracePt t="134961" x="4781550" y="3155950"/>
          <p14:tracePt t="134976" x="4781550" y="3079750"/>
          <p14:tracePt t="134993" x="4787900" y="2997200"/>
          <p14:tracePt t="135006" x="4787900" y="2952750"/>
          <p14:tracePt t="135018" x="4794250" y="2933700"/>
          <p14:tracePt t="135091" x="4794250" y="2946400"/>
          <p14:tracePt t="135105" x="4794250" y="3022600"/>
          <p14:tracePt t="135119" x="4787900" y="3060700"/>
          <p14:tracePt t="135135" x="4781550" y="3092450"/>
          <p14:tracePt t="135137" x="4781550" y="3098800"/>
          <p14:tracePt t="135151" x="4781550" y="3105150"/>
          <p14:tracePt t="135227" x="4781550" y="3086100"/>
          <p14:tracePt t="135241" x="4781550" y="3054350"/>
          <p14:tracePt t="135251" x="4794250" y="2978150"/>
          <p14:tracePt t="135268" x="4800600" y="2927350"/>
          <p14:tracePt t="135284" x="4813300" y="2908300"/>
          <p14:tracePt t="135301" x="4813300" y="2895600"/>
          <p14:tracePt t="135362" x="4813300" y="2940050"/>
          <p14:tracePt t="135374" x="4806950" y="2984500"/>
          <p14:tracePt t="135389" x="4781550" y="3073400"/>
          <p14:tracePt t="135401" x="4775200" y="3098800"/>
          <p14:tracePt t="135418" x="4775200" y="3111500"/>
          <p14:tracePt t="135493" x="4775200" y="3092450"/>
          <p14:tracePt t="135507" x="4775200" y="3048000"/>
          <p14:tracePt t="135519" x="4775200" y="3022600"/>
          <p14:tracePt t="135535" x="4775200" y="2997200"/>
          <p14:tracePt t="135538" x="4781550" y="2971800"/>
          <p14:tracePt t="135551" x="4781550" y="2965450"/>
          <p14:tracePt t="135626" x="4781550" y="2971800"/>
          <p14:tracePt t="135639" x="4781550" y="3003550"/>
          <p14:tracePt t="135652" x="4775200" y="3028950"/>
          <p14:tracePt t="135668" x="4775200" y="3054350"/>
          <p14:tracePt t="135778" x="4775200" y="3041650"/>
          <p14:tracePt t="135791" x="4775200" y="3035300"/>
          <p14:tracePt t="135810" x="4775200" y="2997200"/>
          <p14:tracePt t="135818" x="4775200" y="2984500"/>
          <p14:tracePt t="135835" x="4781550" y="2978150"/>
          <p14:tracePt t="135851" x="4781550" y="2971800"/>
          <p14:tracePt t="135901" x="4781550" y="2965450"/>
          <p14:tracePt t="135914" x="4781550" y="2959100"/>
          <p14:tracePt t="135938" x="4781550" y="2952750"/>
          <p14:tracePt t="135946" x="4781550" y="2946400"/>
          <p14:tracePt t="135962" x="4787900" y="2940050"/>
          <p14:tracePt t="135979" x="4787900" y="2933700"/>
          <p14:tracePt t="136466" x="0" y="0"/>
        </p14:tracePtLst>
        <p14:tracePtLst>
          <p14:tracePt t="139387" x="7899400" y="5302250"/>
          <p14:tracePt t="139517" x="7905750" y="5302250"/>
          <p14:tracePt t="139534" x="7975600" y="5302250"/>
          <p14:tracePt t="139550" x="8102600" y="5302250"/>
          <p14:tracePt t="139553" x="8185150" y="5302250"/>
          <p14:tracePt t="139573" x="8394700" y="5302250"/>
          <p14:tracePt t="139590" x="8623300" y="5302250"/>
          <p14:tracePt t="139593" x="8731250" y="5302250"/>
          <p14:tracePt t="139603" x="8813800" y="5302250"/>
          <p14:tracePt t="139617" x="8902700" y="5302250"/>
          <p14:tracePt t="139633" x="8915400" y="5302250"/>
          <p14:tracePt t="139650" x="8921750" y="5302250"/>
          <p14:tracePt t="139754" x="8921750" y="5308600"/>
          <p14:tracePt t="139762" x="8915400" y="5308600"/>
          <p14:tracePt t="139773" x="8896350" y="5308600"/>
          <p14:tracePt t="139783" x="8864600" y="5308600"/>
          <p14:tracePt t="139800" x="8737600" y="5308600"/>
          <p14:tracePt t="139817" x="8445500" y="5308600"/>
          <p14:tracePt t="139834" x="8274050" y="5308600"/>
          <p14:tracePt t="139850" x="8159750" y="5308600"/>
          <p14:tracePt t="139868" x="8102600" y="5308600"/>
          <p14:tracePt t="139884" x="8089900" y="5308600"/>
          <p14:tracePt t="139901" x="8083550" y="5308600"/>
          <p14:tracePt t="140090" x="8077200" y="5308600"/>
          <p14:tracePt t="140102" x="8083550" y="5314950"/>
          <p14:tracePt t="140117" x="8102600" y="5321300"/>
          <p14:tracePt t="140134" x="8147050" y="5327650"/>
          <p14:tracePt t="140153" x="8223250" y="5346700"/>
          <p14:tracePt t="140156" x="8280400" y="5359400"/>
          <p14:tracePt t="140167" x="8343900" y="5372100"/>
          <p14:tracePt t="140183" x="8496300" y="5397500"/>
          <p14:tracePt t="140186" x="8572500" y="5403850"/>
          <p14:tracePt t="140199" x="8636000" y="5422900"/>
          <p14:tracePt t="140216" x="8769350" y="5454650"/>
          <p14:tracePt t="140233" x="8813800" y="5461000"/>
          <p14:tracePt t="140249" x="8820150" y="5461000"/>
          <p14:tracePt t="140314" x="8813800" y="5461000"/>
          <p14:tracePt t="140326" x="8782050" y="5461000"/>
          <p14:tracePt t="140338" x="8693150" y="5454650"/>
          <p14:tracePt t="140350" x="8661400" y="5448300"/>
          <p14:tracePt t="140367" x="8623300" y="5441950"/>
          <p14:tracePt t="140370" x="8610600" y="5441950"/>
          <p14:tracePt t="140383" x="8604250" y="5441950"/>
          <p14:tracePt t="140400" x="8597900" y="5441950"/>
          <p14:tracePt t="140459" x="8616950" y="5441950"/>
          <p14:tracePt t="140467" x="8648700" y="5441950"/>
          <p14:tracePt t="140483" x="8756650" y="5441950"/>
          <p14:tracePt t="140499" x="8934450" y="5441950"/>
          <p14:tracePt t="140516" x="9169400" y="5441950"/>
          <p14:tracePt t="140533" x="9429750" y="5441950"/>
          <p14:tracePt t="140549" x="9632950" y="5441950"/>
          <p14:tracePt t="140553" x="9696450" y="5441950"/>
          <p14:tracePt t="140566" x="9740900" y="5441950"/>
          <p14:tracePt t="140583" x="9759950" y="5441950"/>
          <p14:tracePt t="140586" x="9766300" y="5441950"/>
          <p14:tracePt t="140731" x="9759950" y="5441950"/>
          <p14:tracePt t="140737" x="9734550" y="5441950"/>
          <p14:tracePt t="140749" x="9696450" y="5435600"/>
          <p14:tracePt t="140766" x="9594850" y="5416550"/>
          <p14:tracePt t="140783" x="9474200" y="5391150"/>
          <p14:tracePt t="140785" x="9410700" y="5384800"/>
          <p14:tracePt t="140799" x="9347200" y="5365750"/>
          <p14:tracePt t="140816" x="9169400" y="5346700"/>
          <p14:tracePt t="140833" x="9137650" y="5346700"/>
          <p14:tracePt t="140849" x="9131300" y="5346700"/>
          <p14:tracePt t="140905" x="9144000" y="5346700"/>
          <p14:tracePt t="140915" x="9169400" y="5346700"/>
          <p14:tracePt t="140926" x="9201150" y="5346700"/>
          <p14:tracePt t="140939" x="9321800" y="5346700"/>
          <p14:tracePt t="140950" x="9391650" y="5346700"/>
          <p14:tracePt t="140966" x="9582150" y="5346700"/>
          <p14:tracePt t="140970" x="9690100" y="5346700"/>
          <p14:tracePt t="140982" x="9804400" y="5346700"/>
          <p14:tracePt t="140999" x="9982200" y="5346700"/>
          <p14:tracePt t="141001" x="10045700" y="5346700"/>
          <p14:tracePt t="141016" x="10096500" y="5346700"/>
          <p14:tracePt t="141033" x="10102850" y="5346700"/>
          <p14:tracePt t="141082" x="10096500" y="5346700"/>
          <p14:tracePt t="141090" x="10045700" y="5340350"/>
          <p14:tracePt t="141100" x="9988550" y="5334000"/>
          <p14:tracePt t="141116" x="9798050" y="5308600"/>
          <p14:tracePt t="141133" x="9537700" y="5302250"/>
          <p14:tracePt t="141149" x="9302750" y="5302250"/>
          <p14:tracePt t="141166" x="9182100" y="5302250"/>
          <p14:tracePt t="141170" x="9169400" y="5302250"/>
          <p14:tracePt t="141182" x="9156700" y="5302250"/>
          <p14:tracePt t="141199" x="9150350" y="5302250"/>
          <p14:tracePt t="141226" x="9156700" y="5302250"/>
          <p14:tracePt t="141234" x="9182100" y="5302250"/>
          <p14:tracePt t="141249" x="9264650" y="5302250"/>
          <p14:tracePt t="141266" x="9423400" y="5302250"/>
          <p14:tracePt t="141282" x="9632950" y="5327650"/>
          <p14:tracePt t="141299" x="9956800" y="5391150"/>
          <p14:tracePt t="141316" x="10223500" y="5441950"/>
          <p14:tracePt t="141333" x="10356850" y="5467350"/>
          <p14:tracePt t="141349" x="10375900" y="5467350"/>
          <p14:tracePt t="141353" x="10388600" y="5473700"/>
          <p14:tracePt t="141386" x="10382250" y="5480050"/>
          <p14:tracePt t="141400" x="10375900" y="5480050"/>
          <p14:tracePt t="141416" x="10261600" y="5480050"/>
          <p14:tracePt t="141433" x="10153650" y="5480050"/>
          <p14:tracePt t="141449" x="10083800" y="5480050"/>
          <p14:tracePt t="141466" x="10058400" y="5480050"/>
          <p14:tracePt t="141482" x="10052050" y="5480050"/>
          <p14:tracePt t="141529" x="10058400" y="5480050"/>
          <p14:tracePt t="141539" x="10083800" y="5480050"/>
          <p14:tracePt t="141549" x="10115550" y="5480050"/>
          <p14:tracePt t="141566" x="10210800" y="5480050"/>
          <p14:tracePt t="141582" x="10325100" y="5480050"/>
          <p14:tracePt t="141588" x="10388600" y="5480050"/>
          <p14:tracePt t="141599" x="10464800" y="5480050"/>
          <p14:tracePt t="141617" x="10655300" y="5480050"/>
          <p14:tracePt t="141633" x="10744200" y="5480050"/>
          <p14:tracePt t="141650" x="10769600" y="5480050"/>
          <p14:tracePt t="141666" x="10775950" y="5480050"/>
          <p14:tracePt t="141738" x="10756900" y="5480050"/>
          <p14:tracePt t="141750" x="10725150" y="5480050"/>
          <p14:tracePt t="141766" x="10661650" y="5480050"/>
          <p14:tracePt t="141769" x="10642600" y="5480050"/>
          <p14:tracePt t="141783" x="10636250" y="5480050"/>
          <p14:tracePt t="141799" x="10617200" y="5480050"/>
          <p14:tracePt t="141851" x="10623550" y="5480050"/>
          <p14:tracePt t="141859" x="10642600" y="5480050"/>
          <p14:tracePt t="141868" x="10661650" y="5486400"/>
          <p14:tracePt t="141883" x="10731500" y="5499100"/>
          <p14:tracePt t="141900" x="10775950" y="5505450"/>
          <p14:tracePt t="141916" x="10820400" y="5518150"/>
          <p14:tracePt t="141932" x="10826750" y="5518150"/>
          <p14:tracePt t="143953" x="0" y="0"/>
        </p14:tracePtLst>
        <p14:tracePtLst>
          <p14:tracePt t="146498" x="1492250" y="5664200"/>
          <p14:tracePt t="146508" x="1485900" y="5664200"/>
          <p14:tracePt t="146518" x="1485900" y="5670550"/>
          <p14:tracePt t="146531" x="1479550" y="5683250"/>
          <p14:tracePt t="146547" x="1466850" y="5702300"/>
          <p14:tracePt t="146564" x="1466850" y="5708650"/>
          <p14:tracePt t="146581" x="1466850" y="5727700"/>
          <p14:tracePt t="146597" x="1460500" y="5746750"/>
          <p14:tracePt t="146614" x="1460500" y="5759450"/>
          <p14:tracePt t="146617" x="1460500" y="5765800"/>
          <p14:tracePt t="146631" x="1460500" y="5778500"/>
          <p14:tracePt t="146648" x="1460500" y="5791200"/>
          <p14:tracePt t="146650" x="1460500" y="5803900"/>
          <p14:tracePt t="146666" x="1460500" y="5822950"/>
          <p14:tracePt t="146681" x="1466850" y="5854700"/>
          <p14:tracePt t="146698" x="1485900" y="5886450"/>
          <p14:tracePt t="146714" x="1504950" y="5918200"/>
          <p14:tracePt t="146731" x="1543050" y="5956300"/>
          <p14:tracePt t="146747" x="1568450" y="5994400"/>
          <p14:tracePt t="146764" x="1606550" y="6019800"/>
          <p14:tracePt t="146781" x="1657350" y="6051550"/>
          <p14:tracePt t="146797" x="1739900" y="6089650"/>
          <p14:tracePt t="146814" x="1860550" y="6108700"/>
          <p14:tracePt t="146830" x="2044700" y="6134100"/>
          <p14:tracePt t="146847" x="2235200" y="6146800"/>
          <p14:tracePt t="146864" x="2495550" y="6146800"/>
          <p14:tracePt t="146881" x="2584450" y="6146800"/>
          <p14:tracePt t="146897" x="2635250" y="6146800"/>
          <p14:tracePt t="146914" x="2654300" y="6146800"/>
          <p14:tracePt t="146931" x="2667000" y="6146800"/>
          <p14:tracePt t="146947" x="2679700" y="6146800"/>
          <p14:tracePt t="146964" x="2692400" y="6134100"/>
          <p14:tracePt t="146980" x="2711450" y="6121400"/>
          <p14:tracePt t="146997" x="2724150" y="6083300"/>
          <p14:tracePt t="147014" x="2730500" y="6057900"/>
          <p14:tracePt t="147030" x="2736850" y="6000750"/>
          <p14:tracePt t="147033" x="2736850" y="5981700"/>
          <p14:tracePt t="147047" x="2736850" y="5969000"/>
          <p14:tracePt t="147064" x="2736850" y="5899150"/>
          <p14:tracePt t="147080" x="2736850" y="5861050"/>
          <p14:tracePt t="147097" x="2730500" y="5822950"/>
          <p14:tracePt t="147114" x="2705100" y="5797550"/>
          <p14:tracePt t="147131" x="2654300" y="5746750"/>
          <p14:tracePt t="147148" x="2590800" y="5708650"/>
          <p14:tracePt t="147164" x="2508250" y="5676900"/>
          <p14:tracePt t="147181" x="2419350" y="5651500"/>
          <p14:tracePt t="147197" x="2343150" y="5638800"/>
          <p14:tracePt t="147214" x="2279650" y="5638800"/>
          <p14:tracePt t="147230" x="2184400" y="5638800"/>
          <p14:tracePt t="147247" x="2082800" y="5638800"/>
          <p14:tracePt t="147248" x="2051050" y="5638800"/>
          <p14:tracePt t="147264" x="2000250" y="5638800"/>
          <p14:tracePt t="147280" x="1847850" y="5638800"/>
          <p14:tracePt t="147297" x="1778000" y="5651500"/>
          <p14:tracePt t="147314" x="1720850" y="5664200"/>
          <p14:tracePt t="147330" x="1695450" y="5670550"/>
          <p14:tracePt t="147347" x="1663700" y="5689600"/>
          <p14:tracePt t="147364" x="1638300" y="5702300"/>
          <p14:tracePt t="147381" x="1619250" y="5708650"/>
          <p14:tracePt t="147398" x="1612900" y="5734050"/>
          <p14:tracePt t="147414" x="1606550" y="5753100"/>
          <p14:tracePt t="147417" x="1606550" y="5765800"/>
          <p14:tracePt t="147430" x="1606550" y="5778500"/>
          <p14:tracePt t="147447" x="1606550" y="5803900"/>
          <p14:tracePt t="147449" x="1606550" y="5822950"/>
          <p14:tracePt t="147464" x="1606550" y="5835650"/>
          <p14:tracePt t="147481" x="1612900" y="5880100"/>
          <p14:tracePt t="147497" x="1631950" y="5899150"/>
          <p14:tracePt t="147514" x="1663700" y="5924550"/>
          <p14:tracePt t="147530" x="1733550" y="5949950"/>
          <p14:tracePt t="147547" x="1866900" y="5988050"/>
          <p14:tracePt t="147564" x="2057400" y="6019800"/>
          <p14:tracePt t="147580" x="2247900" y="6045200"/>
          <p14:tracePt t="147597" x="2374900" y="6051550"/>
          <p14:tracePt t="147613" x="2476500" y="6051550"/>
          <p14:tracePt t="147631" x="2533650" y="6045200"/>
          <p14:tracePt t="147632" x="2552700" y="6045200"/>
          <p14:tracePt t="147647" x="2565400" y="6038850"/>
          <p14:tracePt t="147664" x="2609850" y="6000750"/>
          <p14:tracePt t="147681" x="2635250" y="5956300"/>
          <p14:tracePt t="147697" x="2635250" y="5930900"/>
          <p14:tracePt t="147714" x="2635250" y="5892800"/>
          <p14:tracePt t="147731" x="2635250" y="5854700"/>
          <p14:tracePt t="147747" x="2622550" y="5810250"/>
          <p14:tracePt t="147763" x="2552700" y="5753100"/>
          <p14:tracePt t="147780" x="2451100" y="5721350"/>
          <p14:tracePt t="147797" x="2343150" y="5689600"/>
          <p14:tracePt t="147813" x="2235200" y="5676900"/>
          <p14:tracePt t="147830" x="2159000" y="5676900"/>
          <p14:tracePt t="147847" x="2070100" y="5676900"/>
          <p14:tracePt t="147864" x="1987550" y="5676900"/>
          <p14:tracePt t="147880" x="1854200" y="5695950"/>
          <p14:tracePt t="147897" x="1784350" y="5708650"/>
          <p14:tracePt t="147914" x="1739900" y="5734050"/>
          <p14:tracePt t="147930" x="1701800" y="5753100"/>
          <p14:tracePt t="147947" x="1670050" y="5791200"/>
          <p14:tracePt t="147964" x="1651000" y="5822950"/>
          <p14:tracePt t="147980" x="1638300" y="5848350"/>
          <p14:tracePt t="147997" x="1631950" y="5880100"/>
          <p14:tracePt t="148013" x="1625600" y="5899150"/>
          <p14:tracePt t="148030" x="1625600" y="5924550"/>
          <p14:tracePt t="148033" x="1631950" y="5937250"/>
          <p14:tracePt t="148047" x="1638300" y="5949950"/>
          <p14:tracePt t="148063" x="1651000" y="5962650"/>
          <p14:tracePt t="148065" x="1670050" y="5975350"/>
          <p14:tracePt t="148080" x="1733550" y="6000750"/>
          <p14:tracePt t="148097" x="1841500" y="6026150"/>
          <p14:tracePt t="148113" x="1974850" y="6051550"/>
          <p14:tracePt t="148131" x="2120900" y="6076950"/>
          <p14:tracePt t="148147" x="2260600" y="6083300"/>
          <p14:tracePt t="148164" x="2381250" y="6083300"/>
          <p14:tracePt t="148181" x="2489200" y="6076950"/>
          <p14:tracePt t="148197" x="2571750" y="6045200"/>
          <p14:tracePt t="148214" x="2622550" y="6007100"/>
          <p14:tracePt t="148218" x="2647950" y="5975350"/>
          <p14:tracePt t="148230" x="2667000" y="5949950"/>
          <p14:tracePt t="148247" x="2686050" y="5905500"/>
          <p14:tracePt t="148263" x="2686050" y="5880100"/>
          <p14:tracePt t="148265" x="2686050" y="5861050"/>
          <p14:tracePt t="148280" x="2686050" y="5803900"/>
          <p14:tracePt t="148297" x="2635250" y="5746750"/>
          <p14:tracePt t="148313" x="2559050" y="5676900"/>
          <p14:tracePt t="148330" x="2457450" y="5632450"/>
          <p14:tracePt t="148347" x="2355850" y="5607050"/>
          <p14:tracePt t="148363" x="2279650" y="5600700"/>
          <p14:tracePt t="148380" x="2222500" y="5600700"/>
          <p14:tracePt t="148397" x="2165350" y="5607050"/>
          <p14:tracePt t="148413" x="2108200" y="5632450"/>
          <p14:tracePt t="148430" x="2063750" y="5651500"/>
          <p14:tracePt t="148447" x="2012950" y="5670550"/>
          <p14:tracePt t="148449" x="1987550" y="5676900"/>
          <p14:tracePt t="148463" x="1968500" y="5689600"/>
          <p14:tracePt t="148480" x="1930400" y="5715000"/>
          <p14:tracePt t="148497" x="1905000" y="5727700"/>
          <p14:tracePt t="148513" x="1898650" y="5746750"/>
          <p14:tracePt t="148530" x="1892300" y="5765800"/>
          <p14:tracePt t="148547" x="1892300" y="5791200"/>
          <p14:tracePt t="148563" x="1898650" y="5829300"/>
          <p14:tracePt t="148580" x="1924050" y="5861050"/>
          <p14:tracePt t="148597" x="1943100" y="5867400"/>
          <p14:tracePt t="148667" x="1949450" y="5867400"/>
          <p14:tracePt t="148690" x="1955800" y="5867400"/>
          <p14:tracePt t="148707" x="1974850" y="5861050"/>
          <p14:tracePt t="148718" x="1981200" y="5854700"/>
          <p14:tracePt t="148730" x="2025650" y="5810250"/>
          <p14:tracePt t="148730" x="0" y="0"/>
        </p14:tracePtLst>
        <p14:tracePtLst>
          <p14:tracePt t="149252" x="1822450" y="2241550"/>
          <p14:tracePt t="149269" x="1809750" y="2273300"/>
          <p14:tracePt t="149284" x="1784350" y="2336800"/>
          <p14:tracePt t="149297" x="1758950" y="2413000"/>
          <p14:tracePt t="149313" x="1733550" y="2514600"/>
          <p14:tracePt t="149330" x="1701800" y="2679700"/>
          <p14:tracePt t="149346" x="1682750" y="2914650"/>
          <p14:tracePt t="149363" x="1682750" y="3175000"/>
          <p14:tracePt t="149380" x="1708150" y="3517900"/>
          <p14:tracePt t="149397" x="1752600" y="3746500"/>
          <p14:tracePt t="149414" x="1828800" y="3898900"/>
          <p14:tracePt t="149431" x="1911350" y="4006850"/>
          <p14:tracePt t="149434" x="1962150" y="4044950"/>
          <p14:tracePt t="149447" x="2038350" y="4089400"/>
          <p14:tracePt t="149463" x="2228850" y="4159250"/>
          <p14:tracePt t="149480" x="3003550" y="4292600"/>
          <p14:tracePt t="149496" x="3867150" y="4324350"/>
          <p14:tracePt t="149513" x="4857750" y="4324350"/>
          <p14:tracePt t="149530" x="5861050" y="4324350"/>
          <p14:tracePt t="149546" x="6743700" y="4324350"/>
          <p14:tracePt t="149563" x="7315200" y="4292600"/>
          <p14:tracePt t="149579" x="7537450" y="4260850"/>
          <p14:tracePt t="149596" x="7600950" y="4241800"/>
          <p14:tracePt t="149613" x="7620000" y="4229100"/>
          <p14:tracePt t="149630" x="7639050" y="4197350"/>
          <p14:tracePt t="149647" x="7645400" y="4121150"/>
          <p14:tracePt t="149650" x="7658100" y="4070350"/>
          <p14:tracePt t="149663" x="7651750" y="4013200"/>
          <p14:tracePt t="149679" x="7620000" y="3873500"/>
          <p14:tracePt t="149682" x="7594600" y="3797300"/>
          <p14:tracePt t="149696" x="7524750" y="3632200"/>
          <p14:tracePt t="149713" x="7429500" y="3473450"/>
          <p14:tracePt t="149730" x="7315200" y="3327400"/>
          <p14:tracePt t="149746" x="7207250" y="3206750"/>
          <p14:tracePt t="149763" x="7099300" y="3105150"/>
          <p14:tracePt t="149779" x="6991350" y="3028950"/>
          <p14:tracePt t="149796" x="6896100" y="2952750"/>
          <p14:tracePt t="149813" x="6788150" y="2895600"/>
          <p14:tracePt t="149829" x="6673850" y="2851150"/>
          <p14:tracePt t="149846" x="6521450" y="2800350"/>
          <p14:tracePt t="149863" x="6280150" y="2749550"/>
          <p14:tracePt t="149880" x="5689600" y="2692400"/>
          <p14:tracePt t="149896" x="5257800" y="2692400"/>
          <p14:tracePt t="149913" x="4781550" y="2692400"/>
          <p14:tracePt t="149929" x="4330700" y="2692400"/>
          <p14:tracePt t="149946" x="4000500" y="2692400"/>
          <p14:tracePt t="149963" x="3759200" y="2692400"/>
          <p14:tracePt t="149980" x="3556000" y="2692400"/>
          <p14:tracePt t="149996" x="3365500" y="2730500"/>
          <p14:tracePt t="150013" x="3124200" y="2768600"/>
          <p14:tracePt t="150030" x="2882900" y="2832100"/>
          <p14:tracePt t="150046" x="2660650" y="2889250"/>
          <p14:tracePt t="150063" x="2476500" y="2921000"/>
          <p14:tracePt t="150079" x="2349500" y="2959100"/>
          <p14:tracePt t="150082" x="2298700" y="2971800"/>
          <p14:tracePt t="150096" x="2228850" y="3003550"/>
          <p14:tracePt t="150113" x="2165350" y="3022600"/>
          <p14:tracePt t="150129" x="2127250" y="3035300"/>
          <p14:tracePt t="150147" x="2095500" y="3048000"/>
          <p14:tracePt t="150163" x="2070100" y="3060700"/>
          <p14:tracePt t="150180" x="2038350" y="3079750"/>
          <p14:tracePt t="150197" x="2012950" y="3098800"/>
          <p14:tracePt t="150213" x="1981200" y="3136900"/>
          <p14:tracePt t="150229" x="1949450" y="3175000"/>
          <p14:tracePt t="150247" x="1917700" y="3238500"/>
          <p14:tracePt t="150263" x="1873250" y="3302000"/>
          <p14:tracePt t="150265" x="1860550" y="3340100"/>
          <p14:tracePt t="150279" x="1847850" y="3371850"/>
          <p14:tracePt t="150296" x="1835150" y="3460750"/>
          <p14:tracePt t="150313" x="1835150" y="3511550"/>
          <p14:tracePt t="150329" x="1835150" y="3568700"/>
          <p14:tracePt t="150346" x="1847850" y="3600450"/>
          <p14:tracePt t="150363" x="1879600" y="3644900"/>
          <p14:tracePt t="150380" x="1936750" y="3689350"/>
          <p14:tracePt t="150397" x="2019300" y="3740150"/>
          <p14:tracePt t="150413" x="2146300" y="3797300"/>
          <p14:tracePt t="150430" x="2343150" y="3873500"/>
          <p14:tracePt t="150434" x="2495550" y="3911600"/>
          <p14:tracePt t="150446" x="2686050" y="3962400"/>
          <p14:tracePt t="150463" x="3232150" y="4057650"/>
          <p14:tracePt t="150466" x="3568700" y="4114800"/>
          <p14:tracePt t="150479" x="3898900" y="4146550"/>
          <p14:tracePt t="150496" x="4933950" y="4159250"/>
          <p14:tracePt t="150512" x="5670550" y="4152900"/>
          <p14:tracePt t="150529" x="6191250" y="4070350"/>
          <p14:tracePt t="150546" x="6508750" y="3994150"/>
          <p14:tracePt t="150563" x="6673850" y="3937000"/>
          <p14:tracePt t="150579" x="6775450" y="3879850"/>
          <p14:tracePt t="150596" x="6864350" y="3822700"/>
          <p14:tracePt t="150612" x="6946900" y="3765550"/>
          <p14:tracePt t="150629" x="7035800" y="3702050"/>
          <p14:tracePt t="150646" x="7131050" y="3638550"/>
          <p14:tracePt t="150650" x="7156450" y="3613150"/>
          <p14:tracePt t="150662" x="7181850" y="3581400"/>
          <p14:tracePt t="150680" x="7200900" y="3517900"/>
          <p14:tracePt t="150682" x="7200900" y="3492500"/>
          <p14:tracePt t="150697" x="7194550" y="3429000"/>
          <p14:tracePt t="150713" x="7150100" y="3365500"/>
          <p14:tracePt t="150729" x="7073900" y="3295650"/>
          <p14:tracePt t="150746" x="6946900" y="3219450"/>
          <p14:tracePt t="150762" x="6762750" y="3130550"/>
          <p14:tracePt t="150779" x="6445250" y="3035300"/>
          <p14:tracePt t="150796" x="5956300" y="2914650"/>
          <p14:tracePt t="150812" x="5410200" y="2806700"/>
          <p14:tracePt t="150829" x="4883150" y="2692400"/>
          <p14:tracePt t="150846" x="4502150" y="2622550"/>
          <p14:tracePt t="150863" x="4292600" y="2609850"/>
          <p14:tracePt t="150865" x="4216400" y="2609850"/>
          <p14:tracePt t="150879" x="4121150" y="2609850"/>
          <p14:tracePt t="150897" x="3797300" y="2609850"/>
          <p14:tracePt t="150913" x="3568700" y="2654300"/>
          <p14:tracePt t="150930" x="3365500" y="2711450"/>
          <p14:tracePt t="150946" x="3206750" y="2787650"/>
          <p14:tracePt t="150963" x="3092450" y="2863850"/>
          <p14:tracePt t="150979" x="3022600" y="2921000"/>
          <p14:tracePt t="150996" x="2997200" y="2971800"/>
          <p14:tracePt t="151013" x="2990850" y="3009900"/>
          <p14:tracePt t="151029" x="2984500" y="3048000"/>
          <p14:tracePt t="151046" x="2984500" y="3086100"/>
          <p14:tracePt t="151062" x="2984500" y="3117850"/>
          <p14:tracePt t="151079" x="2984500" y="3136900"/>
          <p14:tracePt t="151081" x="2984500" y="3155950"/>
          <p14:tracePt t="151096" x="2990850" y="3155950"/>
          <p14:tracePt t="151177" x="0" y="0"/>
        </p14:tracePtLst>
        <p14:tracePtLst>
          <p14:tracePt t="152047" x="1727200" y="5676900"/>
          <p14:tracePt t="152075" x="1720850" y="5676900"/>
          <p14:tracePt t="152090" x="1708150" y="5689600"/>
          <p14:tracePt t="152101" x="1701800" y="5708650"/>
          <p14:tracePt t="152112" x="1695450" y="5734050"/>
          <p14:tracePt t="152129" x="1695450" y="5772150"/>
          <p14:tracePt t="152146" x="1701800" y="5842000"/>
          <p14:tracePt t="152162" x="1733550" y="5905500"/>
          <p14:tracePt t="152179" x="1835150" y="5994400"/>
          <p14:tracePt t="152195" x="1993900" y="6083300"/>
          <p14:tracePt t="152213" x="2152650" y="6127750"/>
          <p14:tracePt t="152229" x="2273300" y="6140450"/>
          <p14:tracePt t="152245" x="2349500" y="6140450"/>
          <p14:tracePt t="152262" x="2393950" y="6121400"/>
          <p14:tracePt t="152279" x="2425700" y="6089650"/>
          <p14:tracePt t="152295" x="2457450" y="6045200"/>
          <p14:tracePt t="152298" x="2470150" y="6026150"/>
          <p14:tracePt t="152312" x="2482850" y="5988050"/>
          <p14:tracePt t="152329" x="2482850" y="5962650"/>
          <p14:tracePt t="152345" x="2495550" y="5937250"/>
          <p14:tracePt t="152362" x="2495550" y="5930900"/>
          <p14:tracePt t="152378" x="2495550" y="5911850"/>
          <p14:tracePt t="152395" x="2495550" y="5905500"/>
          <p14:tracePt t="152412" x="2495550" y="5892800"/>
          <p14:tracePt t="152429" x="2495550" y="5880100"/>
          <p14:tracePt t="152446" x="2495550" y="5867400"/>
          <p14:tracePt t="152462" x="2495550" y="5854700"/>
          <p14:tracePt t="152479" x="2476500" y="5822950"/>
          <p14:tracePt t="152496" x="2406650" y="5765800"/>
          <p14:tracePt t="152512" x="2362200" y="5740400"/>
          <p14:tracePt t="152529" x="2324100" y="5721350"/>
          <p14:tracePt t="152545" x="2317750" y="5721350"/>
          <p14:tracePt t="152562" x="2311400" y="5721350"/>
          <p14:tracePt t="152578" x="2298700" y="5721350"/>
          <p14:tracePt t="152595" x="2279650" y="5721350"/>
          <p14:tracePt t="152612" x="2260600" y="5727700"/>
          <p14:tracePt t="152628" x="2228850" y="5759450"/>
          <p14:tracePt t="152645" x="2203450" y="5803900"/>
          <p14:tracePt t="152662" x="2190750" y="5842000"/>
          <p14:tracePt t="152664" x="2190750" y="5854700"/>
          <p14:tracePt t="152679" x="2190750" y="5867400"/>
          <p14:tracePt t="152681" x="2190750" y="5886450"/>
          <p14:tracePt t="152695" x="2190750" y="5905500"/>
          <p14:tracePt t="152697" x="2190750" y="5918200"/>
          <p14:tracePt t="152712" x="2222500" y="5975350"/>
          <p14:tracePt t="152729" x="2292350" y="6013450"/>
          <p14:tracePt t="152745" x="2381250" y="6038850"/>
          <p14:tracePt t="152762" x="2476500" y="6045200"/>
          <p14:tracePt t="152778" x="2616200" y="6045200"/>
          <p14:tracePt t="152795" x="2755900" y="6038850"/>
          <p14:tracePt t="152812" x="2857500" y="6019800"/>
          <p14:tracePt t="152828" x="2940050" y="5981700"/>
          <p14:tracePt t="152845" x="2990850" y="5937250"/>
          <p14:tracePt t="152862" x="3022600" y="5911850"/>
          <p14:tracePt t="152878" x="3048000" y="5873750"/>
          <p14:tracePt t="152895" x="3060700" y="5854700"/>
          <p14:tracePt t="152912" x="3060700" y="5842000"/>
          <p14:tracePt t="152945" x="3067050" y="5835650"/>
          <p14:tracePt t="152969" x="3067050" y="5829300"/>
          <p14:tracePt t="152979" x="3067050" y="5816600"/>
          <p14:tracePt t="152995" x="3041650" y="5791200"/>
          <p14:tracePt t="153012" x="2997200" y="5759450"/>
          <p14:tracePt t="153028" x="2933700" y="5734050"/>
          <p14:tracePt t="153045" x="2844800" y="5715000"/>
          <p14:tracePt t="153062" x="2774950" y="5702300"/>
          <p14:tracePt t="153078" x="2717800" y="5702300"/>
          <p14:tracePt t="153095" x="2654300" y="5708650"/>
          <p14:tracePt t="153112" x="2565400" y="5740400"/>
          <p14:tracePt t="153128" x="2527300" y="5765800"/>
          <p14:tracePt t="153145" x="2508250" y="5797550"/>
          <p14:tracePt t="153162" x="2482850" y="5822950"/>
          <p14:tracePt t="153179" x="2470150" y="5867400"/>
          <p14:tracePt t="153195" x="2470150" y="5886450"/>
          <p14:tracePt t="153212" x="2470150" y="5905500"/>
          <p14:tracePt t="153228" x="2470150" y="5930900"/>
          <p14:tracePt t="153245" x="2476500" y="5956300"/>
          <p14:tracePt t="153262" x="2508250" y="5981700"/>
          <p14:tracePt t="153278" x="2546350" y="6000750"/>
          <p14:tracePt t="153295" x="2597150" y="6019800"/>
          <p14:tracePt t="153296" x="2622550" y="6026150"/>
          <p14:tracePt t="153312" x="2673350" y="6026150"/>
          <p14:tracePt t="153328" x="2736850" y="6007100"/>
          <p14:tracePt t="153345" x="2774950" y="5975350"/>
          <p14:tracePt t="153361" x="2794000" y="5937250"/>
          <p14:tracePt t="153378" x="2794000" y="5911850"/>
          <p14:tracePt t="153395" x="2794000" y="5861050"/>
          <p14:tracePt t="153412" x="2781300" y="5810250"/>
          <p14:tracePt t="153429" x="2749550" y="5759450"/>
          <p14:tracePt t="153445" x="2724150" y="5721350"/>
          <p14:tracePt t="153462" x="2698750" y="5708650"/>
          <p14:tracePt t="153479" x="2698750" y="5695950"/>
          <p14:tracePt t="153531" x="2692400" y="5695950"/>
          <p14:tracePt t="153540" x="2686050" y="5702300"/>
          <p14:tracePt t="153550" x="2673350" y="5721350"/>
          <p14:tracePt t="153562" x="2654300" y="5778500"/>
          <p14:tracePt t="153578" x="2641600" y="5842000"/>
          <p14:tracePt t="153595" x="2641600" y="5886450"/>
          <p14:tracePt t="153611" x="2641600" y="5930900"/>
          <p14:tracePt t="153628" x="2679700" y="5975350"/>
          <p14:tracePt t="153645" x="2717800" y="6000750"/>
          <p14:tracePt t="153662" x="2743200" y="6000750"/>
          <p14:tracePt t="153664" x="2755900" y="6000750"/>
          <p14:tracePt t="153678" x="2768600" y="6000750"/>
          <p14:tracePt t="153683" x="2794000" y="6000750"/>
          <p14:tracePt t="153695" x="2819400" y="5988050"/>
          <p14:tracePt t="153712" x="2895600" y="5937250"/>
          <p14:tracePt t="153728" x="2921000" y="5892800"/>
          <p14:tracePt t="153746" x="2927350" y="5861050"/>
          <p14:tracePt t="153761" x="2927350" y="5835650"/>
          <p14:tracePt t="153778" x="2927350" y="5816600"/>
          <p14:tracePt t="153795" x="2927350" y="5810250"/>
          <p14:tracePt t="153868" x="2927350" y="5822950"/>
          <p14:tracePt t="153885" x="2940050" y="5899150"/>
          <p14:tracePt t="153901" x="2959100" y="5949950"/>
          <p14:tracePt t="153905" x="2978150" y="5969000"/>
          <p14:tracePt t="153916" x="2997200" y="5981700"/>
          <p14:tracePt t="153929" x="3003550" y="5994400"/>
          <p14:tracePt t="153945" x="3009900" y="5994400"/>
          <p14:tracePt t="155603" x="0" y="0"/>
        </p14:tracePtLst>
        <p14:tracePtLst>
          <p14:tracePt t="156339" x="3467100" y="5753100"/>
          <p14:tracePt t="156395" x="3467100" y="5759450"/>
          <p14:tracePt t="156414" x="3467100" y="5822950"/>
          <p14:tracePt t="156428" x="3473450" y="5930900"/>
          <p14:tracePt t="156445" x="3530600" y="6038850"/>
          <p14:tracePt t="156461" x="3613150" y="6115050"/>
          <p14:tracePt t="156478" x="3702050" y="6159500"/>
          <p14:tracePt t="156494" x="3784600" y="6184900"/>
          <p14:tracePt t="156497" x="3803650" y="6191250"/>
          <p14:tracePt t="156514" x="3822700" y="6191250"/>
          <p14:tracePt t="156527" x="3841750" y="6184900"/>
          <p14:tracePt t="156544" x="3867150" y="6140450"/>
          <p14:tracePt t="156560" x="3886200" y="6089650"/>
          <p14:tracePt t="156577" x="3905250" y="6026150"/>
          <p14:tracePt t="156594" x="3924300" y="5969000"/>
          <p14:tracePt t="156610" x="3930650" y="5930900"/>
          <p14:tracePt t="156627" x="3930650" y="5911850"/>
          <p14:tracePt t="156644" x="3930650" y="5899150"/>
          <p14:tracePt t="156809" x="0" y="0"/>
        </p14:tracePtLst>
        <p14:tracePtLst>
          <p14:tracePt t="157230" x="4946650" y="5664200"/>
          <p14:tracePt t="157283" x="4946650" y="5689600"/>
          <p14:tracePt t="157300" x="4946650" y="5778500"/>
          <p14:tracePt t="157314" x="4946650" y="5905500"/>
          <p14:tracePt t="157327" x="4946650" y="5975350"/>
          <p14:tracePt t="157344" x="4997450" y="6089650"/>
          <p14:tracePt t="157360" x="5048250" y="6146800"/>
          <p14:tracePt t="157377" x="5124450" y="6203950"/>
          <p14:tracePt t="157394" x="5226050" y="6229350"/>
          <p14:tracePt t="157410" x="5353050" y="6235700"/>
          <p14:tracePt t="157428" x="5473700" y="6191250"/>
          <p14:tracePt t="157445" x="5575300" y="6096000"/>
          <p14:tracePt t="157461" x="5651500" y="5981700"/>
          <p14:tracePt t="157478" x="5689600" y="5867400"/>
          <p14:tracePt t="157481" x="5689600" y="5848350"/>
          <p14:tracePt t="157495" x="5689600" y="5816600"/>
          <p14:tracePt t="157510" x="5689600" y="5759450"/>
          <p14:tracePt t="157527" x="5670550" y="5734050"/>
          <p14:tracePt t="157529" x="5664200" y="5734050"/>
          <p14:tracePt t="157544" x="5657850" y="5727700"/>
          <p14:tracePt t="157560" x="5645150" y="5721350"/>
          <p14:tracePt t="157577" x="5638800" y="5721350"/>
          <p14:tracePt t="157594" x="5613400" y="5746750"/>
          <p14:tracePt t="157610" x="5588000" y="5835650"/>
          <p14:tracePt t="157627" x="5568950" y="5956300"/>
          <p14:tracePt t="157643" x="5568950" y="6038850"/>
          <p14:tracePt t="157660" x="5600700" y="6115050"/>
          <p14:tracePt t="157678" x="5664200" y="6165850"/>
          <p14:tracePt t="157680" x="5702300" y="6178550"/>
          <p14:tracePt t="157694" x="5746750" y="6184900"/>
          <p14:tracePt t="157711" x="5803900" y="6184900"/>
          <p14:tracePt t="157727" x="5867400" y="6159500"/>
          <p14:tracePt t="157730" x="5886450" y="6121400"/>
          <p14:tracePt t="157744" x="5911850" y="6083300"/>
          <p14:tracePt t="157760" x="5930900" y="5969000"/>
          <p14:tracePt t="157777" x="5930900" y="5873750"/>
          <p14:tracePt t="157794" x="5918200" y="5816600"/>
          <p14:tracePt t="157810" x="5905500" y="5797550"/>
          <p14:tracePt t="157851" x="5892800" y="5797550"/>
          <p14:tracePt t="157860" x="5892800" y="5816600"/>
          <p14:tracePt t="157877" x="5892800" y="5867400"/>
          <p14:tracePt t="157893" x="5892800" y="5918200"/>
          <p14:tracePt t="157910" x="5892800" y="5924550"/>
          <p14:tracePt t="157954" x="5899150" y="5930900"/>
          <p14:tracePt t="157970" x="5899150" y="5924550"/>
          <p14:tracePt t="157982" x="5899150" y="5899150"/>
          <p14:tracePt t="157995" x="5899150" y="5867400"/>
          <p14:tracePt t="158010" x="5899150" y="5854700"/>
          <p14:tracePt t="158027" x="5899150" y="5848350"/>
          <p14:tracePt t="158233" x="0" y="0"/>
        </p14:tracePtLst>
        <p14:tracePtLst>
          <p14:tracePt t="159279" x="1504950" y="2343150"/>
          <p14:tracePt t="159293" x="1460500" y="2419350"/>
          <p14:tracePt t="159310" x="1416050" y="2540000"/>
          <p14:tracePt t="159326" x="1371600" y="2667000"/>
          <p14:tracePt t="159343" x="1346200" y="2813050"/>
          <p14:tracePt t="159360" x="1346200" y="2940050"/>
          <p14:tracePt t="159361" x="1346200" y="3003550"/>
          <p14:tracePt t="159376" x="1365250" y="3149600"/>
          <p14:tracePt t="159393" x="1422400" y="3282950"/>
          <p14:tracePt t="159409" x="1555750" y="3441700"/>
          <p14:tracePt t="159427" x="1816100" y="3632200"/>
          <p14:tracePt t="159443" x="2279650" y="3879850"/>
          <p14:tracePt t="159460" x="2940050" y="4146550"/>
          <p14:tracePt t="159477" x="3752850" y="4349750"/>
          <p14:tracePt t="159493" x="4641850" y="4527550"/>
          <p14:tracePt t="159496" x="5092700" y="4559300"/>
          <p14:tracePt t="159509" x="5568950" y="4572000"/>
          <p14:tracePt t="159526" x="6496050" y="4584700"/>
          <p14:tracePt t="159543" x="7308850" y="4521200"/>
          <p14:tracePt t="159559" x="7823200" y="4381500"/>
          <p14:tracePt t="159560" x="7969250" y="4305300"/>
          <p14:tracePt t="159576" x="8077200" y="4184650"/>
          <p14:tracePt t="159593" x="8102600" y="4038600"/>
          <p14:tracePt t="159610" x="8058150" y="3854450"/>
          <p14:tracePt t="159626" x="7937500" y="3657600"/>
          <p14:tracePt t="159643" x="7791450" y="3479800"/>
          <p14:tracePt t="159659" x="7537450" y="3251200"/>
          <p14:tracePt t="159677" x="7181850" y="2990850"/>
          <p14:tracePt t="159693" x="6737350" y="2736850"/>
          <p14:tracePt t="159710" x="6369050" y="2565400"/>
          <p14:tracePt t="159713" x="6210300" y="2508250"/>
          <p14:tracePt t="159726" x="6013450" y="2432050"/>
          <p14:tracePt t="159743" x="5683250" y="2317750"/>
          <p14:tracePt t="159760" x="5403850" y="2254250"/>
          <p14:tracePt t="159762" x="5238750" y="2222500"/>
          <p14:tracePt t="159776" x="4940300" y="2190750"/>
          <p14:tracePt t="159793" x="4616450" y="2159000"/>
          <p14:tracePt t="159810" x="4248150" y="2159000"/>
          <p14:tracePt t="159826" x="3835400" y="2165350"/>
          <p14:tracePt t="159843" x="3524250" y="2216150"/>
          <p14:tracePt t="159859" x="3295650" y="2286000"/>
          <p14:tracePt t="159876" x="3181350" y="2343150"/>
          <p14:tracePt t="159893" x="3124200" y="2381250"/>
          <p14:tracePt t="159909" x="3098800" y="2419350"/>
          <p14:tracePt t="159926" x="3086100" y="2438400"/>
          <p14:tracePt t="159943" x="3073400" y="2463800"/>
          <p14:tracePt t="159960" x="3073400" y="2470150"/>
          <p14:tracePt t="160089" x="0" y="0"/>
        </p14:tracePtLst>
        <p14:tracePtLst>
          <p14:tracePt t="161220" x="6699250" y="5727700"/>
          <p14:tracePt t="161233" x="6680200" y="5727700"/>
          <p14:tracePt t="161245" x="6673850" y="5727700"/>
          <p14:tracePt t="161260" x="6661150" y="5727700"/>
          <p14:tracePt t="161276" x="6642100" y="5727700"/>
          <p14:tracePt t="161298" x="6635750" y="5727700"/>
          <p14:tracePt t="161323" x="6623050" y="5734050"/>
          <p14:tracePt t="161339" x="6623050" y="5740400"/>
          <p14:tracePt t="161346" x="6623050" y="5746750"/>
          <p14:tracePt t="161359" x="6623050" y="5753100"/>
          <p14:tracePt t="161376" x="6629400" y="5803900"/>
          <p14:tracePt t="161392" x="6648450" y="5854700"/>
          <p14:tracePt t="161409" x="6705600" y="5943600"/>
          <p14:tracePt t="161426" x="6775450" y="6026150"/>
          <p14:tracePt t="161443" x="6851650" y="6115050"/>
          <p14:tracePt t="161459" x="6921500" y="6191250"/>
          <p14:tracePt t="161476" x="6953250" y="6223000"/>
          <p14:tracePt t="161493" x="6965950" y="6235700"/>
          <p14:tracePt t="161564" x="6953250" y="6242050"/>
          <p14:tracePt t="161577" x="6883400" y="6235700"/>
          <p14:tracePt t="161593" x="6762750" y="6223000"/>
          <p14:tracePt t="161609" x="6635750" y="6197600"/>
          <p14:tracePt t="161626" x="6540500" y="6172200"/>
          <p14:tracePt t="161642" x="6515100" y="6165850"/>
          <p14:tracePt t="161659" x="6508750" y="6165850"/>
          <p14:tracePt t="161676" x="6502400" y="6159500"/>
          <p14:tracePt t="161769" x="0" y="0"/>
        </p14:tracePtLst>
        <p14:tracePtLst>
          <p14:tracePt t="162149" x="6635750" y="6121400"/>
          <p14:tracePt t="162166" x="6642100" y="6223000"/>
          <p14:tracePt t="162182" x="6654800" y="6299200"/>
          <p14:tracePt t="162185" x="6667500" y="6318250"/>
          <p14:tracePt t="162196" x="6673850" y="6324600"/>
          <p14:tracePt t="162226" x="6680200" y="6330950"/>
          <p14:tracePt t="162241" x="0" y="0"/>
        </p14:tracePtLst>
        <p14:tracePtLst>
          <p14:tracePt t="162708" x="6819900" y="5829300"/>
          <p14:tracePt t="162763" x="6819900" y="5835650"/>
          <p14:tracePt t="162781" x="6819900" y="5854700"/>
          <p14:tracePt t="162800" x="6826250" y="5880100"/>
          <p14:tracePt t="162819" x="6838950" y="5905500"/>
          <p14:tracePt t="162842" x="6845300" y="5911850"/>
          <p14:tracePt t="162859" x="6845300" y="5918200"/>
          <p14:tracePt t="162948" x="6845300" y="5924550"/>
          <p14:tracePt t="162962" x="6851650" y="5924550"/>
          <p14:tracePt t="162979" x="6877050" y="5905500"/>
          <p14:tracePt t="162993" x="6915150" y="5892800"/>
          <p14:tracePt t="163009" x="6946900" y="5880100"/>
          <p14:tracePt t="163025" x="6965950" y="5880100"/>
          <p14:tracePt t="163097" x="6972300" y="5880100"/>
          <p14:tracePt t="163116" x="6972300" y="5886450"/>
          <p14:tracePt t="163130" x="6972300" y="5924550"/>
          <p14:tracePt t="163145" x="6965950" y="5969000"/>
          <p14:tracePt t="163158" x="6959600" y="5981700"/>
          <p14:tracePt t="163175" x="6946900" y="6013450"/>
          <p14:tracePt t="163176" x="6946900" y="6019800"/>
          <p14:tracePt t="163191" x="6946900" y="6026150"/>
          <p14:tracePt t="163209" x="6946900" y="6032500"/>
          <p14:tracePt t="163265" x="0" y="0"/>
        </p14:tracePtLst>
        <p14:tracePtLst>
          <p14:tracePt t="165844" x="8337550" y="5664200"/>
          <p14:tracePt t="165907" x="8337550" y="5670550"/>
          <p14:tracePt t="165923" x="8337550" y="5702300"/>
          <p14:tracePt t="165934" x="8337550" y="5727700"/>
          <p14:tracePt t="165946" x="8343900" y="5791200"/>
          <p14:tracePt t="165958" x="8350250" y="5822950"/>
          <p14:tracePt t="165974" x="8362950" y="5873750"/>
          <p14:tracePt t="165977" x="8375650" y="5899150"/>
          <p14:tracePt t="165991" x="8401050" y="5924550"/>
          <p14:tracePt t="166008" x="8432800" y="5969000"/>
          <p14:tracePt t="166024" x="8458200" y="6013450"/>
          <p14:tracePt t="166041" x="8483600" y="6019800"/>
          <p14:tracePt t="166058" x="8483600" y="6026150"/>
          <p14:tracePt t="166074" x="8489950" y="6026150"/>
          <p14:tracePt t="166091" x="8496300" y="6026150"/>
          <p14:tracePt t="166107" x="8509000" y="6026150"/>
          <p14:tracePt t="166124" x="8515350" y="6019800"/>
          <p14:tracePt t="166140" x="8528050" y="5988050"/>
          <p14:tracePt t="166157" x="8534400" y="5937250"/>
          <p14:tracePt t="166174" x="8540750" y="5880100"/>
          <p14:tracePt t="166191" x="8540750" y="5842000"/>
          <p14:tracePt t="166207" x="8540750" y="5829300"/>
          <p14:tracePt t="166208" x="8540750" y="5816600"/>
          <p14:tracePt t="166224" x="8540750" y="5810250"/>
          <p14:tracePt t="166298" x="8540750" y="5822950"/>
          <p14:tracePt t="166309" x="8540750" y="5848350"/>
          <p14:tracePt t="166325" x="8540750" y="5918200"/>
          <p14:tracePt t="166341" x="8553450" y="6000750"/>
          <p14:tracePt t="166357" x="8559800" y="6026150"/>
          <p14:tracePt t="166361" x="8566150" y="6038850"/>
          <p14:tracePt t="166375" x="8572500" y="6045200"/>
          <p14:tracePt t="166452" x="8572500" y="6026150"/>
          <p14:tracePt t="166463" x="8572500" y="6007100"/>
          <p14:tracePt t="166475" x="8572500" y="5949950"/>
          <p14:tracePt t="166492" x="8559800" y="5892800"/>
          <p14:tracePt t="166512" x="8547100" y="5822950"/>
          <p14:tracePt t="166526" x="8547100" y="5810250"/>
          <p14:tracePt t="166541" x="8547100" y="5803900"/>
          <p14:tracePt t="166562" x="8540750" y="5797550"/>
          <p14:tracePt t="166578" x="8534400" y="5797550"/>
          <p14:tracePt t="166590" x="8534400" y="5803900"/>
          <p14:tracePt t="166608" x="8534400" y="5867400"/>
          <p14:tracePt t="166624" x="8534400" y="5918200"/>
          <p14:tracePt t="166640" x="8534400" y="5930900"/>
          <p14:tracePt t="166770" x="8534400" y="5924550"/>
          <p14:tracePt t="167025" x="0" y="0"/>
        </p14:tracePtLst>
        <p14:tracePtLst>
          <p14:tracePt t="168409" x="8953500" y="5784850"/>
          <p14:tracePt t="168482" x="8953500" y="5797550"/>
          <p14:tracePt t="168489" x="8953500" y="5816600"/>
          <p14:tracePt t="168497" x="8953500" y="5835650"/>
          <p14:tracePt t="168507" x="8953500" y="5867400"/>
          <p14:tracePt t="168523" x="8953500" y="5937250"/>
          <p14:tracePt t="168540" x="8953500" y="5994400"/>
          <p14:tracePt t="168557" x="8966200" y="6038850"/>
          <p14:tracePt t="168573" x="8966200" y="6051550"/>
          <p14:tracePt t="168590" x="8966200" y="6064250"/>
          <p14:tracePt t="168680" x="8972550" y="6064250"/>
          <p14:tracePt t="168688" x="8978900" y="6045200"/>
          <p14:tracePt t="168698" x="8978900" y="6038850"/>
          <p14:tracePt t="168706" x="8978900" y="6019800"/>
          <p14:tracePt t="168723" x="8978900" y="5975350"/>
          <p14:tracePt t="168741" x="8978900" y="5918200"/>
          <p14:tracePt t="168757" x="8978900" y="5873750"/>
          <p14:tracePt t="168762" x="8978900" y="5861050"/>
          <p14:tracePt t="168774" x="8972550" y="5842000"/>
          <p14:tracePt t="168790" x="8972550" y="5835650"/>
          <p14:tracePt t="168808" x="8972550" y="5829300"/>
          <p14:tracePt t="168890" x="8972550" y="5842000"/>
          <p14:tracePt t="168902" x="8972550" y="5873750"/>
          <p14:tracePt t="168916" x="8972550" y="5930900"/>
          <p14:tracePt t="168931" x="8972550" y="5962650"/>
          <p14:tracePt t="168941" x="8972550" y="5975350"/>
          <p14:tracePt t="168956" x="8972550" y="5981700"/>
          <p14:tracePt t="169043" x="8972550" y="5975350"/>
          <p14:tracePt t="169054" x="8972550" y="5956300"/>
          <p14:tracePt t="169071" x="8972550" y="5905500"/>
          <p14:tracePt t="169081" x="8972550" y="5854700"/>
          <p14:tracePt t="169090" x="8972550" y="5829300"/>
          <p14:tracePt t="169107" x="8972550" y="5803900"/>
          <p14:tracePt t="169123" x="8972550" y="5791200"/>
          <p14:tracePt t="169185" x="8966200" y="5791200"/>
          <p14:tracePt t="169194" x="8966200" y="5803900"/>
          <p14:tracePt t="169201" x="8966200" y="5822950"/>
          <p14:tracePt t="169211" x="8966200" y="5848350"/>
          <p14:tracePt t="169223" x="8966200" y="5873750"/>
          <p14:tracePt t="169241" x="8959850" y="5905500"/>
          <p14:tracePt t="169257" x="8959850" y="5930900"/>
          <p14:tracePt t="169273" x="8959850" y="5943600"/>
          <p14:tracePt t="169373" x="8959850" y="5924550"/>
          <p14:tracePt t="169386" x="8966200" y="5905500"/>
          <p14:tracePt t="169402" x="8966200" y="5899150"/>
          <p14:tracePt t="169523" x="8966200" y="5924550"/>
          <p14:tracePt t="169534" x="8966200" y="5949950"/>
          <p14:tracePt t="169547" x="8966200" y="5994400"/>
          <p14:tracePt t="169560" x="8966200" y="6026150"/>
          <p14:tracePt t="169573" x="8966200" y="6032500"/>
          <p14:tracePt t="169590" x="8966200" y="6045200"/>
          <p14:tracePt t="169699" x="8966200" y="6026150"/>
          <p14:tracePt t="169711" x="8966200" y="6000750"/>
          <p14:tracePt t="169723" x="8966200" y="5969000"/>
          <p14:tracePt t="169740" x="8966200" y="5943600"/>
          <p14:tracePt t="169756" x="8966200" y="5930900"/>
          <p14:tracePt t="169773" x="8966200" y="5924550"/>
          <p14:tracePt t="169856" x="8966200" y="5943600"/>
          <p14:tracePt t="169865" x="8966200" y="5969000"/>
          <p14:tracePt t="169872" x="8966200" y="5981700"/>
          <p14:tracePt t="169889" x="8966200" y="6026150"/>
          <p14:tracePt t="169906" x="8966200" y="6038850"/>
          <p14:tracePt t="169923" x="8966200" y="6045200"/>
          <p14:tracePt t="170019" x="8966200" y="6026150"/>
          <p14:tracePt t="170032" x="8966200" y="6013450"/>
          <p14:tracePt t="170044" x="8966200" y="5975350"/>
          <p14:tracePt t="170057" x="8966200" y="5943600"/>
          <p14:tracePt t="170074" x="8966200" y="5930900"/>
          <p14:tracePt t="170089" x="8966200" y="5918200"/>
          <p14:tracePt t="170196" x="8966200" y="5930900"/>
          <p14:tracePt t="170209" x="8966200" y="5981700"/>
          <p14:tracePt t="170223" x="8966200" y="6007100"/>
          <p14:tracePt t="170241" x="8972550" y="6038850"/>
          <p14:tracePt t="170256" x="8972550" y="6045200"/>
          <p14:tracePt t="170339" x="8972550" y="6038850"/>
          <p14:tracePt t="170353" x="8972550" y="6000750"/>
          <p14:tracePt t="170372" x="8972550" y="5962650"/>
          <p14:tracePt t="170382" x="8972550" y="5949950"/>
          <p14:tracePt t="170390" x="8972550" y="5943600"/>
          <p14:tracePt t="170406" x="8972550" y="5924550"/>
          <p14:tracePt t="170491" x="8972550" y="5937250"/>
          <p14:tracePt t="170503" x="8972550" y="5943600"/>
          <p14:tracePt t="170517" x="8972550" y="5962650"/>
          <p14:tracePt t="170529" x="8972550" y="5975350"/>
          <p14:tracePt t="170540" x="8972550" y="5981700"/>
          <p14:tracePt t="170668" x="8972550" y="5975350"/>
          <p14:tracePt t="170681" x="8972550" y="5949950"/>
          <p14:tracePt t="170700" x="8972550" y="5918200"/>
          <p14:tracePt t="170708" x="8978900" y="5899150"/>
          <p14:tracePt t="170722" x="8978900" y="5886450"/>
          <p14:tracePt t="170740" x="8978900" y="5867400"/>
          <p14:tracePt t="170756" x="8978900" y="5861050"/>
          <p14:tracePt t="170777" x="8978900" y="5854700"/>
          <p14:tracePt t="170789" x="8978900" y="5848350"/>
          <p14:tracePt t="170857" x="8978900" y="5861050"/>
          <p14:tracePt t="170866" x="8978900" y="5873750"/>
          <p14:tracePt t="170875" x="8978900" y="5892800"/>
          <p14:tracePt t="170889" x="8978900" y="5930900"/>
          <p14:tracePt t="170905" x="8978900" y="5949950"/>
          <p14:tracePt t="171066" x="8978900" y="5943600"/>
          <p14:tracePt t="171169" x="0" y="0"/>
        </p14:tracePtLst>
        <p14:tracePtLst>
          <p14:tracePt t="171940" x="8242300" y="6076950"/>
          <p14:tracePt t="171970" x="8242300" y="6083300"/>
          <p14:tracePt t="171985" x="8267700" y="6083300"/>
          <p14:tracePt t="171996" x="8312150" y="6083300"/>
          <p14:tracePt t="172007" x="8375650" y="6083300"/>
          <p14:tracePt t="172022" x="8578850" y="6083300"/>
          <p14:tracePt t="172039" x="8794750" y="6083300"/>
          <p14:tracePt t="172041" x="8890000" y="6083300"/>
          <p14:tracePt t="172055" x="8978900" y="6083300"/>
          <p14:tracePt t="172072" x="9105900" y="6083300"/>
          <p14:tracePt t="172088" x="9118600" y="6083300"/>
          <p14:tracePt t="172105" x="9124950" y="6083300"/>
          <p14:tracePt t="172249" x="0" y="0"/>
        </p14:tracePtLst>
        <p14:tracePtLst>
          <p14:tracePt t="173329" x="8191500" y="5835650"/>
          <p14:tracePt t="173385" x="8191500" y="5829300"/>
          <p14:tracePt t="173393" x="8197850" y="5829300"/>
          <p14:tracePt t="173405" x="8210550" y="5829300"/>
          <p14:tracePt t="173421" x="8261350" y="5829300"/>
          <p14:tracePt t="173438" x="8305800" y="5829300"/>
          <p14:tracePt t="173441" x="8324850" y="5829300"/>
          <p14:tracePt t="173455" x="8331200" y="5829300"/>
          <p14:tracePt t="173472" x="8343900" y="5829300"/>
          <p14:tracePt t="173473" x="8356600" y="5829300"/>
          <p14:tracePt t="173491" x="8369300" y="5829300"/>
          <p14:tracePt t="173506" x="8394700" y="5829300"/>
          <p14:tracePt t="173522" x="8413750" y="5829300"/>
          <p14:tracePt t="173539" x="8426450" y="5829300"/>
          <p14:tracePt t="173621" x="8432800" y="5835650"/>
          <p14:tracePt t="173635" x="8445500" y="5854700"/>
          <p14:tracePt t="173652" x="8451850" y="5867400"/>
          <p14:tracePt t="173668" x="8451850" y="5873750"/>
          <p14:tracePt t="173681" x="8451850" y="5880100"/>
          <p14:tracePt t="173683" x="8458200" y="5892800"/>
          <p14:tracePt t="173695" x="8458200" y="5899150"/>
          <p14:tracePt t="173705" x="8458200" y="5911850"/>
          <p14:tracePt t="173721" x="8470900" y="5937250"/>
          <p14:tracePt t="173738" x="8477250" y="5956300"/>
          <p14:tracePt t="173755" x="8477250" y="5962650"/>
          <p14:tracePt t="173827" x="8477250" y="5969000"/>
          <p14:tracePt t="173842" x="8483600" y="5969000"/>
          <p14:tracePt t="173868" x="8489950" y="5969000"/>
          <p14:tracePt t="173882" x="8502650" y="5969000"/>
          <p14:tracePt t="173882" x="0" y="0"/>
        </p14:tracePtLst>
        <p14:tracePtLst>
          <p14:tracePt t="177108" x="8413750" y="5822950"/>
          <p14:tracePt t="177123" x="8413750" y="5848350"/>
          <p14:tracePt t="177137" x="8413750" y="5886450"/>
          <p14:tracePt t="177154" x="8413750" y="5911850"/>
          <p14:tracePt t="177170" x="8420100" y="5937250"/>
          <p14:tracePt t="177187" x="8432800" y="5949950"/>
          <p14:tracePt t="177203" x="8464550" y="5962650"/>
          <p14:tracePt t="177220" x="8496300" y="5975350"/>
          <p14:tracePt t="177237" x="8521700" y="5981700"/>
          <p14:tracePt t="177253" x="8534400" y="5981700"/>
          <p14:tracePt t="177270" x="8540750" y="5981700"/>
          <p14:tracePt t="177287" x="8547100" y="5981700"/>
          <p14:tracePt t="177304" x="8547100" y="5949950"/>
          <p14:tracePt t="177320" x="8547100" y="5892800"/>
          <p14:tracePt t="177337" x="8547100" y="5861050"/>
          <p14:tracePt t="177353" x="8547100" y="5829300"/>
          <p14:tracePt t="177371" x="8540750" y="5797550"/>
          <p14:tracePt t="177513" x="0" y="0"/>
        </p14:tracePtLst>
        <p14:tracePtLst>
          <p14:tracePt t="178307" x="10255250" y="5695950"/>
          <p14:tracePt t="178329" x="10248900" y="5695950"/>
          <p14:tracePt t="178337" x="10242550" y="5695950"/>
          <p14:tracePt t="178353" x="10229850" y="5695950"/>
          <p14:tracePt t="178370" x="10223500" y="5708650"/>
          <p14:tracePt t="178386" x="10223500" y="5727700"/>
          <p14:tracePt t="178403" x="10217150" y="5772150"/>
          <p14:tracePt t="178420" x="10217150" y="5803900"/>
          <p14:tracePt t="178436" x="10217150" y="5861050"/>
          <p14:tracePt t="178453" x="10223500" y="5918200"/>
          <p14:tracePt t="178470" x="10236200" y="5949950"/>
          <p14:tracePt t="178486" x="10242550" y="5969000"/>
          <p14:tracePt t="178503" x="10248900" y="5975350"/>
          <p14:tracePt t="178537" x="10255250" y="5988050"/>
          <p14:tracePt t="178554" x="10261600" y="6000750"/>
          <p14:tracePt t="178570" x="10267950" y="6007100"/>
          <p14:tracePt t="178586" x="10280650" y="6013450"/>
          <p14:tracePt t="178602" x="10299700" y="6019800"/>
          <p14:tracePt t="178611" x="10299700" y="6026150"/>
          <p14:tracePt t="178620" x="10312400" y="6026150"/>
          <p14:tracePt t="178637" x="10325100" y="6026150"/>
          <p14:tracePt t="178653" x="10344150" y="6026150"/>
          <p14:tracePt t="178670" x="10388600" y="6038850"/>
          <p14:tracePt t="178686" x="10414000" y="6045200"/>
          <p14:tracePt t="178689" x="10426700" y="6045200"/>
          <p14:tracePt t="178703" x="10433050" y="6045200"/>
          <p14:tracePt t="178720" x="10439400" y="6045200"/>
          <p14:tracePt t="178747" x="10445750" y="6045200"/>
          <p14:tracePt t="178769" x="10452100" y="6045200"/>
          <p14:tracePt t="178777" x="10464800" y="6045200"/>
          <p14:tracePt t="178787" x="10471150" y="6045200"/>
          <p14:tracePt t="178804" x="10490200" y="6019800"/>
          <p14:tracePt t="178820" x="10509250" y="5988050"/>
          <p14:tracePt t="178836" x="10515600" y="5962650"/>
          <p14:tracePt t="178853" x="10515600" y="5930900"/>
          <p14:tracePt t="178870" x="10515600" y="5899150"/>
          <p14:tracePt t="178886" x="10515600" y="5873750"/>
          <p14:tracePt t="178889" x="10509250" y="5861050"/>
          <p14:tracePt t="178903" x="10502900" y="5861050"/>
          <p14:tracePt t="178907" x="10496550" y="5848350"/>
          <p14:tracePt t="178920" x="10483850" y="5835650"/>
          <p14:tracePt t="178936" x="10471150" y="5816600"/>
          <p14:tracePt t="178953" x="10433050" y="5797550"/>
          <p14:tracePt t="178970" x="10414000" y="5778500"/>
          <p14:tracePt t="178986" x="10388600" y="5765800"/>
          <p14:tracePt t="179019" x="10369550" y="5765800"/>
          <p14:tracePt t="179036" x="10363200" y="5765800"/>
          <p14:tracePt t="179054" x="10344150" y="5759450"/>
          <p14:tracePt t="179070" x="10325100" y="5759450"/>
          <p14:tracePt t="179073" x="10312400" y="5759450"/>
          <p14:tracePt t="179087" x="10299700" y="5759450"/>
          <p14:tracePt t="179103" x="10280650" y="5759450"/>
          <p14:tracePt t="179120" x="10255250" y="5765800"/>
          <p14:tracePt t="179123" x="10236200" y="5778500"/>
          <p14:tracePt t="179136" x="10210800" y="5829300"/>
          <p14:tracePt t="179153" x="10166350" y="5892800"/>
          <p14:tracePt t="179169" x="10153650" y="5962650"/>
          <p14:tracePt t="179186" x="10153650" y="6007100"/>
          <p14:tracePt t="179203" x="10153650" y="6057900"/>
          <p14:tracePt t="179219" x="10172700" y="6115050"/>
          <p14:tracePt t="179236" x="10204450" y="6153150"/>
          <p14:tracePt t="179253" x="10242550" y="6178550"/>
          <p14:tracePt t="179269" x="10280650" y="6203950"/>
          <p14:tracePt t="179286" x="10318750" y="6203950"/>
          <p14:tracePt t="179290" x="10337800" y="6203950"/>
          <p14:tracePt t="179304" x="10369550" y="6216650"/>
          <p14:tracePt t="179306" x="10382250" y="6216650"/>
          <p14:tracePt t="179319" x="10407650" y="6216650"/>
          <p14:tracePt t="179337" x="10471150" y="6210300"/>
          <p14:tracePt t="179353" x="10509250" y="6178550"/>
          <p14:tracePt t="179370" x="10534650" y="6140450"/>
          <p14:tracePt t="179386" x="10541000" y="6108700"/>
          <p14:tracePt t="179403" x="10541000" y="6064250"/>
          <p14:tracePt t="179419" x="10534650" y="6026150"/>
          <p14:tracePt t="179436" x="10521950" y="5988050"/>
          <p14:tracePt t="179453" x="10490200" y="5956300"/>
          <p14:tracePt t="179469" x="10452100" y="5918200"/>
          <p14:tracePt t="179486" x="10407650" y="5880100"/>
          <p14:tracePt t="179503" x="10363200" y="5848350"/>
          <p14:tracePt t="179505" x="10344150" y="5835650"/>
          <p14:tracePt t="179519" x="10325100" y="5822950"/>
          <p14:tracePt t="179537" x="10287000" y="5803900"/>
          <p14:tracePt t="179553" x="10274300" y="5797550"/>
          <p14:tracePt t="179569" x="10261600" y="5791200"/>
          <p14:tracePt t="179603" x="10242550" y="5791200"/>
          <p14:tracePt t="179620" x="10223500" y="5791200"/>
          <p14:tracePt t="179636" x="10198100" y="5791200"/>
          <p14:tracePt t="179653" x="10185400" y="5803900"/>
          <p14:tracePt t="179670" x="10166350" y="5848350"/>
          <p14:tracePt t="179686" x="10166350" y="5905500"/>
          <p14:tracePt t="179703" x="10166350" y="5988050"/>
          <p14:tracePt t="179719" x="10185400" y="6064250"/>
          <p14:tracePt t="179721" x="10198100" y="6089650"/>
          <p14:tracePt t="179736" x="10223500" y="6134100"/>
          <p14:tracePt t="179753" x="10248900" y="6153150"/>
          <p14:tracePt t="179769" x="10274300" y="6172200"/>
          <p14:tracePt t="179786" x="10287000" y="6172200"/>
          <p14:tracePt t="179803" x="10318750" y="6172200"/>
          <p14:tracePt t="179820" x="10356850" y="6172200"/>
          <p14:tracePt t="179836" x="10382250" y="6140450"/>
          <p14:tracePt t="179853" x="10407650" y="6089650"/>
          <p14:tracePt t="179869" x="10426700" y="6032500"/>
          <p14:tracePt t="179886" x="10433050" y="5981700"/>
          <p14:tracePt t="179903" x="10433050" y="5949950"/>
          <p14:tracePt t="179904" x="10433050" y="5943600"/>
          <p14:tracePt t="179919" x="10433050" y="5937250"/>
          <p14:tracePt t="179936" x="10433050" y="5930900"/>
          <p14:tracePt t="180469" x="10433050" y="5924550"/>
          <p14:tracePt t="180486" x="10433050" y="5905500"/>
          <p14:tracePt t="180503" x="10407650" y="5873750"/>
          <p14:tracePt t="180507" x="10394950" y="5861050"/>
          <p14:tracePt t="180519" x="10382250" y="5854700"/>
          <p14:tracePt t="180536" x="10375900" y="5842000"/>
          <p14:tracePt t="180553" x="10363200" y="5835650"/>
          <p14:tracePt t="180569" x="10350500" y="5822950"/>
          <p14:tracePt t="180586" x="10331450" y="5810250"/>
          <p14:tracePt t="180603" x="10325100" y="5803900"/>
          <p14:tracePt t="180619" x="10299700" y="5791200"/>
          <p14:tracePt t="180636" x="10293350" y="5791200"/>
          <p14:tracePt t="180653" x="10287000" y="5791200"/>
          <p14:tracePt t="180669" x="10280650" y="5791200"/>
          <p14:tracePt t="180686" x="10274300" y="5791200"/>
          <p14:tracePt t="180702" x="10255250" y="5791200"/>
          <p14:tracePt t="180719" x="10248900" y="5810250"/>
          <p14:tracePt t="180736" x="10242550" y="5880100"/>
          <p14:tracePt t="180752" x="10242550" y="5956300"/>
          <p14:tracePt t="180769" x="10248900" y="6032500"/>
          <p14:tracePt t="180786" x="10274300" y="6076950"/>
          <p14:tracePt t="180803" x="10306050" y="6108700"/>
          <p14:tracePt t="180819" x="10325100" y="6127750"/>
          <p14:tracePt t="180836" x="10356850" y="6134100"/>
          <p14:tracePt t="180853" x="10382250" y="6134100"/>
          <p14:tracePt t="180870" x="10420350" y="6134100"/>
          <p14:tracePt t="180886" x="10477500" y="6134100"/>
          <p14:tracePt t="180902" x="10521950" y="6102350"/>
          <p14:tracePt t="180919" x="10560050" y="6057900"/>
          <p14:tracePt t="180921" x="10566400" y="6032500"/>
          <p14:tracePt t="180935" x="10572750" y="6007100"/>
          <p14:tracePt t="180952" x="10591800" y="5969000"/>
          <p14:tracePt t="180969" x="10591800" y="5956300"/>
          <p14:tracePt t="180985" x="10591800" y="5937250"/>
          <p14:tracePt t="181002" x="10591800" y="5918200"/>
          <p14:tracePt t="181019" x="10566400" y="5899150"/>
          <p14:tracePt t="181036" x="10534650" y="5861050"/>
          <p14:tracePt t="181053" x="10502900" y="5842000"/>
          <p14:tracePt t="181069" x="10471150" y="5829300"/>
          <p14:tracePt t="181086" x="10445750" y="5816600"/>
          <p14:tracePt t="181102" x="10426700" y="5810250"/>
          <p14:tracePt t="181105" x="10420350" y="5810250"/>
          <p14:tracePt t="181119" x="10407650" y="5810250"/>
          <p14:tracePt t="181136" x="10382250" y="5810250"/>
          <p14:tracePt t="181152" x="10363200" y="5810250"/>
          <p14:tracePt t="181169" x="10356850" y="5829300"/>
          <p14:tracePt t="181185" x="10344150" y="5873750"/>
          <p14:tracePt t="181202" x="10344150" y="5899150"/>
          <p14:tracePt t="181219" x="10344150" y="5930900"/>
          <p14:tracePt t="181235" x="10344150" y="5956300"/>
          <p14:tracePt t="181252" x="10344150" y="5981700"/>
          <p14:tracePt t="181269" x="10356850" y="6019800"/>
          <p14:tracePt t="181285" x="10375900" y="6051550"/>
          <p14:tracePt t="181289" x="10382250" y="6064250"/>
          <p14:tracePt t="181303" x="10388600" y="6064250"/>
          <p14:tracePt t="181319" x="10394950" y="6070600"/>
          <p14:tracePt t="181338" x="10407650" y="6070600"/>
          <p14:tracePt t="181352" x="10426700" y="6057900"/>
          <p14:tracePt t="181369" x="10433050" y="6032500"/>
          <p14:tracePt t="181386" x="10433050" y="5981700"/>
          <p14:tracePt t="181402" x="10433050" y="5943600"/>
          <p14:tracePt t="181419" x="10433050" y="5911850"/>
          <p14:tracePt t="181435" x="10433050" y="5867400"/>
          <p14:tracePt t="181452" x="10414000" y="5835650"/>
          <p14:tracePt t="181469" x="10407650" y="5822950"/>
          <p14:tracePt t="181486" x="10401300" y="5810250"/>
          <p14:tracePt t="181572" x="10394950" y="5810250"/>
          <p14:tracePt t="182049" x="0" y="0"/>
        </p14:tracePtLst>
        <p14:tracePtLst>
          <p14:tracePt t="182997" x="10045700" y="6051550"/>
          <p14:tracePt t="183101" x="10064750" y="6051550"/>
          <p14:tracePt t="183117" x="10115550" y="6051550"/>
          <p14:tracePt t="183127" x="10172700" y="6051550"/>
          <p14:tracePt t="183135" x="10242550" y="6051550"/>
          <p14:tracePt t="183152" x="10515600" y="6051550"/>
          <p14:tracePt t="183169" x="10687050" y="6051550"/>
          <p14:tracePt t="183185" x="10826750" y="6051550"/>
          <p14:tracePt t="183202" x="10922000" y="6051550"/>
          <p14:tracePt t="183218" x="10985500" y="6051550"/>
          <p14:tracePt t="183235" x="11023600" y="6051550"/>
          <p14:tracePt t="183252" x="11049000" y="6051550"/>
          <p14:tracePt t="183268" x="11068050" y="6051550"/>
          <p14:tracePt t="183285" x="11112500" y="6064250"/>
          <p14:tracePt t="183303" x="11144250" y="6070600"/>
          <p14:tracePt t="183307" x="11156950" y="6070600"/>
          <p14:tracePt t="183319" x="11169650" y="6070600"/>
          <p14:tracePt t="183335" x="11182350" y="6070600"/>
          <p14:tracePt t="183499" x="11169650" y="6070600"/>
          <p14:tracePt t="183509" x="11150600" y="6070600"/>
          <p14:tracePt t="183519" x="11118850" y="6070600"/>
          <p14:tracePt t="183535" x="11029950" y="6070600"/>
          <p14:tracePt t="183539" x="10979150" y="6070600"/>
          <p14:tracePt t="183552" x="10839450" y="6070600"/>
          <p14:tracePt t="183569" x="10693400" y="6070600"/>
          <p14:tracePt t="183585" x="10521950" y="6070600"/>
          <p14:tracePt t="183602" x="10363200" y="6070600"/>
          <p14:tracePt t="183619" x="10217150" y="6070600"/>
          <p14:tracePt t="183635" x="10096500" y="6070600"/>
          <p14:tracePt t="183651" x="10045700" y="6070600"/>
          <p14:tracePt t="183668" x="9994900" y="6070600"/>
          <p14:tracePt t="183685" x="9982200" y="6070600"/>
          <p14:tracePt t="183701" x="9975850" y="6070600"/>
          <p14:tracePt t="183718" x="9969500" y="6070600"/>
          <p14:tracePt t="183787" x="9975850" y="6070600"/>
          <p14:tracePt t="183799" x="9994900" y="6070600"/>
          <p14:tracePt t="183811" x="10090150" y="6070600"/>
          <p14:tracePt t="183819" x="10185400" y="6070600"/>
          <p14:tracePt t="183835" x="10426700" y="6070600"/>
          <p14:tracePt t="183852" x="10756900" y="6070600"/>
          <p14:tracePt t="183869" x="11061700" y="6070600"/>
          <p14:tracePt t="183885" x="11283950" y="6070600"/>
          <p14:tracePt t="183902" x="11372850" y="6070600"/>
          <p14:tracePt t="183905" x="11379200" y="6070600"/>
          <p14:tracePt t="183918" x="11385550" y="6070600"/>
          <p14:tracePt t="183935" x="11391900" y="6070600"/>
          <p14:tracePt t="184043" x="11379200" y="6070600"/>
          <p14:tracePt t="184054" x="11366500" y="6070600"/>
          <p14:tracePt t="184069" x="11296650" y="6070600"/>
          <p14:tracePt t="184085" x="11201400" y="6070600"/>
          <p14:tracePt t="184089" x="11169650" y="6070600"/>
          <p14:tracePt t="184102" x="11125200" y="6070600"/>
          <p14:tracePt t="184119" x="11074400" y="6070600"/>
          <p14:tracePt t="184135" x="11061700" y="6070600"/>
          <p14:tracePt t="184234" x="11074400" y="6070600"/>
          <p14:tracePt t="184245" x="11106150" y="6070600"/>
          <p14:tracePt t="184260" x="11182350" y="6070600"/>
          <p14:tracePt t="184275" x="11271250" y="6070600"/>
          <p14:tracePt t="184293" x="11334750" y="6070600"/>
          <p14:tracePt t="184305" x="11347450" y="6070600"/>
          <p14:tracePt t="184319" x="11366500" y="6070600"/>
          <p14:tracePt t="184335" x="11372850" y="6070600"/>
          <p14:tracePt t="184681" x="0" y="0"/>
        </p14:tracePtLst>
        <p14:tracePtLst>
          <p14:tracePt t="189523" x="2660650" y="6337300"/>
          <p14:tracePt t="189562" x="2654300" y="6343650"/>
          <p14:tracePt t="189579" x="2654300" y="6350000"/>
          <p14:tracePt t="189593" x="2647950" y="6369050"/>
          <p14:tracePt t="189617" x="2647950" y="6381750"/>
          <p14:tracePt t="189633" x="2647950" y="6400800"/>
          <p14:tracePt t="189650" x="2647950" y="6432550"/>
          <p14:tracePt t="189666" x="2660650" y="6483350"/>
          <p14:tracePt t="189683" x="2692400" y="6515100"/>
          <p14:tracePt t="189699" x="2774950" y="6578600"/>
          <p14:tracePt t="189716" x="2952750" y="6654800"/>
          <p14:tracePt t="189733" x="3225800" y="6731000"/>
          <p14:tracePt t="189749" x="3448050" y="6756400"/>
          <p14:tracePt t="189766" x="3600450" y="6762750"/>
          <p14:tracePt t="189783" x="3714750" y="6762750"/>
          <p14:tracePt t="189799" x="3803650" y="6756400"/>
          <p14:tracePt t="189801" x="3841750" y="6743700"/>
          <p14:tracePt t="189816" x="3892550" y="6705600"/>
          <p14:tracePt t="189833" x="3930650" y="6686550"/>
          <p14:tracePt t="189850" x="3956050" y="6654800"/>
          <p14:tracePt t="189867" x="3962400" y="6642100"/>
          <p14:tracePt t="189883" x="3962400" y="6623050"/>
          <p14:tracePt t="189900" x="3962400" y="6604000"/>
          <p14:tracePt t="189916" x="3937000" y="6578600"/>
          <p14:tracePt t="189933" x="3860800" y="6515100"/>
          <p14:tracePt t="189950" x="3740150" y="6438900"/>
          <p14:tracePt t="189953" x="3651250" y="6407150"/>
          <p14:tracePt t="189966" x="3549650" y="6369050"/>
          <p14:tracePt t="189982" x="3365500" y="6305550"/>
          <p14:tracePt t="189985" x="3282950" y="6292850"/>
          <p14:tracePt t="189999" x="3206750" y="6273800"/>
          <p14:tracePt t="190016" x="3041650" y="6235700"/>
          <p14:tracePt t="190032" x="2984500" y="6235700"/>
          <p14:tracePt t="190049" x="2927350" y="6235700"/>
          <p14:tracePt t="190066" x="2876550" y="6242050"/>
          <p14:tracePt t="190083" x="2825750" y="6267450"/>
          <p14:tracePt t="190100" x="2774950" y="6286500"/>
          <p14:tracePt t="190116" x="2711450" y="6330950"/>
          <p14:tracePt t="190133" x="2667000" y="6369050"/>
          <p14:tracePt t="190149" x="2628900" y="6394450"/>
          <p14:tracePt t="190166" x="2616200" y="6413500"/>
          <p14:tracePt t="190169" x="2616200" y="6419850"/>
          <p14:tracePt t="190182" x="2616200" y="6426200"/>
          <p14:tracePt t="190199" x="2616200" y="6445250"/>
          <p14:tracePt t="190217" x="2660650" y="6508750"/>
          <p14:tracePt t="190232" x="2755900" y="6565900"/>
          <p14:tracePt t="190249" x="2889250" y="6616700"/>
          <p14:tracePt t="190266" x="3073400" y="6661150"/>
          <p14:tracePt t="190282" x="3282950" y="6667500"/>
          <p14:tracePt t="190299" x="3524250" y="6667500"/>
          <p14:tracePt t="190316" x="3797300" y="6635750"/>
          <p14:tracePt t="190332" x="4013200" y="6591300"/>
          <p14:tracePt t="190349" x="4184650" y="6553200"/>
          <p14:tracePt t="190366" x="4311650" y="6534150"/>
          <p14:tracePt t="190369" x="4356100" y="6521450"/>
          <p14:tracePt t="190382" x="4394200" y="6508750"/>
          <p14:tracePt t="190399" x="4413250" y="6502400"/>
          <p14:tracePt t="190402" x="4425950" y="6496050"/>
          <p14:tracePt t="190433" x="4432300" y="6496050"/>
          <p14:tracePt t="190450" x="4432300" y="6489700"/>
          <p14:tracePt t="190458" x="4432300" y="6483350"/>
          <p14:tracePt t="190466" x="4432300" y="6470650"/>
          <p14:tracePt t="190482" x="4413250" y="6445250"/>
          <p14:tracePt t="190499" x="4349750" y="6407150"/>
          <p14:tracePt t="190516" x="4241800" y="6362700"/>
          <p14:tracePt t="190532" x="4076700" y="6330950"/>
          <p14:tracePt t="190549" x="3892550" y="6299200"/>
          <p14:tracePt t="190566" x="3727450" y="6286500"/>
          <p14:tracePt t="190569" x="3638550" y="6286500"/>
          <p14:tracePt t="190582" x="3568700" y="6286500"/>
          <p14:tracePt t="190600" x="3479800" y="6286500"/>
          <p14:tracePt t="190602" x="3448050" y="6286500"/>
          <p14:tracePt t="190617" x="3416300" y="6305550"/>
          <p14:tracePt t="190633" x="3397250" y="6324600"/>
          <p14:tracePt t="190650" x="3384550" y="6337300"/>
          <p14:tracePt t="190666" x="3384550" y="6362700"/>
          <p14:tracePt t="190683" x="3384550" y="6407150"/>
          <p14:tracePt t="190699" x="3384550" y="6451600"/>
          <p14:tracePt t="190716" x="3448050" y="6527800"/>
          <p14:tracePt t="190732" x="3511550" y="6578600"/>
          <p14:tracePt t="190749" x="3600450" y="6610350"/>
          <p14:tracePt t="190766" x="3727450" y="6642100"/>
          <p14:tracePt t="190782" x="3873500" y="6661150"/>
          <p14:tracePt t="190786" x="3937000" y="6661150"/>
          <p14:tracePt t="190799" x="4013200" y="6661150"/>
          <p14:tracePt t="190816" x="4203700" y="6648450"/>
          <p14:tracePt t="190832" x="4286250" y="6623050"/>
          <p14:tracePt t="190850" x="4330700" y="6584950"/>
          <p14:tracePt t="190866" x="4356100" y="6553200"/>
          <p14:tracePt t="190883" x="4381500" y="6521450"/>
          <p14:tracePt t="190900" x="4387850" y="6496050"/>
          <p14:tracePt t="190916" x="4387850" y="6457950"/>
          <p14:tracePt t="190933" x="4375150" y="6419850"/>
          <p14:tracePt t="190949" x="4349750" y="6388100"/>
          <p14:tracePt t="190966" x="4298950" y="6362700"/>
          <p14:tracePt t="190982" x="4229100" y="6343650"/>
          <p14:tracePt t="190985" x="4184650" y="6337300"/>
          <p14:tracePt t="190999" x="4140200" y="6337300"/>
          <p14:tracePt t="191016" x="3956050" y="6337300"/>
          <p14:tracePt t="191032" x="3860800" y="6350000"/>
          <p14:tracePt t="191049" x="3797300" y="6388100"/>
          <p14:tracePt t="191066" x="3752850" y="6426200"/>
          <p14:tracePt t="191082" x="3727450" y="6464300"/>
          <p14:tracePt t="191100" x="3721100" y="6502400"/>
          <p14:tracePt t="191116" x="3721100" y="6534150"/>
          <p14:tracePt t="191133" x="3733800" y="6578600"/>
          <p14:tracePt t="191150" x="3778250" y="6610350"/>
          <p14:tracePt t="191153" x="3810000" y="6623050"/>
          <p14:tracePt t="191165" x="3848100" y="6642100"/>
          <p14:tracePt t="191182" x="3949700" y="6661150"/>
          <p14:tracePt t="191185" x="3994150" y="6661150"/>
          <p14:tracePt t="191199" x="4057650" y="6661150"/>
          <p14:tracePt t="191216" x="4184650" y="6661150"/>
          <p14:tracePt t="191217" x="4241800" y="6642100"/>
          <p14:tracePt t="191232" x="4356100" y="6578600"/>
          <p14:tracePt t="191249" x="4432300" y="6508750"/>
          <p14:tracePt t="191266" x="4470400" y="6438900"/>
          <p14:tracePt t="191282" x="4483100" y="6400800"/>
          <p14:tracePt t="191299" x="4483100" y="6388100"/>
          <p14:tracePt t="191315" x="4483100" y="6381750"/>
          <p14:tracePt t="191332" x="4476750" y="6369050"/>
          <p14:tracePt t="191349" x="4432300" y="6350000"/>
          <p14:tracePt t="191366" x="4318000" y="6318250"/>
          <p14:tracePt t="191383" x="4114800" y="6280150"/>
          <p14:tracePt t="191385" x="3987800" y="6254750"/>
          <p14:tracePt t="191399" x="3879850" y="6242050"/>
          <p14:tracePt t="191415" x="3771900" y="6235700"/>
          <p14:tracePt t="191432" x="3721100" y="6235700"/>
          <p14:tracePt t="191448" x="3714750" y="6248400"/>
          <p14:tracePt t="191465" x="3721100" y="6305550"/>
          <p14:tracePt t="191482" x="3746500" y="6381750"/>
          <p14:tracePt t="191499" x="3810000" y="6464300"/>
          <p14:tracePt t="191515" x="3911600" y="6572250"/>
          <p14:tracePt t="191532" x="4057650" y="6680200"/>
          <p14:tracePt t="191549" x="4248150" y="6756400"/>
          <p14:tracePt t="191565" x="4406900" y="6800850"/>
          <p14:tracePt t="191582" x="4514850" y="6807200"/>
          <p14:tracePt t="191585" x="4559300" y="6807200"/>
          <p14:tracePt t="191599" x="4597400" y="6794500"/>
          <p14:tracePt t="191616" x="4660900" y="6711950"/>
          <p14:tracePt t="191633" x="4686300" y="6629400"/>
          <p14:tracePt t="191650" x="4705350" y="6540500"/>
          <p14:tracePt t="191666" x="4705350" y="6489700"/>
          <p14:tracePt t="191682" x="4686300" y="6464300"/>
          <p14:tracePt t="191699" x="4654550" y="6445250"/>
          <p14:tracePt t="191715" x="4622800" y="6432550"/>
          <p14:tracePt t="191732" x="4578350" y="6432550"/>
          <p14:tracePt t="191749" x="4527550" y="6432550"/>
          <p14:tracePt t="191765" x="4432300" y="6451600"/>
          <p14:tracePt t="191782" x="4349750" y="6496050"/>
          <p14:tracePt t="191799" x="4292600" y="6534150"/>
          <p14:tracePt t="191801" x="4286250" y="6546850"/>
          <p14:tracePt t="191815" x="4279900" y="6553200"/>
          <p14:tracePt t="191835" x="4279900" y="6572250"/>
          <p14:tracePt t="191849" x="4292600" y="6584950"/>
          <p14:tracePt t="191866" x="4330700" y="6604000"/>
          <p14:tracePt t="191883" x="4400550" y="6616700"/>
          <p14:tracePt t="191899" x="4451350" y="6616700"/>
          <p14:tracePt t="191916" x="4489450" y="6616700"/>
          <p14:tracePt t="191933" x="4508500" y="6610350"/>
          <p14:tracePt t="191949" x="4514850" y="6604000"/>
          <p14:tracePt t="191966" x="4514850" y="6578600"/>
          <p14:tracePt t="191982" x="4502150" y="6559550"/>
          <p14:tracePt t="191999" x="4451350" y="6521450"/>
          <p14:tracePt t="192000" x="4425950" y="6502400"/>
          <p14:tracePt t="192015" x="4400550" y="6477000"/>
          <p14:tracePt t="192032" x="4343400" y="6464300"/>
          <p14:tracePt t="192048" x="4337050" y="6464300"/>
          <p14:tracePt t="192065" x="4324350" y="6464300"/>
          <p14:tracePt t="192082" x="4305300" y="6464300"/>
          <p14:tracePt t="192099" x="4292600" y="6470650"/>
          <p14:tracePt t="192116" x="4286250" y="6489700"/>
          <p14:tracePt t="192132" x="4286250" y="6508750"/>
          <p14:tracePt t="192149" x="4286250" y="6527800"/>
          <p14:tracePt t="192152" x="4286250" y="6553200"/>
          <p14:tracePt t="192165" x="4298950" y="6572250"/>
          <p14:tracePt t="192183" x="4362450" y="6610350"/>
          <p14:tracePt t="192186" x="4406900" y="6635750"/>
          <p14:tracePt t="192198" x="4464050" y="6661150"/>
          <p14:tracePt t="192215" x="4565650" y="6673850"/>
          <p14:tracePt t="192218" x="4610100" y="6680200"/>
          <p14:tracePt t="192232" x="4641850" y="6680200"/>
          <p14:tracePt t="192248" x="4648200" y="6680200"/>
          <p14:tracePt t="192265" x="4654550" y="6680200"/>
          <p14:tracePt t="192282" x="4648200" y="6635750"/>
          <p14:tracePt t="192298" x="4597400" y="6565900"/>
          <p14:tracePt t="192315" x="4514850" y="6477000"/>
          <p14:tracePt t="192332" x="4381500" y="6375400"/>
          <p14:tracePt t="192349" x="4235450" y="6292850"/>
          <p14:tracePt t="192366" x="4108450" y="6254750"/>
          <p14:tracePt t="192382" x="4051300" y="6254750"/>
          <p14:tracePt t="192385" x="4032250" y="6254750"/>
          <p14:tracePt t="192399" x="4013200" y="6254750"/>
          <p14:tracePt t="192415" x="3987800" y="6267450"/>
          <p14:tracePt t="192417" x="3975100" y="6280150"/>
          <p14:tracePt t="192432" x="3956050" y="6311900"/>
          <p14:tracePt t="192435" x="3930650" y="6337300"/>
          <p14:tracePt t="192448" x="3905250" y="6388100"/>
          <p14:tracePt t="192465" x="3905250" y="6438900"/>
          <p14:tracePt t="192482" x="3905250" y="6515100"/>
          <p14:tracePt t="192498" x="3937000" y="6584950"/>
          <p14:tracePt t="192515" x="4013200" y="6661150"/>
          <p14:tracePt t="192532" x="4171950" y="6743700"/>
          <p14:tracePt t="192548" x="4375150" y="6781800"/>
          <p14:tracePt t="192565" x="4578350" y="6813550"/>
          <p14:tracePt t="192582" x="4692650" y="6813550"/>
          <p14:tracePt t="192598" x="4775200" y="6788150"/>
          <p14:tracePt t="192615" x="4806950" y="6737350"/>
          <p14:tracePt t="192617" x="4813300" y="6699250"/>
          <p14:tracePt t="192632" x="4813300" y="6642100"/>
          <p14:tracePt t="192649" x="4813300" y="6565900"/>
          <p14:tracePt t="192665" x="4794250" y="6496050"/>
          <p14:tracePt t="192682" x="4730750" y="6419850"/>
          <p14:tracePt t="192698" x="4654550" y="6356350"/>
          <p14:tracePt t="192715" x="4565650" y="6330950"/>
          <p14:tracePt t="192731" x="4464050" y="6305550"/>
          <p14:tracePt t="192748" x="4356100" y="6280150"/>
          <p14:tracePt t="192765" x="4267200" y="6280150"/>
          <p14:tracePt t="192781" x="4178300" y="6280150"/>
          <p14:tracePt t="192798" x="4089400" y="6311900"/>
          <p14:tracePt t="192802" x="4064000" y="6337300"/>
          <p14:tracePt t="192815" x="4032250" y="6356350"/>
          <p14:tracePt t="192831" x="4000500" y="6388100"/>
          <p14:tracePt t="192834" x="3994150" y="6407150"/>
          <p14:tracePt t="192849" x="3981450" y="6451600"/>
          <p14:tracePt t="192865" x="3975100" y="6470650"/>
          <p14:tracePt t="192882" x="3975100" y="6489700"/>
          <p14:tracePt t="192899" x="3975100" y="6515100"/>
          <p14:tracePt t="192915" x="3987800" y="6546850"/>
          <p14:tracePt t="192932" x="4025900" y="6578600"/>
          <p14:tracePt t="192948" x="4083050" y="6604000"/>
          <p14:tracePt t="192965" x="4159250" y="6616700"/>
          <p14:tracePt t="192981" x="4222750" y="6616700"/>
          <p14:tracePt t="192998" x="4292600" y="6616700"/>
          <p14:tracePt t="193015" x="4311650" y="6604000"/>
          <p14:tracePt t="193016" x="4318000" y="6597650"/>
          <p14:tracePt t="193032" x="4324350" y="6584950"/>
          <p14:tracePt t="193033" x="4330700" y="6584950"/>
          <p14:tracePt t="193048" x="4330700" y="6559550"/>
          <p14:tracePt t="193065" x="4330700" y="6521450"/>
          <p14:tracePt t="193081" x="4292600" y="6451600"/>
          <p14:tracePt t="193098" x="4216400" y="6394450"/>
          <p14:tracePt t="193115" x="4102100" y="6337300"/>
          <p14:tracePt t="193132" x="3987800" y="6305550"/>
          <p14:tracePt t="193148" x="3873500" y="6286500"/>
          <p14:tracePt t="193165" x="3816350" y="6286500"/>
          <p14:tracePt t="193182" x="3784600" y="6299200"/>
          <p14:tracePt t="193185" x="3771900" y="6311900"/>
          <p14:tracePt t="193198" x="3765550" y="6324600"/>
          <p14:tracePt t="193215" x="3746500" y="6362700"/>
          <p14:tracePt t="193217" x="3733800" y="6388100"/>
          <p14:tracePt t="193231" x="3727450" y="6413500"/>
          <p14:tracePt t="193248" x="3727450" y="6477000"/>
          <p14:tracePt t="193265" x="3740150" y="6534150"/>
          <p14:tracePt t="193281" x="3790950" y="6604000"/>
          <p14:tracePt t="193298" x="3917950" y="6686550"/>
          <p14:tracePt t="193315" x="4070350" y="6743700"/>
          <p14:tracePt t="193331" x="4191000" y="6775450"/>
          <p14:tracePt t="193348" x="4260850" y="6788150"/>
          <p14:tracePt t="193365" x="4311650" y="6775450"/>
          <p14:tracePt t="193382" x="4337050" y="6711950"/>
          <p14:tracePt t="193398" x="4368800" y="6629400"/>
          <p14:tracePt t="193401" x="4368800" y="6597650"/>
          <p14:tracePt t="193415" x="4368800" y="6553200"/>
          <p14:tracePt t="193431" x="4362450" y="6477000"/>
          <p14:tracePt t="193449" x="4298950" y="6394450"/>
          <p14:tracePt t="193465" x="4241800" y="6356350"/>
          <p14:tracePt t="193481" x="4210050" y="6350000"/>
          <p14:tracePt t="193498" x="4165600" y="6350000"/>
          <p14:tracePt t="193515" x="4127500" y="6350000"/>
          <p14:tracePt t="193531" x="4083050" y="6356350"/>
          <p14:tracePt t="193548" x="4051300" y="6388100"/>
          <p14:tracePt t="193565" x="4025900" y="6419850"/>
          <p14:tracePt t="193581" x="4019550" y="6432550"/>
          <p14:tracePt t="193598" x="4019550" y="6451600"/>
          <p14:tracePt t="193615" x="4032250" y="6496050"/>
          <p14:tracePt t="193617" x="4051300" y="6515100"/>
          <p14:tracePt t="193631" x="4076700" y="6534150"/>
          <p14:tracePt t="193648" x="4235450" y="6597650"/>
          <p14:tracePt t="193665" x="4375150" y="6616700"/>
          <p14:tracePt t="193681" x="4464050" y="6616700"/>
          <p14:tracePt t="193698" x="4514850" y="6604000"/>
          <p14:tracePt t="193714" x="4533900" y="6572250"/>
          <p14:tracePt t="193731" x="4540250" y="6521450"/>
          <p14:tracePt t="193748" x="4540250" y="6477000"/>
          <p14:tracePt t="193764" x="4527550" y="6426200"/>
          <p14:tracePt t="193781" x="4495800" y="6388100"/>
          <p14:tracePt t="193798" x="4445000" y="6356350"/>
          <p14:tracePt t="193814" x="4381500" y="6337300"/>
          <p14:tracePt t="193831" x="4324350" y="6330950"/>
          <p14:tracePt t="193832" x="4292600" y="6330950"/>
          <p14:tracePt t="193849" x="4229100" y="6330950"/>
          <p14:tracePt t="193865" x="4152900" y="6350000"/>
          <p14:tracePt t="193881" x="4127500" y="6381750"/>
          <p14:tracePt t="193898" x="4114800" y="6413500"/>
          <p14:tracePt t="193915" x="4114800" y="6445250"/>
          <p14:tracePt t="193931" x="4114800" y="6483350"/>
          <p14:tracePt t="193948" x="4152900" y="6521450"/>
          <p14:tracePt t="193964" x="4254500" y="6553200"/>
          <p14:tracePt t="193981" x="4400550" y="6559550"/>
          <p14:tracePt t="193998" x="4552950" y="6559550"/>
          <p14:tracePt t="194014" x="4660900" y="6540500"/>
          <p14:tracePt t="194017" x="4686300" y="6534150"/>
          <p14:tracePt t="194031" x="4705350" y="6527800"/>
          <p14:tracePt t="194048" x="4724400" y="6477000"/>
          <p14:tracePt t="194064" x="4724400" y="6451600"/>
          <p14:tracePt t="194081" x="4705350" y="6407150"/>
          <p14:tracePt t="194098" x="4679950" y="6375400"/>
          <p14:tracePt t="194115" x="4616450" y="6330950"/>
          <p14:tracePt t="194131" x="4521200" y="6280150"/>
          <p14:tracePt t="194148" x="4438650" y="6267450"/>
          <p14:tracePt t="194165" x="4387850" y="6261100"/>
          <p14:tracePt t="194181" x="4337050" y="6261100"/>
          <p14:tracePt t="194198" x="4279900" y="6261100"/>
          <p14:tracePt t="194215" x="4216400" y="6280150"/>
          <p14:tracePt t="194217" x="4191000" y="6286500"/>
          <p14:tracePt t="194231" x="4165600" y="6299200"/>
          <p14:tracePt t="194248" x="4127500" y="6324600"/>
          <p14:tracePt t="194264" x="4108450" y="6343650"/>
          <p14:tracePt t="194305" x="4102100" y="6350000"/>
          <p14:tracePt t="194322" x="4102100" y="6356350"/>
          <p14:tracePt t="194331" x="4102100" y="6362700"/>
          <p14:tracePt t="194348" x="4095750" y="6400800"/>
          <p14:tracePt t="194365" x="4095750" y="6432550"/>
          <p14:tracePt t="194381" x="4102100" y="6489700"/>
          <p14:tracePt t="194398" x="4133850" y="6540500"/>
          <p14:tracePt t="194400" x="4152900" y="6559550"/>
          <p14:tracePt t="194414" x="4184650" y="6578600"/>
          <p14:tracePt t="194431" x="4235450" y="6616700"/>
          <p14:tracePt t="194448" x="4318000" y="6642100"/>
          <p14:tracePt t="194464" x="4400550" y="6654800"/>
          <p14:tracePt t="194481" x="4483100" y="6654800"/>
          <p14:tracePt t="194498" x="4603750" y="6648450"/>
          <p14:tracePt t="194514" x="4705350" y="6623050"/>
          <p14:tracePt t="194531" x="4768850" y="6578600"/>
          <p14:tracePt t="194548" x="4800600" y="6546850"/>
          <p14:tracePt t="194564" x="4813300" y="6508750"/>
          <p14:tracePt t="194581" x="4813300" y="6477000"/>
          <p14:tracePt t="194598" x="4775200" y="6432550"/>
          <p14:tracePt t="194615" x="4705350" y="6369050"/>
          <p14:tracePt t="194631" x="4610100" y="6305550"/>
          <p14:tracePt t="194634" x="4565650" y="6286500"/>
          <p14:tracePt t="194648" x="4483100" y="6254750"/>
          <p14:tracePt t="194664" x="4413250" y="6235700"/>
          <p14:tracePt t="194681" x="4368800" y="6235700"/>
          <p14:tracePt t="194698" x="4337050" y="6235700"/>
          <p14:tracePt t="194714" x="4298950" y="6235700"/>
          <p14:tracePt t="194731" x="4273550" y="6248400"/>
          <p14:tracePt t="194747" x="4267200" y="6261100"/>
          <p14:tracePt t="194764" x="4267200" y="6280150"/>
          <p14:tracePt t="194781" x="4267200" y="6286500"/>
          <p14:tracePt t="194798" x="4267200" y="6292850"/>
          <p14:tracePt t="194814" x="4273550" y="6324600"/>
          <p14:tracePt t="194831" x="4298950" y="6330950"/>
          <p14:tracePt t="194834" x="4311650" y="6337300"/>
          <p14:tracePt t="194847" x="4324350" y="6343650"/>
          <p14:tracePt t="194864" x="4337050" y="6350000"/>
          <p14:tracePt t="194953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引言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550" y="2012950"/>
            <a:ext cx="3995420" cy="1535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8005" y="2012950"/>
            <a:ext cx="4032250" cy="168021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482465" y="2635885"/>
            <a:ext cx="2575560" cy="414020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85970" y="2175510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点击按钮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670" y="3808096"/>
            <a:ext cx="10014585" cy="2092960"/>
          </a:xfrm>
          <a:prstGeom prst="rect">
            <a:avLst/>
          </a:prstGeom>
        </p:spPr>
      </p:pic>
      <p:sp>
        <p:nvSpPr>
          <p:cNvPr id="12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1D229-6A47-446E-BAF6-176F133D6EEE}"/>
              </a:ext>
            </a:extLst>
          </p:cNvPr>
          <p:cNvSpPr txBox="1"/>
          <p:nvPr/>
        </p:nvSpPr>
        <p:spPr>
          <a:xfrm>
            <a:off x="2958654" y="6160772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一个事件处理器 处理 事件源对象 触发的一个事件。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事件处理器是实现了事件处理接口的类的实例，也是对象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3370D6-165D-4767-A599-10456016BF4B}"/>
              </a:ext>
            </a:extLst>
          </p:cNvPr>
          <p:cNvSpPr txBox="1"/>
          <p:nvPr/>
        </p:nvSpPr>
        <p:spPr>
          <a:xfrm>
            <a:off x="257703" y="1231363"/>
            <a:ext cx="116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应用程序是基于事件驱动的：用户点击界面控件后引发事件，事件由事件处理器（应用程序代码）进行处理。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程序是通过事件的不断产生往前运行。</a:t>
            </a:r>
          </a:p>
        </p:txBody>
      </p:sp>
    </p:spTree>
  </p:cSld>
  <p:clrMapOvr>
    <a:masterClrMapping/>
  </p:clrMapOvr>
  <p:transition advTm="148429">
    <p:push/>
  </p:transition>
  <p:extLst>
    <p:ext uri="{3A86A75C-4F4B-4683-9AE1-C65F6400EC91}">
      <p14:laserTraceLst xmlns:p14="http://schemas.microsoft.com/office/powerpoint/2010/main">
        <p14:tracePtLst>
          <p14:tracePt t="3082" x="1949450" y="1498600"/>
          <p14:tracePt t="3209" x="1962150" y="1498600"/>
          <p14:tracePt t="3216" x="1993900" y="1498600"/>
          <p14:tracePt t="3226" x="2038350" y="1498600"/>
          <p14:tracePt t="3243" x="2165350" y="1504950"/>
          <p14:tracePt t="3259" x="2355850" y="1524000"/>
          <p14:tracePt t="3276" x="2533650" y="1524000"/>
          <p14:tracePt t="3279" x="2628900" y="1524000"/>
          <p14:tracePt t="3292" x="2711450" y="1524000"/>
          <p14:tracePt t="3309" x="2851150" y="1524000"/>
          <p14:tracePt t="3326" x="2959100" y="1524000"/>
          <p14:tracePt t="3328" x="3003550" y="1524000"/>
          <p14:tracePt t="3343" x="3060700" y="1524000"/>
          <p14:tracePt t="3359" x="3092450" y="1524000"/>
          <p14:tracePt t="3376" x="3105150" y="1524000"/>
          <p14:tracePt t="3392" x="3117850" y="1524000"/>
          <p14:tracePt t="3464" x="3124200" y="1524000"/>
          <p14:tracePt t="3474" x="3130550" y="1524000"/>
          <p14:tracePt t="3486" x="3136900" y="1524000"/>
          <p14:tracePt t="3497" x="3149600" y="1524000"/>
          <p14:tracePt t="3509" x="3155950" y="1524000"/>
          <p14:tracePt t="3526" x="3162300" y="1524000"/>
          <p14:tracePt t="3528" x="3168650" y="1524000"/>
          <p14:tracePt t="3561" x="3175000" y="1517650"/>
          <p14:tracePt t="3577" x="3181350" y="1517650"/>
          <p14:tracePt t="3586" x="3187700" y="1517650"/>
          <p14:tracePt t="3593" x="3194050" y="1511300"/>
          <p14:tracePt t="3609" x="3200400" y="1504950"/>
          <p14:tracePt t="3626" x="3225800" y="1492250"/>
          <p14:tracePt t="3642" x="3232150" y="1479550"/>
          <p14:tracePt t="3659" x="3244850" y="1466850"/>
          <p14:tracePt t="3676" x="3251200" y="1454150"/>
          <p14:tracePt t="3692" x="3263900" y="1447800"/>
          <p14:tracePt t="3709" x="3263900" y="1435100"/>
          <p14:tracePt t="3726" x="3263900" y="1428750"/>
          <p14:tracePt t="3742" x="3263900" y="1416050"/>
          <p14:tracePt t="3759" x="3263900" y="1409700"/>
          <p14:tracePt t="3776" x="3263900" y="1403350"/>
          <p14:tracePt t="3792" x="3257550" y="1390650"/>
          <p14:tracePt t="3809" x="3251200" y="1371600"/>
          <p14:tracePt t="3826" x="3225800" y="1358900"/>
          <p14:tracePt t="3842" x="3200400" y="1339850"/>
          <p14:tracePt t="3859" x="3168650" y="1320800"/>
          <p14:tracePt t="3876" x="3124200" y="1308100"/>
          <p14:tracePt t="3892" x="3092450" y="1289050"/>
          <p14:tracePt t="3909" x="3048000" y="1270000"/>
          <p14:tracePt t="3926" x="3028950" y="1263650"/>
          <p14:tracePt t="3943" x="3009900" y="1263650"/>
          <p14:tracePt t="3959" x="2997200" y="1257300"/>
          <p14:tracePt t="3976" x="2978150" y="1257300"/>
          <p14:tracePt t="3992" x="2940050" y="1244600"/>
          <p14:tracePt t="4009" x="2933700" y="1244600"/>
          <p14:tracePt t="4026" x="2921000" y="1244600"/>
          <p14:tracePt t="4112" x="2914650" y="1244600"/>
          <p14:tracePt t="4328" x="0" y="0"/>
        </p14:tracePtLst>
        <p14:tracePtLst>
          <p14:tracePt t="5564" x="317500" y="1422400"/>
          <p14:tracePt t="5730" x="317500" y="1428750"/>
          <p14:tracePt t="5748" x="336550" y="1428750"/>
          <p14:tracePt t="5756" x="368300" y="1428750"/>
          <p14:tracePt t="5765" x="412750" y="1428750"/>
          <p14:tracePt t="5775" x="520700" y="1428750"/>
          <p14:tracePt t="5792" x="628650" y="1428750"/>
          <p14:tracePt t="5808" x="704850" y="1428750"/>
          <p14:tracePt t="5825" x="742950" y="1428750"/>
          <p14:tracePt t="5842" x="768350" y="1428750"/>
          <p14:tracePt t="5859" x="781050" y="1428750"/>
          <p14:tracePt t="5892" x="787400" y="1428750"/>
          <p14:tracePt t="5909" x="793750" y="1428750"/>
          <p14:tracePt t="6753" x="787400" y="1428750"/>
          <p14:tracePt t="6764" x="774700" y="1428750"/>
          <p14:tracePt t="6775" x="736600" y="1428750"/>
          <p14:tracePt t="6791" x="711200" y="1428750"/>
          <p14:tracePt t="6808" x="692150" y="1428750"/>
          <p14:tracePt t="6825" x="654050" y="1428750"/>
          <p14:tracePt t="6842" x="622300" y="1428750"/>
          <p14:tracePt t="6858" x="584200" y="1428750"/>
          <p14:tracePt t="6875" x="539750" y="1428750"/>
          <p14:tracePt t="6891" x="514350" y="1428750"/>
          <p14:tracePt t="6908" x="488950" y="1428750"/>
          <p14:tracePt t="6925" x="469900" y="1428750"/>
          <p14:tracePt t="6942" x="463550" y="1428750"/>
          <p14:tracePt t="6958" x="457200" y="1428750"/>
          <p14:tracePt t="6975" x="450850" y="1428750"/>
          <p14:tracePt t="7296" x="463550" y="1428750"/>
          <p14:tracePt t="7309" x="476250" y="1428750"/>
          <p14:tracePt t="7325" x="520700" y="1428750"/>
          <p14:tracePt t="7328" x="546100" y="1428750"/>
          <p14:tracePt t="7342" x="577850" y="1428750"/>
          <p14:tracePt t="7360" x="704850" y="1428750"/>
          <p14:tracePt t="7378" x="787400" y="1428750"/>
          <p14:tracePt t="7393" x="876300" y="1428750"/>
          <p14:tracePt t="7408" x="952500" y="1428750"/>
          <p14:tracePt t="7424" x="1016000" y="1428750"/>
          <p14:tracePt t="7441" x="1073150" y="1428750"/>
          <p14:tracePt t="7458" x="1136650" y="1428750"/>
          <p14:tracePt t="7474" x="1238250" y="1435100"/>
          <p14:tracePt t="7491" x="1314450" y="1435100"/>
          <p14:tracePt t="7508" x="1397000" y="1435100"/>
          <p14:tracePt t="7524" x="1460500" y="1435100"/>
          <p14:tracePt t="7541" x="1485900" y="1435100"/>
          <p14:tracePt t="7558" x="1492250" y="1435100"/>
          <p14:tracePt t="7760" x="1479550" y="1447800"/>
          <p14:tracePt t="7771" x="1473200" y="1447800"/>
          <p14:tracePt t="7779" x="1447800" y="1447800"/>
          <p14:tracePt t="7791" x="1397000" y="1447800"/>
          <p14:tracePt t="7807" x="1333500" y="1447800"/>
          <p14:tracePt t="7824" x="1270000" y="1447800"/>
          <p14:tracePt t="7841" x="1206500" y="1447800"/>
          <p14:tracePt t="7858" x="1149350" y="1447800"/>
          <p14:tracePt t="7874" x="1098550" y="1447800"/>
          <p14:tracePt t="7891" x="1066800" y="1447800"/>
          <p14:tracePt t="7908" x="1041400" y="1447800"/>
          <p14:tracePt t="7924" x="1022350" y="1447800"/>
          <p14:tracePt t="8072" x="1035050" y="1447800"/>
          <p14:tracePt t="8081" x="1073150" y="1447800"/>
          <p14:tracePt t="8091" x="1117600" y="1447800"/>
          <p14:tracePt t="8107" x="1231900" y="1447800"/>
          <p14:tracePt t="8124" x="1371600" y="1447800"/>
          <p14:tracePt t="8141" x="1460500" y="1447800"/>
          <p14:tracePt t="8157" x="1485900" y="1447800"/>
          <p14:tracePt t="8160" x="1492250" y="1447800"/>
          <p14:tracePt t="8721" x="1498600" y="1447800"/>
          <p14:tracePt t="8737" x="1504950" y="1447800"/>
          <p14:tracePt t="8751" x="1511300" y="1441450"/>
          <p14:tracePt t="8769" x="1517650" y="1441450"/>
          <p14:tracePt t="8784" x="1524000" y="1441450"/>
          <p14:tracePt t="8800" x="1530350" y="1428750"/>
          <p14:tracePt t="8816" x="1536700" y="1422400"/>
          <p14:tracePt t="8833" x="1543050" y="1416050"/>
          <p14:tracePt t="8849" x="1543050" y="1409700"/>
          <p14:tracePt t="8857" x="1543050" y="1403350"/>
          <p14:tracePt t="8888" x="1543050" y="1397000"/>
          <p14:tracePt t="8904" x="1543050" y="1390650"/>
          <p14:tracePt t="8920" x="1543050" y="1377950"/>
          <p14:tracePt t="8929" x="1536700" y="1365250"/>
          <p14:tracePt t="8941" x="1524000" y="1358900"/>
          <p14:tracePt t="8957" x="1504950" y="1346200"/>
          <p14:tracePt t="8960" x="1485900" y="1333500"/>
          <p14:tracePt t="8974" x="1460500" y="1320800"/>
          <p14:tracePt t="8991" x="1390650" y="1289050"/>
          <p14:tracePt t="9007" x="1320800" y="1263650"/>
          <p14:tracePt t="9024" x="1231900" y="1244600"/>
          <p14:tracePt t="9041" x="1143000" y="1225550"/>
          <p14:tracePt t="9057" x="1028700" y="1200150"/>
          <p14:tracePt t="9074" x="920750" y="1193800"/>
          <p14:tracePt t="9091" x="812800" y="1174750"/>
          <p14:tracePt t="9107" x="736600" y="1168400"/>
          <p14:tracePt t="9124" x="679450" y="1168400"/>
          <p14:tracePt t="9141" x="635000" y="1168400"/>
          <p14:tracePt t="9143" x="615950" y="1168400"/>
          <p14:tracePt t="9157" x="603250" y="1168400"/>
          <p14:tracePt t="9174" x="584200" y="1168400"/>
          <p14:tracePt t="9177" x="577850" y="1168400"/>
          <p14:tracePt t="9191" x="552450" y="1168400"/>
          <p14:tracePt t="9207" x="527050" y="1168400"/>
          <p14:tracePt t="9224" x="495300" y="1168400"/>
          <p14:tracePt t="9241" x="450850" y="1174750"/>
          <p14:tracePt t="9257" x="431800" y="1181100"/>
          <p14:tracePt t="9274" x="400050" y="1193800"/>
          <p14:tracePt t="9291" x="381000" y="1200150"/>
          <p14:tracePt t="9307" x="368300" y="1212850"/>
          <p14:tracePt t="9324" x="349250" y="1219200"/>
          <p14:tracePt t="9341" x="342900" y="1238250"/>
          <p14:tracePt t="9344" x="336550" y="1244600"/>
          <p14:tracePt t="9360" x="330200" y="1263650"/>
          <p14:tracePt t="9376" x="330200" y="1276350"/>
          <p14:tracePt t="9391" x="330200" y="1295400"/>
          <p14:tracePt t="9407" x="330200" y="1301750"/>
          <p14:tracePt t="9424" x="330200" y="1314450"/>
          <p14:tracePt t="9440" x="330200" y="1327150"/>
          <p14:tracePt t="9457" x="330200" y="1333500"/>
          <p14:tracePt t="9474" x="336550" y="1352550"/>
          <p14:tracePt t="9490" x="349250" y="1371600"/>
          <p14:tracePt t="9507" x="355600" y="1377950"/>
          <p14:tracePt t="9524" x="368300" y="1403350"/>
          <p14:tracePt t="9540" x="387350" y="1409700"/>
          <p14:tracePt t="9543" x="393700" y="1416050"/>
          <p14:tracePt t="9557" x="406400" y="1428750"/>
          <p14:tracePt t="9574" x="419100" y="1441450"/>
          <p14:tracePt t="9577" x="438150" y="1447800"/>
          <p14:tracePt t="9591" x="476250" y="1466850"/>
          <p14:tracePt t="9607" x="527050" y="1485900"/>
          <p14:tracePt t="9623" x="596900" y="1511300"/>
          <p14:tracePt t="9640" x="679450" y="1543050"/>
          <p14:tracePt t="9657" x="800100" y="1568450"/>
          <p14:tracePt t="9674" x="939800" y="1593850"/>
          <p14:tracePt t="9690" x="1066800" y="1619250"/>
          <p14:tracePt t="9707" x="1155700" y="1625600"/>
          <p14:tracePt t="9724" x="1212850" y="1625600"/>
          <p14:tracePt t="9740" x="1231900" y="1625600"/>
          <p14:tracePt t="9757" x="1250950" y="1625600"/>
          <p14:tracePt t="9774" x="1257300" y="1625600"/>
          <p14:tracePt t="9790" x="1276350" y="1625600"/>
          <p14:tracePt t="9807" x="1314450" y="1612900"/>
          <p14:tracePt t="9824" x="1339850" y="1600200"/>
          <p14:tracePt t="9840" x="1371600" y="1593850"/>
          <p14:tracePt t="9857" x="1377950" y="1574800"/>
          <p14:tracePt t="9874" x="1384300" y="1555750"/>
          <p14:tracePt t="9890" x="1390650" y="1543050"/>
          <p14:tracePt t="9907" x="1390650" y="1536700"/>
          <p14:tracePt t="9923" x="1390650" y="1524000"/>
          <p14:tracePt t="9940" x="1390650" y="1511300"/>
          <p14:tracePt t="9957" x="1390650" y="1492250"/>
          <p14:tracePt t="9959" x="1390650" y="1485900"/>
          <p14:tracePt t="9974" x="1390650" y="1473200"/>
          <p14:tracePt t="9991" x="1371600" y="1416050"/>
          <p14:tracePt t="10007" x="1346200" y="1384300"/>
          <p14:tracePt t="10023" x="1320800" y="1365250"/>
          <p14:tracePt t="10040" x="1282700" y="1339850"/>
          <p14:tracePt t="10057" x="1257300" y="1320800"/>
          <p14:tracePt t="10073" x="1219200" y="1308100"/>
          <p14:tracePt t="10090" x="1168400" y="1301750"/>
          <p14:tracePt t="10107" x="1117600" y="1295400"/>
          <p14:tracePt t="10123" x="1054100" y="1295400"/>
          <p14:tracePt t="10140" x="977900" y="1295400"/>
          <p14:tracePt t="10157" x="920750" y="1295400"/>
          <p14:tracePt t="10160" x="908050" y="1295400"/>
          <p14:tracePt t="10174" x="889000" y="1295400"/>
          <p14:tracePt t="10178" x="882650" y="1295400"/>
          <p14:tracePt t="10191" x="857250" y="1301750"/>
          <p14:tracePt t="10207" x="838200" y="1308100"/>
          <p14:tracePt t="10223" x="831850" y="1314450"/>
          <p14:tracePt t="10240" x="819150" y="1320800"/>
          <p14:tracePt t="10257" x="819150" y="1327150"/>
          <p14:tracePt t="10274" x="806450" y="1333500"/>
          <p14:tracePt t="10290" x="806450" y="1339850"/>
          <p14:tracePt t="10307" x="806450" y="1346200"/>
          <p14:tracePt t="10323" x="806450" y="1365250"/>
          <p14:tracePt t="10340" x="806450" y="1371600"/>
          <p14:tracePt t="10357" x="806450" y="1384300"/>
          <p14:tracePt t="10373" x="806450" y="1397000"/>
          <p14:tracePt t="10376" x="806450" y="1403350"/>
          <p14:tracePt t="10390" x="812800" y="1416050"/>
          <p14:tracePt t="10408" x="819150" y="1422400"/>
          <p14:tracePt t="10424" x="831850" y="1435100"/>
          <p14:tracePt t="10440" x="844550" y="1441450"/>
          <p14:tracePt t="10457" x="857250" y="1454150"/>
          <p14:tracePt t="10473" x="889000" y="1466850"/>
          <p14:tracePt t="10490" x="914400" y="1473200"/>
          <p14:tracePt t="10507" x="952500" y="1479550"/>
          <p14:tracePt t="10523" x="1022350" y="1492250"/>
          <p14:tracePt t="10540" x="1098550" y="1492250"/>
          <p14:tracePt t="10557" x="1187450" y="1492250"/>
          <p14:tracePt t="10573" x="1244600" y="1492250"/>
          <p14:tracePt t="10590" x="1270000" y="1492250"/>
          <p14:tracePt t="10592" x="1282700" y="1492250"/>
          <p14:tracePt t="10624" x="1289050" y="1492250"/>
          <p14:tracePt t="10632" x="1295400" y="1492250"/>
          <p14:tracePt t="10656" x="1301750" y="1492250"/>
          <p14:tracePt t="10665" x="1308100" y="1492250"/>
          <p14:tracePt t="10680" x="1314450" y="1485900"/>
          <p14:tracePt t="11433" x="1320800" y="1485900"/>
          <p14:tracePt t="11472" x="1327150" y="1485900"/>
          <p14:tracePt t="11472" x="0" y="0"/>
        </p14:tracePtLst>
        <p14:tracePtLst>
          <p14:tracePt t="11963" x="590550" y="1181100"/>
          <p14:tracePt t="11978" x="584200" y="1181100"/>
          <p14:tracePt t="11989" x="571500" y="1181100"/>
          <p14:tracePt t="12007" x="552450" y="1181100"/>
          <p14:tracePt t="12023" x="520700" y="1181100"/>
          <p14:tracePt t="12040" x="482600" y="1181100"/>
          <p14:tracePt t="12056" x="444500" y="1200150"/>
          <p14:tracePt t="12073" x="419100" y="1212850"/>
          <p14:tracePt t="12090" x="393700" y="1225550"/>
          <p14:tracePt t="12106" x="381000" y="1231900"/>
          <p14:tracePt t="12123" x="374650" y="1244600"/>
          <p14:tracePt t="12140" x="355600" y="1244600"/>
          <p14:tracePt t="12157" x="355600" y="1257300"/>
          <p14:tracePt t="12173" x="349250" y="1282700"/>
          <p14:tracePt t="12176" x="342900" y="1295400"/>
          <p14:tracePt t="12189" x="342900" y="1301750"/>
          <p14:tracePt t="12193" x="342900" y="1314450"/>
          <p14:tracePt t="12206" x="342900" y="1327150"/>
          <p14:tracePt t="12208" x="342900" y="1333500"/>
          <p14:tracePt t="12223" x="342900" y="1371600"/>
          <p14:tracePt t="12239" x="349250" y="1384300"/>
          <p14:tracePt t="12256" x="355600" y="1403350"/>
          <p14:tracePt t="12273" x="374650" y="1422400"/>
          <p14:tracePt t="12289" x="393700" y="1441450"/>
          <p14:tracePt t="12306" x="438150" y="1454150"/>
          <p14:tracePt t="12323" x="514350" y="1473200"/>
          <p14:tracePt t="12339" x="666750" y="1485900"/>
          <p14:tracePt t="12356" x="825500" y="1485900"/>
          <p14:tracePt t="12373" x="1003300" y="1485900"/>
          <p14:tracePt t="12376" x="1098550" y="1485900"/>
          <p14:tracePt t="12389" x="1181100" y="1485900"/>
          <p14:tracePt t="12407" x="1339850" y="1485900"/>
          <p14:tracePt t="12408" x="1397000" y="1485900"/>
          <p14:tracePt t="12423" x="1460500" y="1485900"/>
          <p14:tracePt t="12439" x="1479550" y="1485900"/>
          <p14:tracePt t="12489" x="1485900" y="1485900"/>
          <p14:tracePt t="12497" x="1492250" y="1485900"/>
          <p14:tracePt t="12520" x="1498600" y="1479550"/>
          <p14:tracePt t="12529" x="1504950" y="1473200"/>
          <p14:tracePt t="12539" x="1511300" y="1473200"/>
          <p14:tracePt t="12556" x="1524000" y="1466850"/>
          <p14:tracePt t="12573" x="1536700" y="1454150"/>
          <p14:tracePt t="12589" x="1543050" y="1454150"/>
          <p14:tracePt t="12606" x="1549400" y="1441450"/>
          <p14:tracePt t="12623" x="1555750" y="1428750"/>
          <p14:tracePt t="12639" x="1562100" y="1409700"/>
          <p14:tracePt t="12656" x="1568450" y="1397000"/>
          <p14:tracePt t="12673" x="1568450" y="1390650"/>
          <p14:tracePt t="12689" x="1568450" y="1384300"/>
          <p14:tracePt t="12706" x="1568450" y="1365250"/>
          <p14:tracePt t="12723" x="1568450" y="1352550"/>
          <p14:tracePt t="12739" x="1568450" y="1333500"/>
          <p14:tracePt t="12756" x="1562100" y="1320800"/>
          <p14:tracePt t="12773" x="1549400" y="1308100"/>
          <p14:tracePt t="12776" x="1549400" y="1301750"/>
          <p14:tracePt t="12792" x="1543050" y="1295400"/>
          <p14:tracePt t="12808" x="1536700" y="1295400"/>
          <p14:tracePt t="12824" x="1524000" y="1295400"/>
          <p14:tracePt t="12839" x="1511300" y="1289050"/>
          <p14:tracePt t="12856" x="1498600" y="1289050"/>
          <p14:tracePt t="12873" x="1466850" y="1282700"/>
          <p14:tracePt t="12889" x="1441450" y="1282700"/>
          <p14:tracePt t="12906" x="1416050" y="1276350"/>
          <p14:tracePt t="12923" x="1409700" y="1270000"/>
          <p14:tracePt t="12939" x="1403350" y="1270000"/>
          <p14:tracePt t="13200" x="0" y="0"/>
        </p14:tracePtLst>
        <p14:tracePtLst>
          <p14:tracePt t="13747" x="2070100" y="1181100"/>
          <p14:tracePt t="13762" x="2063750" y="1181100"/>
          <p14:tracePt t="13778" x="2057400" y="1181100"/>
          <p14:tracePt t="13793" x="2044700" y="1181100"/>
          <p14:tracePt t="13806" x="2038350" y="1181100"/>
          <p14:tracePt t="13823" x="2019300" y="1200150"/>
          <p14:tracePt t="13839" x="2006600" y="1212850"/>
          <p14:tracePt t="13856" x="1993900" y="1250950"/>
          <p14:tracePt t="13872" x="1981200" y="1282700"/>
          <p14:tracePt t="13889" x="1981200" y="1314450"/>
          <p14:tracePt t="13905" x="1974850" y="1339850"/>
          <p14:tracePt t="13922" x="1974850" y="1358900"/>
          <p14:tracePt t="13939" x="1974850" y="1371600"/>
          <p14:tracePt t="13956" x="1974850" y="1403350"/>
          <p14:tracePt t="13972" x="1974850" y="1422400"/>
          <p14:tracePt t="13989" x="1981200" y="1447800"/>
          <p14:tracePt t="14005" x="2000250" y="1473200"/>
          <p14:tracePt t="14008" x="2012950" y="1485900"/>
          <p14:tracePt t="14022" x="2019300" y="1492250"/>
          <p14:tracePt t="14039" x="2089150" y="1517650"/>
          <p14:tracePt t="14055" x="2178050" y="1536700"/>
          <p14:tracePt t="14072" x="2286000" y="1543050"/>
          <p14:tracePt t="14089" x="2432050" y="1543050"/>
          <p14:tracePt t="14105" x="2622550" y="1543050"/>
          <p14:tracePt t="14122" x="2832100" y="1543050"/>
          <p14:tracePt t="14139" x="3054350" y="1543050"/>
          <p14:tracePt t="14156" x="3244850" y="1543050"/>
          <p14:tracePt t="14172" x="3390900" y="1543050"/>
          <p14:tracePt t="14189" x="3467100" y="1543050"/>
          <p14:tracePt t="14205" x="3486150" y="1543050"/>
          <p14:tracePt t="14222" x="3492500" y="1543050"/>
          <p14:tracePt t="14256" x="3498850" y="1536700"/>
          <p14:tracePt t="14313" x="3498850" y="1530350"/>
          <p14:tracePt t="14329" x="3498850" y="1524000"/>
          <p14:tracePt t="14341" x="3498850" y="1517650"/>
          <p14:tracePt t="14356" x="3498850" y="1498600"/>
          <p14:tracePt t="14360" x="3498850" y="1473200"/>
          <p14:tracePt t="14372" x="3492500" y="1454150"/>
          <p14:tracePt t="14389" x="3473450" y="1422400"/>
          <p14:tracePt t="14392" x="3460750" y="1403350"/>
          <p14:tracePt t="14405" x="3454400" y="1390650"/>
          <p14:tracePt t="14422" x="3397250" y="1352550"/>
          <p14:tracePt t="14439" x="3352800" y="1314450"/>
          <p14:tracePt t="14455" x="3270250" y="1276350"/>
          <p14:tracePt t="14472" x="3200400" y="1250950"/>
          <p14:tracePt t="14489" x="3136900" y="1231900"/>
          <p14:tracePt t="14505" x="3111500" y="1231900"/>
          <p14:tracePt t="14522" x="3079750" y="1225550"/>
          <p14:tracePt t="14539" x="3073400" y="1225550"/>
          <p14:tracePt t="14555" x="3054350" y="1225550"/>
          <p14:tracePt t="14572" x="3016250" y="1225550"/>
          <p14:tracePt t="14589" x="2965450" y="1225550"/>
          <p14:tracePt t="14605" x="2876550" y="1225550"/>
          <p14:tracePt t="14622" x="2794000" y="1225550"/>
          <p14:tracePt t="14625" x="2736850" y="1225550"/>
          <p14:tracePt t="14639" x="2654300" y="1225550"/>
          <p14:tracePt t="14655" x="2578100" y="1225550"/>
          <p14:tracePt t="14672" x="2527300" y="1231900"/>
          <p14:tracePt t="14688" x="2508250" y="1238250"/>
          <p14:tracePt t="14705" x="2495550" y="1244600"/>
          <p14:tracePt t="14722" x="2489200" y="1250950"/>
          <p14:tracePt t="14739" x="2489200" y="1257300"/>
          <p14:tracePt t="14755" x="2476500" y="1263650"/>
          <p14:tracePt t="14772" x="2476500" y="1276350"/>
          <p14:tracePt t="14788" x="2476500" y="1301750"/>
          <p14:tracePt t="14805" x="2476500" y="1327150"/>
          <p14:tracePt t="14822" x="2476500" y="1377950"/>
          <p14:tracePt t="14825" x="2482850" y="1390650"/>
          <p14:tracePt t="14839" x="2508250" y="1428750"/>
          <p14:tracePt t="14855" x="2552700" y="1466850"/>
          <p14:tracePt t="14872" x="2609850" y="1504950"/>
          <p14:tracePt t="14888" x="2660650" y="1524000"/>
          <p14:tracePt t="14905" x="2698750" y="1530350"/>
          <p14:tracePt t="14922" x="2743200" y="1530350"/>
          <p14:tracePt t="14938" x="2774950" y="1530350"/>
          <p14:tracePt t="14955" x="2787650" y="1524000"/>
          <p14:tracePt t="14972" x="2806700" y="1517650"/>
          <p14:tracePt t="14988" x="2819400" y="1504950"/>
          <p14:tracePt t="15017" x="2825750" y="1498600"/>
          <p14:tracePt t="15863" x="0" y="0"/>
        </p14:tracePtLst>
        <p14:tracePtLst>
          <p14:tracePt t="18128" x="4318000" y="1524000"/>
          <p14:tracePt t="18224" x="4318000" y="1530350"/>
          <p14:tracePt t="18234" x="4343400" y="1536700"/>
          <p14:tracePt t="18245" x="4381500" y="1549400"/>
          <p14:tracePt t="18254" x="4438650" y="1568450"/>
          <p14:tracePt t="18271" x="4705350" y="1600200"/>
          <p14:tracePt t="18287" x="4895850" y="1600200"/>
          <p14:tracePt t="18304" x="5041900" y="1600200"/>
          <p14:tracePt t="18321" x="5099050" y="1600200"/>
          <p14:tracePt t="18337" x="5124450" y="1600200"/>
          <p14:tracePt t="18354" x="5162550" y="1593850"/>
          <p14:tracePt t="18371" x="5181600" y="1574800"/>
          <p14:tracePt t="18387" x="5213350" y="1536700"/>
          <p14:tracePt t="18404" x="5245100" y="1511300"/>
          <p14:tracePt t="18421" x="5270500" y="1492250"/>
          <p14:tracePt t="18437" x="5289550" y="1473200"/>
          <p14:tracePt t="18439" x="5289550" y="1466850"/>
          <p14:tracePt t="18471" x="5295900" y="1441450"/>
          <p14:tracePt t="18488" x="5295900" y="1435100"/>
          <p14:tracePt t="18504" x="5295900" y="1428750"/>
          <p14:tracePt t="18521" x="5295900" y="1422400"/>
          <p14:tracePt t="18537" x="5295900" y="1409700"/>
          <p14:tracePt t="18554" x="5295900" y="1384300"/>
          <p14:tracePt t="18571" x="5283200" y="1365250"/>
          <p14:tracePt t="18587" x="5264150" y="1339850"/>
          <p14:tracePt t="18604" x="5251450" y="1327150"/>
          <p14:tracePt t="18621" x="5207000" y="1295400"/>
          <p14:tracePt t="18623" x="5187950" y="1282700"/>
          <p14:tracePt t="18637" x="5168900" y="1270000"/>
          <p14:tracePt t="18640" x="5156200" y="1263650"/>
          <p14:tracePt t="18654" x="5137150" y="1257300"/>
          <p14:tracePt t="18657" x="5118100" y="1250950"/>
          <p14:tracePt t="18670" x="5105400" y="1244600"/>
          <p14:tracePt t="18687" x="5092700" y="1244600"/>
          <p14:tracePt t="18704" x="5086350" y="1244600"/>
          <p14:tracePt t="18720" x="5073650" y="1244600"/>
          <p14:tracePt t="18737" x="5048250" y="1244600"/>
          <p14:tracePt t="18754" x="5010150" y="1244600"/>
          <p14:tracePt t="18770" x="4959350" y="1244600"/>
          <p14:tracePt t="18787" x="4921250" y="1257300"/>
          <p14:tracePt t="18804" x="4902200" y="1257300"/>
          <p14:tracePt t="18820" x="4883150" y="1263650"/>
          <p14:tracePt t="18837" x="4876800" y="1263650"/>
          <p14:tracePt t="18840" x="4870450" y="1270000"/>
          <p14:tracePt t="18856" x="4870450" y="1276350"/>
          <p14:tracePt t="18870" x="4864100" y="1276350"/>
          <p14:tracePt t="18887" x="4845050" y="1289050"/>
          <p14:tracePt t="18904" x="4838700" y="1295400"/>
          <p14:tracePt t="18920" x="4832350" y="1314450"/>
          <p14:tracePt t="18937" x="4826000" y="1327150"/>
          <p14:tracePt t="18954" x="4826000" y="1346200"/>
          <p14:tracePt t="18971" x="4819650" y="1384300"/>
          <p14:tracePt t="18987" x="4819650" y="1416050"/>
          <p14:tracePt t="19004" x="4819650" y="1441450"/>
          <p14:tracePt t="19020" x="4819650" y="1479550"/>
          <p14:tracePt t="19023" x="4826000" y="1485900"/>
          <p14:tracePt t="19037" x="4826000" y="1492250"/>
          <p14:tracePt t="19054" x="4838700" y="1517650"/>
          <p14:tracePt t="19056" x="4845050" y="1530350"/>
          <p14:tracePt t="19071" x="4851400" y="1536700"/>
          <p14:tracePt t="19087" x="4870450" y="1555750"/>
          <p14:tracePt t="19104" x="4889500" y="1568450"/>
          <p14:tracePt t="19120" x="4914900" y="1574800"/>
          <p14:tracePt t="19137" x="4946650" y="1587500"/>
          <p14:tracePt t="19154" x="4978400" y="1593850"/>
          <p14:tracePt t="19170" x="5016500" y="1600200"/>
          <p14:tracePt t="19187" x="5092700" y="1600200"/>
          <p14:tracePt t="19204" x="5181600" y="1581150"/>
          <p14:tracePt t="19220" x="5276850" y="1555750"/>
          <p14:tracePt t="19237" x="5327650" y="1536700"/>
          <p14:tracePt t="19240" x="5346700" y="1524000"/>
          <p14:tracePt t="19254" x="5353050" y="1511300"/>
          <p14:tracePt t="19271" x="5378450" y="1479550"/>
          <p14:tracePt t="19287" x="5378450" y="1460500"/>
          <p14:tracePt t="19304" x="5378450" y="1447800"/>
          <p14:tracePt t="19320" x="5378450" y="1435100"/>
          <p14:tracePt t="19337" x="5378450" y="1422400"/>
          <p14:tracePt t="19354" x="5365750" y="1384300"/>
          <p14:tracePt t="19370" x="5346700" y="1352550"/>
          <p14:tracePt t="19387" x="5327650" y="1327150"/>
          <p14:tracePt t="19404" x="5302250" y="1314450"/>
          <p14:tracePt t="19420" x="5283200" y="1308100"/>
          <p14:tracePt t="19437" x="5245100" y="1289050"/>
          <p14:tracePt t="19454" x="5213350" y="1276350"/>
          <p14:tracePt t="19456" x="5194300" y="1270000"/>
          <p14:tracePt t="19471" x="5137150" y="1263650"/>
          <p14:tracePt t="19487" x="5080000" y="1263650"/>
          <p14:tracePt t="19503" x="5003800" y="1263650"/>
          <p14:tracePt t="19520" x="4940300" y="1263650"/>
          <p14:tracePt t="19537" x="4902200" y="1263650"/>
          <p14:tracePt t="19554" x="4876800" y="1263650"/>
          <p14:tracePt t="19570" x="4857750" y="1270000"/>
          <p14:tracePt t="19587" x="4845050" y="1276350"/>
          <p14:tracePt t="19604" x="4832350" y="1301750"/>
          <p14:tracePt t="19620" x="4819650" y="1327150"/>
          <p14:tracePt t="19637" x="4819650" y="1346200"/>
          <p14:tracePt t="19653" x="4813300" y="1377950"/>
          <p14:tracePt t="19671" x="4813300" y="1403350"/>
          <p14:tracePt t="19687" x="4813300" y="1422400"/>
          <p14:tracePt t="19703" x="4819650" y="1447800"/>
          <p14:tracePt t="19720" x="4838700" y="1479550"/>
          <p14:tracePt t="19737" x="4845050" y="1479550"/>
          <p14:tracePt t="19753" x="4851400" y="1504950"/>
          <p14:tracePt t="19770" x="4876800" y="1517650"/>
          <p14:tracePt t="19787" x="4927600" y="1543050"/>
          <p14:tracePt t="19803" x="4984750" y="1568450"/>
          <p14:tracePt t="19820" x="5029200" y="1587500"/>
          <p14:tracePt t="19837" x="5041900" y="1587500"/>
          <p14:tracePt t="19840" x="5048250" y="1587500"/>
          <p14:tracePt t="19853" x="5054600" y="1587500"/>
          <p14:tracePt t="19870" x="5060950" y="1587500"/>
          <p14:tracePt t="19872" x="5067300" y="1587500"/>
          <p14:tracePt t="19887" x="5092700" y="1574800"/>
          <p14:tracePt t="19903" x="5118100" y="1555750"/>
          <p14:tracePt t="19920" x="5149850" y="1530350"/>
          <p14:tracePt t="19937" x="5168900" y="1492250"/>
          <p14:tracePt t="19953" x="5181600" y="1473200"/>
          <p14:tracePt t="19970" x="5187950" y="1454150"/>
          <p14:tracePt t="19987" x="5187950" y="1447800"/>
          <p14:tracePt t="20003" x="5187950" y="1435100"/>
          <p14:tracePt t="20020" x="5187950" y="1416050"/>
          <p14:tracePt t="20037" x="5187950" y="1403350"/>
          <p14:tracePt t="20053" x="5187950" y="1384300"/>
          <p14:tracePt t="20071" x="5168900" y="1339850"/>
          <p14:tracePt t="20087" x="5149850" y="1301750"/>
          <p14:tracePt t="20103" x="5118100" y="1257300"/>
          <p14:tracePt t="20120" x="5099050" y="1231900"/>
          <p14:tracePt t="20137" x="5080000" y="1206500"/>
          <p14:tracePt t="20153" x="5073650" y="1200150"/>
          <p14:tracePt t="20170" x="5054600" y="1200150"/>
          <p14:tracePt t="20187" x="5048250" y="1200150"/>
          <p14:tracePt t="20203" x="5029200" y="1200150"/>
          <p14:tracePt t="20220" x="5010150" y="1200150"/>
          <p14:tracePt t="20237" x="4997450" y="1200150"/>
          <p14:tracePt t="20253" x="4978400" y="1212850"/>
          <p14:tracePt t="20270" x="4972050" y="1225550"/>
          <p14:tracePt t="20287" x="4953000" y="1276350"/>
          <p14:tracePt t="20303" x="4946650" y="1320800"/>
          <p14:tracePt t="20320" x="4946650" y="1352550"/>
          <p14:tracePt t="20337" x="4946650" y="1397000"/>
          <p14:tracePt t="20353" x="4946650" y="1441450"/>
          <p14:tracePt t="20370" x="4959350" y="1466850"/>
          <p14:tracePt t="20386" x="4978400" y="1498600"/>
          <p14:tracePt t="20403" x="4997450" y="1517650"/>
          <p14:tracePt t="20420" x="5022850" y="1536700"/>
          <p14:tracePt t="20436" x="5048250" y="1549400"/>
          <p14:tracePt t="20453" x="5073650" y="1549400"/>
          <p14:tracePt t="20470" x="5143500" y="1549400"/>
          <p14:tracePt t="20470" x="5187950" y="1549400"/>
          <p14:tracePt t="20486" x="5276850" y="1524000"/>
          <p14:tracePt t="20503" x="5365750" y="1485900"/>
          <p14:tracePt t="20520" x="5441950" y="1447800"/>
          <p14:tracePt t="20536" x="5467350" y="1428750"/>
          <p14:tracePt t="20553" x="5480050" y="1397000"/>
          <p14:tracePt t="20570" x="5480050" y="1365250"/>
          <p14:tracePt t="20587" x="5480050" y="1346200"/>
          <p14:tracePt t="20603" x="5480050" y="1308100"/>
          <p14:tracePt t="20620" x="5480050" y="1289050"/>
          <p14:tracePt t="20637" x="5454650" y="1270000"/>
          <p14:tracePt t="20653" x="5422900" y="1238250"/>
          <p14:tracePt t="20656" x="5410200" y="1225550"/>
          <p14:tracePt t="20671" x="5391150" y="1219200"/>
          <p14:tracePt t="20672" x="5372100" y="1212850"/>
          <p14:tracePt t="20687" x="5346700" y="1206500"/>
          <p14:tracePt t="20703" x="5334000" y="1206500"/>
          <p14:tracePt t="20720" x="5308600" y="1219200"/>
          <p14:tracePt t="20737" x="5283200" y="1250950"/>
          <p14:tracePt t="20753" x="5270500" y="1301750"/>
          <p14:tracePt t="20770" x="5270500" y="1352550"/>
          <p14:tracePt t="20787" x="5270500" y="1403350"/>
          <p14:tracePt t="20803" x="5276850" y="1454150"/>
          <p14:tracePt t="20820" x="5308600" y="1498600"/>
          <p14:tracePt t="20837" x="5340350" y="1524000"/>
          <p14:tracePt t="20840" x="5353050" y="1536700"/>
          <p14:tracePt t="20853" x="5359400" y="1536700"/>
          <p14:tracePt t="20870" x="5365750" y="1536700"/>
          <p14:tracePt t="20888" x="5378450" y="1536700"/>
          <p14:tracePt t="20903" x="5397500" y="1524000"/>
          <p14:tracePt t="20920" x="5416550" y="1479550"/>
          <p14:tracePt t="20937" x="5435600" y="1428750"/>
          <p14:tracePt t="20953" x="5441950" y="1397000"/>
          <p14:tracePt t="20970" x="5441950" y="1371600"/>
          <p14:tracePt t="20987" x="5441950" y="1352550"/>
          <p14:tracePt t="21073" x="5441950" y="1365250"/>
          <p14:tracePt t="21086" x="5441950" y="1390650"/>
          <p14:tracePt t="21100" x="5448300" y="1460500"/>
          <p14:tracePt t="21103" x="5454650" y="1479550"/>
          <p14:tracePt t="21117" x="5467350" y="1511300"/>
          <p14:tracePt t="21122" x="5473700" y="1524000"/>
          <p14:tracePt t="21137" x="5492750" y="1555750"/>
          <p14:tracePt t="21153" x="5492750" y="1562100"/>
          <p14:tracePt t="21193" x="5499100" y="1562100"/>
          <p14:tracePt t="21205" x="5505450" y="1562100"/>
          <p14:tracePt t="21220" x="5511800" y="1536700"/>
          <p14:tracePt t="21224" x="5518150" y="1524000"/>
          <p14:tracePt t="21238" x="5524500" y="1511300"/>
          <p14:tracePt t="21243" x="5530850" y="1492250"/>
          <p14:tracePt t="21254" x="5537200" y="1479550"/>
          <p14:tracePt t="21280" x="5543550" y="1466850"/>
          <p14:tracePt t="21721" x="5549900" y="1479550"/>
          <p14:tracePt t="21737" x="5562600" y="1498600"/>
          <p14:tracePt t="21755" x="5594350" y="1536700"/>
          <p14:tracePt t="21770" x="5626100" y="1562100"/>
          <p14:tracePt t="21786" x="5651500" y="1581150"/>
          <p14:tracePt t="21803" x="5689600" y="1593850"/>
          <p14:tracePt t="21820" x="5727700" y="1606550"/>
          <p14:tracePt t="21836" x="5772150" y="1612900"/>
          <p14:tracePt t="21853" x="5803900" y="1612900"/>
          <p14:tracePt t="21857" x="5822950" y="1612900"/>
          <p14:tracePt t="21870" x="5842000" y="1612900"/>
          <p14:tracePt t="21887" x="5892800" y="1600200"/>
          <p14:tracePt t="21903" x="5924550" y="1587500"/>
          <p14:tracePt t="21919" x="5962650" y="1581150"/>
          <p14:tracePt t="21936" x="5988050" y="1574800"/>
          <p14:tracePt t="21953" x="6026150" y="1568450"/>
          <p14:tracePt t="21969" x="6064250" y="1555750"/>
          <p14:tracePt t="21986" x="6096000" y="1543050"/>
          <p14:tracePt t="22003" x="6102350" y="1530350"/>
          <p14:tracePt t="22019" x="6115050" y="1517650"/>
          <p14:tracePt t="22036" x="6127750" y="1511300"/>
          <p14:tracePt t="22053" x="6127750" y="1504950"/>
          <p14:tracePt t="22070" x="6127750" y="1492250"/>
          <p14:tracePt t="22072" x="6127750" y="1479550"/>
          <p14:tracePt t="22087" x="6127750" y="1460500"/>
          <p14:tracePt t="22103" x="6127750" y="1422400"/>
          <p14:tracePt t="22119" x="6102350" y="1390650"/>
          <p14:tracePt t="22136" x="6089650" y="1371600"/>
          <p14:tracePt t="22153" x="6076950" y="1352550"/>
          <p14:tracePt t="22169" x="6070600" y="1352550"/>
          <p14:tracePt t="22265" x="6064250" y="1352550"/>
          <p14:tracePt t="22278" x="6057900" y="1352550"/>
          <p14:tracePt t="22293" x="6045200" y="1371600"/>
          <p14:tracePt t="22298" x="6032500" y="1384300"/>
          <p14:tracePt t="22311" x="6019800" y="1409700"/>
          <p14:tracePt t="22321" x="6013450" y="1416050"/>
          <p14:tracePt t="22336" x="6000750" y="1454150"/>
          <p14:tracePt t="22353" x="6000750" y="1479550"/>
          <p14:tracePt t="22369" x="6000750" y="1517650"/>
          <p14:tracePt t="22386" x="6000750" y="1562100"/>
          <p14:tracePt t="22403" x="6019800" y="1606550"/>
          <p14:tracePt t="22419" x="6051550" y="1651000"/>
          <p14:tracePt t="22436" x="6076950" y="1670050"/>
          <p14:tracePt t="22439" x="6083300" y="1676400"/>
          <p14:tracePt t="22453" x="6096000" y="1682750"/>
          <p14:tracePt t="22469" x="6102350" y="1682750"/>
          <p14:tracePt t="22486" x="6121400" y="1682750"/>
          <p14:tracePt t="22488" x="6140450" y="1682750"/>
          <p14:tracePt t="22503" x="6172200" y="1657350"/>
          <p14:tracePt t="22519" x="6216650" y="1587500"/>
          <p14:tracePt t="22536" x="6273800" y="1492250"/>
          <p14:tracePt t="22553" x="6311900" y="1403350"/>
          <p14:tracePt t="22569" x="6337300" y="1339850"/>
          <p14:tracePt t="22586" x="6343650" y="1320800"/>
          <p14:tracePt t="22603" x="6343650" y="1301750"/>
          <p14:tracePt t="22671" x="6343650" y="1314450"/>
          <p14:tracePt t="22679" x="6330950" y="1339850"/>
          <p14:tracePt t="22687" x="6311900" y="1365250"/>
          <p14:tracePt t="22702" x="6292850" y="1435100"/>
          <p14:tracePt t="22719" x="6292850" y="1466850"/>
          <p14:tracePt t="22736" x="6292850" y="1492250"/>
          <p14:tracePt t="22823" x="6292850" y="1473200"/>
          <p14:tracePt t="22831" x="6292850" y="1460500"/>
          <p14:tracePt t="22841" x="6292850" y="1441450"/>
          <p14:tracePt t="22853" x="6292850" y="1435100"/>
          <p14:tracePt t="22869" x="6292850" y="1403350"/>
          <p14:tracePt t="22871" x="6292850" y="1397000"/>
          <p14:tracePt t="22886" x="6292850" y="1384300"/>
          <p14:tracePt t="22888" x="6292850" y="1377950"/>
          <p14:tracePt t="23008" x="6292850" y="1384300"/>
          <p14:tracePt t="23019" x="6299200" y="1397000"/>
          <p14:tracePt t="23036" x="6305550" y="1416050"/>
          <p14:tracePt t="23052" x="6305550" y="1422400"/>
          <p14:tracePt t="23069" x="6305550" y="1435100"/>
          <p14:tracePt t="23290" x="6305550" y="1441450"/>
          <p14:tracePt t="23301" x="6305550" y="1454150"/>
          <p14:tracePt t="23316" x="6305550" y="1479550"/>
          <p14:tracePt t="23320" x="6305550" y="1492250"/>
          <p14:tracePt t="23337" x="6305550" y="1504950"/>
          <p14:tracePt t="23345" x="6311900" y="1511300"/>
          <p14:tracePt t="24096" x="0" y="0"/>
        </p14:tracePtLst>
        <p14:tracePtLst>
          <p14:tracePt t="24537" x="7035800" y="1250950"/>
          <p14:tracePt t="24548" x="7029450" y="1250950"/>
          <p14:tracePt t="24561" x="7023100" y="1250950"/>
          <p14:tracePt t="24571" x="7010400" y="1250950"/>
          <p14:tracePt t="24585" x="6991350" y="1263650"/>
          <p14:tracePt t="24602" x="6965950" y="1314450"/>
          <p14:tracePt t="24619" x="6946900" y="1397000"/>
          <p14:tracePt t="24635" x="6940550" y="1460500"/>
          <p14:tracePt t="24652" x="6940550" y="1517650"/>
          <p14:tracePt t="24669" x="6946900" y="1562100"/>
          <p14:tracePt t="24685" x="6972300" y="1587500"/>
          <p14:tracePt t="24689" x="6978650" y="1600200"/>
          <p14:tracePt t="24702" x="6997700" y="1612900"/>
          <p14:tracePt t="24719" x="7054850" y="1631950"/>
          <p14:tracePt t="24735" x="7086600" y="1638300"/>
          <p14:tracePt t="24752" x="7118350" y="1638300"/>
          <p14:tracePt t="24768" x="7188200" y="1612900"/>
          <p14:tracePt t="24785" x="7239000" y="1555750"/>
          <p14:tracePt t="24802" x="7277100" y="1492250"/>
          <p14:tracePt t="24819" x="7308850" y="1428750"/>
          <p14:tracePt t="24835" x="7321550" y="1371600"/>
          <p14:tracePt t="24852" x="7327900" y="1352550"/>
          <p14:tracePt t="24868" x="7327900" y="1339850"/>
          <p14:tracePt t="24885" x="7327900" y="1327150"/>
          <p14:tracePt t="25135" x="0" y="0"/>
        </p14:tracePtLst>
        <p14:tracePtLst>
          <p14:tracePt t="25617" x="7753350" y="1219200"/>
          <p14:tracePt t="25629" x="7747000" y="1219200"/>
          <p14:tracePt t="25665" x="7734300" y="1219200"/>
          <p14:tracePt t="25677" x="7727950" y="1219200"/>
          <p14:tracePt t="25691" x="7708900" y="1263650"/>
          <p14:tracePt t="25709" x="7689850" y="1314450"/>
          <p14:tracePt t="25719" x="7664450" y="1397000"/>
          <p14:tracePt t="25735" x="7645400" y="1473200"/>
          <p14:tracePt t="25752" x="7645400" y="1524000"/>
          <p14:tracePt t="25768" x="7645400" y="1568450"/>
          <p14:tracePt t="25785" x="7658100" y="1612900"/>
          <p14:tracePt t="25802" x="7683500" y="1651000"/>
          <p14:tracePt t="25818" x="7747000" y="1695450"/>
          <p14:tracePt t="25835" x="7848600" y="1739900"/>
          <p14:tracePt t="25852" x="8001000" y="1771650"/>
          <p14:tracePt t="25856" x="8077200" y="1784350"/>
          <p14:tracePt t="25868" x="8159750" y="1790700"/>
          <p14:tracePt t="25885" x="8318500" y="1790700"/>
          <p14:tracePt t="25888" x="8407400" y="1790700"/>
          <p14:tracePt t="25901" x="8477250" y="1778000"/>
          <p14:tracePt t="25904" x="8553450" y="1771650"/>
          <p14:tracePt t="25918" x="8629650" y="1765300"/>
          <p14:tracePt t="25935" x="8813800" y="1720850"/>
          <p14:tracePt t="25951" x="8877300" y="1701800"/>
          <p14:tracePt t="25968" x="8896350" y="1689100"/>
          <p14:tracePt t="25985" x="8909050" y="1670050"/>
          <p14:tracePt t="26001" x="8915400" y="1651000"/>
          <p14:tracePt t="26018" x="8915400" y="1619250"/>
          <p14:tracePt t="26035" x="8915400" y="1581150"/>
          <p14:tracePt t="26051" x="8915400" y="1543050"/>
          <p14:tracePt t="26068" x="8915400" y="1492250"/>
          <p14:tracePt t="26085" x="8915400" y="1460500"/>
          <p14:tracePt t="26088" x="8915400" y="1441450"/>
          <p14:tracePt t="26101" x="8915400" y="1409700"/>
          <p14:tracePt t="26118" x="8896350" y="1371600"/>
          <p14:tracePt t="26120" x="8890000" y="1352550"/>
          <p14:tracePt t="26135" x="8870950" y="1320800"/>
          <p14:tracePt t="26151" x="8858250" y="1301750"/>
          <p14:tracePt t="26168" x="8839200" y="1282700"/>
          <p14:tracePt t="26185" x="8820150" y="1270000"/>
          <p14:tracePt t="26201" x="8794750" y="1250950"/>
          <p14:tracePt t="26218" x="8763000" y="1231900"/>
          <p14:tracePt t="26235" x="8718550" y="1225550"/>
          <p14:tracePt t="26251" x="8686800" y="1225550"/>
          <p14:tracePt t="26268" x="8636000" y="1225550"/>
          <p14:tracePt t="26272" x="8604250" y="1225550"/>
          <p14:tracePt t="26285" x="8578850" y="1225550"/>
          <p14:tracePt t="26301" x="8534400" y="1225550"/>
          <p14:tracePt t="26304" x="8502650" y="1225550"/>
          <p14:tracePt t="26318" x="8477250" y="1238250"/>
          <p14:tracePt t="26335" x="8407400" y="1270000"/>
          <p14:tracePt t="26351" x="8362950" y="1282700"/>
          <p14:tracePt t="26368" x="8331200" y="1301750"/>
          <p14:tracePt t="26385" x="8286750" y="1320800"/>
          <p14:tracePt t="26401" x="8235950" y="1346200"/>
          <p14:tracePt t="26418" x="8197850" y="1377950"/>
          <p14:tracePt t="26435" x="8166100" y="1403350"/>
          <p14:tracePt t="26451" x="8140700" y="1416050"/>
          <p14:tracePt t="26468" x="8134350" y="1435100"/>
          <p14:tracePt t="26495" x="8134350" y="1447800"/>
          <p14:tracePt t="26504" x="8134350" y="1454150"/>
          <p14:tracePt t="26518" x="8134350" y="1466850"/>
          <p14:tracePt t="26535" x="8134350" y="1492250"/>
          <p14:tracePt t="26551" x="8134350" y="1517650"/>
          <p14:tracePt t="26568" x="8147050" y="1543050"/>
          <p14:tracePt t="26585" x="8166100" y="1555750"/>
          <p14:tracePt t="26601" x="8197850" y="1574800"/>
          <p14:tracePt t="26618" x="8261350" y="1593850"/>
          <p14:tracePt t="26635" x="8337550" y="1606550"/>
          <p14:tracePt t="26651" x="8464550" y="1625600"/>
          <p14:tracePt t="26668" x="8591550" y="1625600"/>
          <p14:tracePt t="26684" x="8724900" y="1625600"/>
          <p14:tracePt t="26688" x="8763000" y="1625600"/>
          <p14:tracePt t="26701" x="8788400" y="1625600"/>
          <p14:tracePt t="26718" x="8807450" y="1625600"/>
          <p14:tracePt t="26720" x="8813800" y="1625600"/>
          <p14:tracePt t="26734" x="8820150" y="1625600"/>
          <p14:tracePt t="26785" x="8826500" y="1625600"/>
          <p14:tracePt t="26798" x="8832850" y="1619250"/>
          <p14:tracePt t="27064" x="8845550" y="1619250"/>
          <p14:tracePt t="27064" x="0" y="0"/>
        </p14:tracePtLst>
        <p14:tracePtLst>
          <p14:tracePt t="27545" x="10725150" y="1587500"/>
          <p14:tracePt t="27642" x="10731500" y="1587500"/>
          <p14:tracePt t="27659" x="10845800" y="1593850"/>
          <p14:tracePt t="27672" x="11010900" y="1593850"/>
          <p14:tracePt t="27684" x="11106150" y="1593850"/>
          <p14:tracePt t="27701" x="11296650" y="1593850"/>
          <p14:tracePt t="27704" x="11347450" y="1593850"/>
          <p14:tracePt t="27719" x="11398250" y="1593850"/>
          <p14:tracePt t="27735" x="11410950" y="1593850"/>
          <p14:tracePt t="27960" x="0" y="0"/>
        </p14:tracePtLst>
        <p14:tracePtLst>
          <p14:tracePt t="28873" x="7683500" y="1536700"/>
          <p14:tracePt t="29049" x="7689850" y="1536700"/>
          <p14:tracePt t="29062" x="7715250" y="1536700"/>
          <p14:tracePt t="29077" x="7797800" y="1536700"/>
          <p14:tracePt t="29079" x="7861300" y="1536700"/>
          <p14:tracePt t="29089" x="7937500" y="1536700"/>
          <p14:tracePt t="29100" x="8013700" y="1536700"/>
          <p14:tracePt t="29117" x="8147050" y="1536700"/>
          <p14:tracePt t="29134" x="8255000" y="1536700"/>
          <p14:tracePt t="29136" x="8286750" y="1536700"/>
          <p14:tracePt t="29150" x="8337550" y="1536700"/>
          <p14:tracePt t="29167" x="8350250" y="1536700"/>
          <p14:tracePt t="29184" x="8362950" y="1536700"/>
          <p14:tracePt t="29200" x="8382000" y="1536700"/>
          <p14:tracePt t="29217" x="8407400" y="1536700"/>
          <p14:tracePt t="29234" x="8426450" y="1536700"/>
          <p14:tracePt t="29250" x="8439150" y="1536700"/>
          <p14:tracePt t="29267" x="8445500" y="1536700"/>
          <p14:tracePt t="29624" x="0" y="0"/>
        </p14:tracePtLst>
        <p14:tracePtLst>
          <p14:tracePt t="30409" x="9131300" y="1524000"/>
          <p14:tracePt t="30488" x="9137650" y="1524000"/>
          <p14:tracePt t="30499" x="9156700" y="1524000"/>
          <p14:tracePt t="30517" x="9245600" y="1524000"/>
          <p14:tracePt t="30521" x="9309100" y="1524000"/>
          <p14:tracePt t="30533" x="9372600" y="1524000"/>
          <p14:tracePt t="30550" x="9531350" y="1524000"/>
          <p14:tracePt t="30552" x="9601200" y="1524000"/>
          <p14:tracePt t="30567" x="9740900" y="1524000"/>
          <p14:tracePt t="30583" x="9836150" y="1524000"/>
          <p14:tracePt t="30600" x="9893300" y="1524000"/>
          <p14:tracePt t="30617" x="9925050" y="1524000"/>
          <p14:tracePt t="30633" x="9963150" y="1524000"/>
          <p14:tracePt t="30650" x="9988550" y="1524000"/>
          <p14:tracePt t="30667" x="10007600" y="1524000"/>
          <p14:tracePt t="30683" x="10026650" y="1524000"/>
          <p14:tracePt t="30700" x="10058400" y="1524000"/>
          <p14:tracePt t="30716" x="10071100" y="1524000"/>
          <p14:tracePt t="30733" x="10083800" y="1524000"/>
          <p14:tracePt t="30750" x="10090150" y="1524000"/>
          <p14:tracePt t="30766" x="10096500" y="1524000"/>
          <p14:tracePt t="30784" x="10102850" y="1524000"/>
          <p14:tracePt t="30800" x="10109200" y="1524000"/>
          <p14:tracePt t="30816" x="10128250" y="1524000"/>
          <p14:tracePt t="30833" x="10166350" y="1524000"/>
          <p14:tracePt t="30850" x="10198100" y="1524000"/>
          <p14:tracePt t="30866" x="10223500" y="1524000"/>
          <p14:tracePt t="30883" x="10236200" y="1524000"/>
          <p14:tracePt t="30900" x="10242550" y="1524000"/>
          <p14:tracePt t="30916" x="10255250" y="1517650"/>
          <p14:tracePt t="30933" x="10267950" y="1511300"/>
          <p14:tracePt t="30950" x="10267950" y="1504950"/>
          <p14:tracePt t="30967" x="10274300" y="1492250"/>
          <p14:tracePt t="30983" x="10280650" y="1473200"/>
          <p14:tracePt t="31000" x="10280650" y="1447800"/>
          <p14:tracePt t="31016" x="10280650" y="1428750"/>
          <p14:tracePt t="31033" x="10280650" y="1416050"/>
          <p14:tracePt t="31050" x="10280650" y="1403350"/>
          <p14:tracePt t="31083" x="10280650" y="1390650"/>
          <p14:tracePt t="32280" x="0" y="0"/>
        </p14:tracePtLst>
        <p14:tracePtLst>
          <p14:tracePt t="33899" x="5981700" y="1238250"/>
          <p14:tracePt t="33911" x="5969000" y="1244600"/>
          <p14:tracePt t="33925" x="5962650" y="1257300"/>
          <p14:tracePt t="33928" x="5962650" y="1270000"/>
          <p14:tracePt t="33943" x="5956300" y="1308100"/>
          <p14:tracePt t="33957" x="5956300" y="1327150"/>
          <p14:tracePt t="33960" x="5956300" y="1352550"/>
          <p14:tracePt t="33974" x="5956300" y="1384300"/>
          <p14:tracePt t="33987" x="5975350" y="1416050"/>
          <p14:tracePt t="33999" x="6007100" y="1454150"/>
          <p14:tracePt t="34015" x="6070600" y="1492250"/>
          <p14:tracePt t="34032" x="6178550" y="1530350"/>
          <p14:tracePt t="34049" x="6286500" y="1555750"/>
          <p14:tracePt t="34065" x="6343650" y="1555750"/>
          <p14:tracePt t="34082" x="6381750" y="1555750"/>
          <p14:tracePt t="34099" x="6394450" y="1555750"/>
          <p14:tracePt t="34115" x="6413500" y="1549400"/>
          <p14:tracePt t="34132" x="6419850" y="1536700"/>
          <p14:tracePt t="34149" x="6419850" y="1524000"/>
          <p14:tracePt t="34182" x="6419850" y="1511300"/>
          <p14:tracePt t="34216" x="6419850" y="1504950"/>
          <p14:tracePt t="34233" x="6419850" y="1498600"/>
          <p14:tracePt t="34248" x="6419850" y="1485900"/>
          <p14:tracePt t="34264" x="6413500" y="1485900"/>
          <p14:tracePt t="34272" x="6407150" y="1479550"/>
          <p14:tracePt t="34272" x="0" y="0"/>
        </p14:tracePtLst>
        <p14:tracePtLst>
          <p14:tracePt t="35018" x="133350" y="1409700"/>
          <p14:tracePt t="35098" x="152400" y="1409700"/>
          <p14:tracePt t="35112" x="298450" y="1409700"/>
          <p14:tracePt t="35126" x="393700" y="1409700"/>
          <p14:tracePt t="35129" x="508000" y="1409700"/>
          <p14:tracePt t="35139" x="635000" y="1409700"/>
          <p14:tracePt t="35149" x="787400" y="1409700"/>
          <p14:tracePt t="35165" x="1047750" y="1409700"/>
          <p14:tracePt t="35167" x="1155700" y="1409700"/>
          <p14:tracePt t="35182" x="1225550" y="1409700"/>
          <p14:tracePt t="35184" x="1282700" y="1409700"/>
          <p14:tracePt t="35199" x="1314450" y="1409700"/>
          <p14:tracePt t="35215" x="1327150" y="1409700"/>
          <p14:tracePt t="35656" x="0" y="0"/>
        </p14:tracePtLst>
        <p14:tracePtLst>
          <p14:tracePt t="36290" x="1085850" y="1752600"/>
          <p14:tracePt t="36377" x="1098550" y="1752600"/>
          <p14:tracePt t="36389" x="1130300" y="1752600"/>
          <p14:tracePt t="36401" x="1263650" y="1752600"/>
          <p14:tracePt t="36415" x="1441450" y="1752600"/>
          <p14:tracePt t="36431" x="1631950" y="1752600"/>
          <p14:tracePt t="36448" x="1784350" y="1752600"/>
          <p14:tracePt t="36465" x="1885950" y="1752600"/>
          <p14:tracePt t="36481" x="1955800" y="1752600"/>
          <p14:tracePt t="36498" x="1987550" y="1752600"/>
          <p14:tracePt t="36515" x="1993900" y="1752600"/>
          <p14:tracePt t="36688" x="1987550" y="1752600"/>
          <p14:tracePt t="36698" x="1962150" y="1758950"/>
          <p14:tracePt t="36715" x="1905000" y="1765300"/>
          <p14:tracePt t="36731" x="1803400" y="1778000"/>
          <p14:tracePt t="36736" x="1758950" y="1778000"/>
          <p14:tracePt t="36750" x="1695450" y="1778000"/>
          <p14:tracePt t="36764" x="1562100" y="1778000"/>
          <p14:tracePt t="36781" x="1441450" y="1778000"/>
          <p14:tracePt t="36784" x="1409700" y="1778000"/>
          <p14:tracePt t="36798" x="1397000" y="1778000"/>
          <p14:tracePt t="36814" x="1390650" y="1778000"/>
          <p14:tracePt t="36928" x="1397000" y="1778000"/>
          <p14:tracePt t="36939" x="1441450" y="1778000"/>
          <p14:tracePt t="36950" x="1504950" y="1778000"/>
          <p14:tracePt t="36965" x="1670050" y="1778000"/>
          <p14:tracePt t="36969" x="1746250" y="1778000"/>
          <p14:tracePt t="36984" x="1854200" y="1778000"/>
          <p14:tracePt t="37000" x="1892300" y="1778000"/>
          <p14:tracePt t="37015" x="1905000" y="1778000"/>
          <p14:tracePt t="37081" x="1911350" y="1778000"/>
          <p14:tracePt t="37097" x="1917700" y="1778000"/>
          <p14:tracePt t="37110" x="1930400" y="1778000"/>
          <p14:tracePt t="37123" x="1943100" y="1778000"/>
          <p14:tracePt t="37138" x="1949450" y="1778000"/>
          <p14:tracePt t="37241" x="1943100" y="1784350"/>
          <p14:tracePt t="37251" x="1917700" y="1790700"/>
          <p14:tracePt t="37264" x="1841500" y="1790700"/>
          <p14:tracePt t="37281" x="1695450" y="1790700"/>
          <p14:tracePt t="37298" x="1555750" y="1790700"/>
          <p14:tracePt t="37314" x="1485900" y="1790700"/>
          <p14:tracePt t="37331" x="1473200" y="1790700"/>
          <p14:tracePt t="37400" x="1479550" y="1790700"/>
          <p14:tracePt t="37409" x="1492250" y="1790700"/>
          <p14:tracePt t="37417" x="1524000" y="1790700"/>
          <p14:tracePt t="37431" x="1600200" y="1790700"/>
          <p14:tracePt t="37448" x="1727200" y="1790700"/>
          <p14:tracePt t="37464" x="1898650" y="1790700"/>
          <p14:tracePt t="37481" x="2063750" y="1790700"/>
          <p14:tracePt t="37498" x="2197100" y="1797050"/>
          <p14:tracePt t="37515" x="2241550" y="1797050"/>
          <p14:tracePt t="37531" x="2254250" y="1797050"/>
          <p14:tracePt t="37608" x="2228850" y="1803400"/>
          <p14:tracePt t="37621" x="2203450" y="1809750"/>
          <p14:tracePt t="37637" x="2165350" y="1809750"/>
          <p14:tracePt t="37652" x="2120900" y="1809750"/>
          <p14:tracePt t="37665" x="2114550" y="1809750"/>
          <p14:tracePt t="37752" x="2146300" y="1809750"/>
          <p14:tracePt t="37763" x="2184400" y="1809750"/>
          <p14:tracePt t="37777" x="2279650" y="1809750"/>
          <p14:tracePt t="37792" x="2387600" y="1809750"/>
          <p14:tracePt t="37805" x="2425700" y="1809750"/>
          <p14:tracePt t="37815" x="2463800" y="1809750"/>
          <p14:tracePt t="37831" x="2520950" y="1809750"/>
          <p14:tracePt t="37847" x="2559050" y="1816100"/>
          <p14:tracePt t="37864" x="2616200" y="1822450"/>
          <p14:tracePt t="37881" x="2686050" y="1841500"/>
          <p14:tracePt t="37897" x="2730500" y="1854200"/>
          <p14:tracePt t="37914" x="2743200" y="1854200"/>
          <p14:tracePt t="38767" x="2762250" y="1854200"/>
          <p14:tracePt t="38775" x="2787650" y="1854200"/>
          <p14:tracePt t="38783" x="2819400" y="1854200"/>
          <p14:tracePt t="38797" x="2851150" y="1854200"/>
          <p14:tracePt t="38813" x="2914650" y="1854200"/>
          <p14:tracePt t="38830" x="3003550" y="1854200"/>
          <p14:tracePt t="38847" x="3028950" y="1854200"/>
          <p14:tracePt t="38863" x="3048000" y="1854200"/>
          <p14:tracePt t="38880" x="3054350" y="1854200"/>
          <p14:tracePt t="39347" x="3060700" y="1854200"/>
          <p14:tracePt t="39363" x="3098800" y="1854200"/>
          <p14:tracePt t="39382" x="3194050" y="1854200"/>
          <p14:tracePt t="39386" x="3257550" y="1854200"/>
          <p14:tracePt t="39398" x="3340100" y="1854200"/>
          <p14:tracePt t="39414" x="3511550" y="1854200"/>
          <p14:tracePt t="39417" x="3594100" y="1854200"/>
          <p14:tracePt t="39431" x="3740150" y="1854200"/>
          <p14:tracePt t="39447" x="3803650" y="1854200"/>
          <p14:tracePt t="39464" x="3816350" y="1854200"/>
          <p14:tracePt t="40215" x="0" y="0"/>
        </p14:tracePtLst>
        <p14:tracePtLst>
          <p14:tracePt t="42009" x="571500" y="1924050"/>
          <p14:tracePt t="42057" x="571500" y="1930400"/>
          <p14:tracePt t="42069" x="565150" y="1949450"/>
          <p14:tracePt t="42082" x="539750" y="2006600"/>
          <p14:tracePt t="42098" x="527050" y="2127250"/>
          <p14:tracePt t="42113" x="508000" y="2266950"/>
          <p14:tracePt t="42129" x="508000" y="2425700"/>
          <p14:tracePt t="42146" x="508000" y="2603500"/>
          <p14:tracePt t="42163" x="508000" y="2743200"/>
          <p14:tracePt t="42179" x="527050" y="2876550"/>
          <p14:tracePt t="42196" x="558800" y="2965450"/>
          <p14:tracePt t="42213" x="596900" y="3041650"/>
          <p14:tracePt t="42229" x="622300" y="3073400"/>
          <p14:tracePt t="42246" x="660400" y="3105150"/>
          <p14:tracePt t="42248" x="685800" y="3117850"/>
          <p14:tracePt t="42263" x="742950" y="3143250"/>
          <p14:tracePt t="42279" x="800100" y="3175000"/>
          <p14:tracePt t="42296" x="901700" y="3194050"/>
          <p14:tracePt t="42313" x="1041400" y="3219450"/>
          <p14:tracePt t="42329" x="1263650" y="3263900"/>
          <p14:tracePt t="42346" x="1720850" y="3352800"/>
          <p14:tracePt t="42362" x="2514600" y="3429000"/>
          <p14:tracePt t="42379" x="3568700" y="3448050"/>
          <p14:tracePt t="42396" x="4832350" y="3448050"/>
          <p14:tracePt t="42412" x="6032500" y="3448050"/>
          <p14:tracePt t="42429" x="7061200" y="3448050"/>
          <p14:tracePt t="42446" x="7791450" y="3448050"/>
          <p14:tracePt t="42449" x="8032750" y="3448050"/>
          <p14:tracePt t="42462" x="8267700" y="3448050"/>
          <p14:tracePt t="42479" x="8413750" y="3448050"/>
          <p14:tracePt t="42496" x="8521700" y="3448050"/>
          <p14:tracePt t="42512" x="8616950" y="3448050"/>
          <p14:tracePt t="42529" x="8756650" y="3467100"/>
          <p14:tracePt t="42546" x="8915400" y="3492500"/>
          <p14:tracePt t="42562" x="9067800" y="3517900"/>
          <p14:tracePt t="42579" x="9144000" y="3524250"/>
          <p14:tracePt t="42596" x="9175750" y="3524250"/>
          <p14:tracePt t="42632" x="9182100" y="3524250"/>
          <p14:tracePt t="42640" x="9194800" y="3524250"/>
          <p14:tracePt t="42651" x="9207500" y="3524250"/>
          <p14:tracePt t="42663" x="9290050" y="3511550"/>
          <p14:tracePt t="42679" x="9417050" y="3486150"/>
          <p14:tracePt t="42696" x="9575800" y="3460750"/>
          <p14:tracePt t="42713" x="9728200" y="3429000"/>
          <p14:tracePt t="42729" x="9848850" y="3416300"/>
          <p14:tracePt t="42746" x="9937750" y="3416300"/>
          <p14:tracePt t="42763" x="9982200" y="3416300"/>
          <p14:tracePt t="42779" x="10026650" y="3416300"/>
          <p14:tracePt t="42796" x="10058400" y="3403600"/>
          <p14:tracePt t="42801" x="10071100" y="3403600"/>
          <p14:tracePt t="42812" x="10077450" y="3403600"/>
          <p14:tracePt t="42829" x="10090150" y="3403600"/>
          <p14:tracePt t="42833" x="10096500" y="3397250"/>
          <p14:tracePt t="42849" x="10102850" y="3390900"/>
          <p14:tracePt t="43087" x="0" y="0"/>
        </p14:tracePtLst>
        <p14:tracePtLst>
          <p14:tracePt t="44105" x="717550" y="2044700"/>
          <p14:tracePt t="44177" x="711200" y="2044700"/>
          <p14:tracePt t="44192" x="711200" y="2057400"/>
          <p14:tracePt t="44204" x="711200" y="2082800"/>
          <p14:tracePt t="44217" x="711200" y="2159000"/>
          <p14:tracePt t="44229" x="711200" y="2235200"/>
          <p14:tracePt t="44245" x="711200" y="2381250"/>
          <p14:tracePt t="44248" x="711200" y="2457450"/>
          <p14:tracePt t="44262" x="711200" y="2527300"/>
          <p14:tracePt t="44264" x="711200" y="2603500"/>
          <p14:tracePt t="44279" x="711200" y="2743200"/>
          <p14:tracePt t="44295" x="711200" y="2857500"/>
          <p14:tracePt t="44312" x="723900" y="2946400"/>
          <p14:tracePt t="44329" x="730250" y="2997200"/>
          <p14:tracePt t="44345" x="742950" y="3048000"/>
          <p14:tracePt t="44362" x="742950" y="3079750"/>
          <p14:tracePt t="44378" x="749300" y="3124200"/>
          <p14:tracePt t="44395" x="749300" y="3155950"/>
          <p14:tracePt t="44412" x="755650" y="3168650"/>
          <p14:tracePt t="44440" x="762000" y="3181350"/>
          <p14:tracePt t="44520" x="768350" y="3181350"/>
          <p14:tracePt t="44530" x="774700" y="3187700"/>
          <p14:tracePt t="44545" x="844550" y="3213100"/>
          <p14:tracePt t="44562" x="996950" y="3244850"/>
          <p14:tracePt t="44578" x="1212850" y="3289300"/>
          <p14:tracePt t="44595" x="1416050" y="3333750"/>
          <p14:tracePt t="44612" x="1555750" y="3359150"/>
          <p14:tracePt t="44628" x="1657350" y="3378200"/>
          <p14:tracePt t="44645" x="1746250" y="3397250"/>
          <p14:tracePt t="44647" x="1809750" y="3403600"/>
          <p14:tracePt t="44662" x="1905000" y="3422650"/>
          <p14:tracePt t="44665" x="2044700" y="3448050"/>
          <p14:tracePt t="44679" x="2520950" y="3530600"/>
          <p14:tracePt t="44695" x="3073400" y="3556000"/>
          <p14:tracePt t="44712" x="3613150" y="3556000"/>
          <p14:tracePt t="44729" x="4019550" y="3556000"/>
          <p14:tracePt t="44745" x="4248150" y="3556000"/>
          <p14:tracePt t="44762" x="4356100" y="3549650"/>
          <p14:tracePt t="44778" x="4375150" y="3549650"/>
          <p14:tracePt t="44795" x="4394200" y="3543300"/>
          <p14:tracePt t="44832" x="4394200" y="3536950"/>
          <p14:tracePt t="44849" x="4394200" y="3530600"/>
          <p14:tracePt t="44856" x="4400550" y="3530600"/>
          <p14:tracePt t="44864" x="4406900" y="3524250"/>
          <p14:tracePt t="44880" x="4406900" y="3511550"/>
          <p14:tracePt t="44895" x="4413250" y="3486150"/>
          <p14:tracePt t="44912" x="4419600" y="3460750"/>
          <p14:tracePt t="44928" x="4438650" y="3429000"/>
          <p14:tracePt t="44945" x="4476750" y="3403600"/>
          <p14:tracePt t="44962" x="4527550" y="3378200"/>
          <p14:tracePt t="44978" x="4559300" y="3352800"/>
          <p14:tracePt t="44995" x="4591050" y="3308350"/>
          <p14:tracePt t="45012" x="4616450" y="3251200"/>
          <p14:tracePt t="45028" x="4641850" y="3194050"/>
          <p14:tracePt t="45045" x="4648200" y="3124200"/>
          <p14:tracePt t="45048" x="4648200" y="3079750"/>
          <p14:tracePt t="45062" x="4648200" y="3041650"/>
          <p14:tracePt t="45079" x="4622800" y="2832100"/>
          <p14:tracePt t="45095" x="4578350" y="2679700"/>
          <p14:tracePt t="45112" x="4527550" y="2559050"/>
          <p14:tracePt t="45128" x="4508500" y="2495550"/>
          <p14:tracePt t="45145" x="4495800" y="2463800"/>
          <p14:tracePt t="45162" x="4489450" y="2444750"/>
          <p14:tracePt t="45178" x="4489450" y="2432050"/>
          <p14:tracePt t="45195" x="4489450" y="2406650"/>
          <p14:tracePt t="45212" x="4489450" y="2374900"/>
          <p14:tracePt t="45228" x="4489450" y="2336800"/>
          <p14:tracePt t="45245" x="4489450" y="2317750"/>
          <p14:tracePt t="45248" x="4489450" y="2311400"/>
          <p14:tracePt t="45262" x="4489450" y="2305050"/>
          <p14:tracePt t="45264" x="4489450" y="2298700"/>
          <p14:tracePt t="45279" x="4489450" y="2286000"/>
          <p14:tracePt t="45295" x="4483100" y="2260600"/>
          <p14:tracePt t="45312" x="4483100" y="2247900"/>
          <p14:tracePt t="45328" x="4476750" y="2216150"/>
          <p14:tracePt t="45345" x="4470400" y="2209800"/>
          <p14:tracePt t="45377" x="4464050" y="2203450"/>
          <p14:tracePt t="45456" x="4457700" y="2203450"/>
          <p14:tracePt t="45467" x="4451350" y="2203450"/>
          <p14:tracePt t="45481" x="4438650" y="2203450"/>
          <p14:tracePt t="45495" x="4419600" y="2203450"/>
          <p14:tracePt t="45512" x="4368800" y="2203450"/>
          <p14:tracePt t="45528" x="4260850" y="2203450"/>
          <p14:tracePt t="45545" x="4083050" y="2203450"/>
          <p14:tracePt t="45561" x="3822700" y="2203450"/>
          <p14:tracePt t="45578" x="3454400" y="2203450"/>
          <p14:tracePt t="45595" x="3003550" y="2203450"/>
          <p14:tracePt t="45611" x="2635250" y="2203450"/>
          <p14:tracePt t="45628" x="2349500" y="2203450"/>
          <p14:tracePt t="45645" x="2127250" y="2203450"/>
          <p14:tracePt t="45647" x="2038350" y="2203450"/>
          <p14:tracePt t="45661" x="1943100" y="2203450"/>
          <p14:tracePt t="45679" x="1657350" y="2203450"/>
          <p14:tracePt t="45695" x="1466850" y="2203450"/>
          <p14:tracePt t="45711" x="1308100" y="2203450"/>
          <p14:tracePt t="45728" x="1200150" y="2203450"/>
          <p14:tracePt t="45745" x="1168400" y="2203450"/>
          <p14:tracePt t="45761" x="1162050" y="2203450"/>
          <p14:tracePt t="45856" x="1155700" y="2203450"/>
          <p14:tracePt t="45872" x="1149350" y="2203450"/>
          <p14:tracePt t="45885" x="1136650" y="2203450"/>
          <p14:tracePt t="45896" x="1085850" y="2203450"/>
          <p14:tracePt t="45911" x="1035050" y="2209800"/>
          <p14:tracePt t="45928" x="1003300" y="2216150"/>
          <p14:tracePt t="45945" x="996950" y="2216150"/>
          <p14:tracePt t="45961" x="990600" y="2216150"/>
          <p14:tracePt t="46072" x="990600" y="2222500"/>
          <p14:tracePt t="46088" x="984250" y="2228850"/>
          <p14:tracePt t="46104" x="984250" y="2235200"/>
          <p14:tracePt t="46114" x="977900" y="2235200"/>
          <p14:tracePt t="46128" x="971550" y="2241550"/>
          <p14:tracePt t="46145" x="971550" y="2247900"/>
          <p14:tracePt t="46193" x="971550" y="2260600"/>
          <p14:tracePt t="46204" x="971550" y="2266950"/>
          <p14:tracePt t="46217" x="958850" y="2330450"/>
          <p14:tracePt t="46233" x="933450" y="2438400"/>
          <p14:tracePt t="46245" x="927100" y="2495550"/>
          <p14:tracePt t="46261" x="908050" y="2603500"/>
          <p14:tracePt t="46263" x="908050" y="2635250"/>
          <p14:tracePt t="46278" x="908050" y="2679700"/>
          <p14:tracePt t="46282" x="908050" y="2717800"/>
          <p14:tracePt t="46295" x="908050" y="2768600"/>
          <p14:tracePt t="46311" x="908050" y="2806700"/>
          <p14:tracePt t="46328" x="914400" y="2832100"/>
          <p14:tracePt t="46345" x="927100" y="2863850"/>
          <p14:tracePt t="46361" x="939800" y="2889250"/>
          <p14:tracePt t="46465" x="946150" y="2895600"/>
          <p14:tracePt t="46481" x="952500" y="2908300"/>
          <p14:tracePt t="46493" x="958850" y="2914650"/>
          <p14:tracePt t="46509" x="965200" y="2927350"/>
          <p14:tracePt t="46512" x="971550" y="2940050"/>
          <p14:tracePt t="46528" x="996950" y="2978150"/>
          <p14:tracePt t="46539" x="1016000" y="3003550"/>
          <p14:tracePt t="46549" x="1035050" y="3028950"/>
          <p14:tracePt t="46561" x="1111250" y="3073400"/>
          <p14:tracePt t="46578" x="1200150" y="3111500"/>
          <p14:tracePt t="46594" x="1282700" y="3136900"/>
          <p14:tracePt t="46611" x="1339850" y="3149600"/>
          <p14:tracePt t="46628" x="1365250" y="3149600"/>
          <p14:tracePt t="46644" x="1403350" y="3149600"/>
          <p14:tracePt t="46661" x="1460500" y="3149600"/>
          <p14:tracePt t="46678" x="1600200" y="3136900"/>
          <p14:tracePt t="46679" x="1695450" y="3130550"/>
          <p14:tracePt t="46694" x="1943100" y="3130550"/>
          <p14:tracePt t="46711" x="2311400" y="3130550"/>
          <p14:tracePt t="46728" x="2679700" y="3130550"/>
          <p14:tracePt t="46744" x="2965450" y="3130550"/>
          <p14:tracePt t="46761" x="3143250" y="3130550"/>
          <p14:tracePt t="46778" x="3225800" y="3130550"/>
          <p14:tracePt t="46794" x="3276600" y="3130550"/>
          <p14:tracePt t="46811" x="3321050" y="3130550"/>
          <p14:tracePt t="46828" x="3397250" y="3130550"/>
          <p14:tracePt t="46844" x="3460750" y="3130550"/>
          <p14:tracePt t="46848" x="3486150" y="3130550"/>
          <p14:tracePt t="46861" x="3511550" y="3130550"/>
          <p14:tracePt t="46878" x="3536950" y="3130550"/>
          <p14:tracePt t="46894" x="3549650" y="3130550"/>
          <p14:tracePt t="46911" x="3556000" y="3130550"/>
          <p14:tracePt t="46927" x="3562350" y="3124200"/>
          <p14:tracePt t="46960" x="3568700" y="3124200"/>
          <p14:tracePt t="46976" x="3575050" y="3124200"/>
          <p14:tracePt t="46992" x="3581400" y="3117850"/>
          <p14:tracePt t="47040" x="3581400" y="3111500"/>
          <p14:tracePt t="47057" x="3581400" y="3105150"/>
          <p14:tracePt t="47394" x="3575050" y="3098800"/>
          <p14:tracePt t="47412" x="3530600" y="3086100"/>
          <p14:tracePt t="47427" x="3441700" y="3073400"/>
          <p14:tracePt t="47444" x="3289300" y="3035300"/>
          <p14:tracePt t="47461" x="3098800" y="3003550"/>
          <p14:tracePt t="47463" x="2990850" y="2984500"/>
          <p14:tracePt t="47477" x="2882900" y="2959100"/>
          <p14:tracePt t="47494" x="2609850" y="2908300"/>
          <p14:tracePt t="47511" x="2463800" y="2870200"/>
          <p14:tracePt t="47527" x="2343150" y="2857500"/>
          <p14:tracePt t="47544" x="2292350" y="2857500"/>
          <p14:tracePt t="47561" x="2241550" y="2857500"/>
          <p14:tracePt t="47577" x="2190750" y="2857500"/>
          <p14:tracePt t="47594" x="2139950" y="2857500"/>
          <p14:tracePt t="47611" x="2108200" y="2857500"/>
          <p14:tracePt t="47627" x="2070100" y="2857500"/>
          <p14:tracePt t="47644" x="2051050" y="2857500"/>
          <p14:tracePt t="47661" x="2038350" y="2857500"/>
          <p14:tracePt t="47663" x="2032000" y="2857500"/>
          <p14:tracePt t="47677" x="2025650" y="2857500"/>
          <p14:tracePt t="47694" x="1968500" y="2857500"/>
          <p14:tracePt t="47711" x="1924050" y="2857500"/>
          <p14:tracePt t="47727" x="1892300" y="2857500"/>
          <p14:tracePt t="47744" x="1879600" y="2857500"/>
          <p14:tracePt t="47761" x="1873250" y="2857500"/>
          <p14:tracePt t="47777" x="1860550" y="2857500"/>
          <p14:tracePt t="47816" x="1847850" y="2863850"/>
          <p14:tracePt t="47849" x="1847850" y="2870200"/>
          <p14:tracePt t="47865" x="1847850" y="2876550"/>
          <p14:tracePt t="47881" x="1847850" y="2882900"/>
          <p14:tracePt t="47891" x="1847850" y="2889250"/>
          <p14:tracePt t="47905" x="1835150" y="2914650"/>
          <p14:tracePt t="47920" x="1835150" y="2921000"/>
          <p14:tracePt t="47929" x="1828800" y="2933700"/>
          <p14:tracePt t="47944" x="1828800" y="2946400"/>
          <p14:tracePt t="47961" x="1822450" y="2971800"/>
          <p14:tracePt t="47977" x="1816100" y="2997200"/>
          <p14:tracePt t="47994" x="1809750" y="3009900"/>
          <p14:tracePt t="48011" x="1809750" y="3022600"/>
          <p14:tracePt t="48027" x="1809750" y="3035300"/>
          <p14:tracePt t="48044" x="1809750" y="3048000"/>
          <p14:tracePt t="48161" x="1816100" y="3060700"/>
          <p14:tracePt t="48172" x="1835150" y="3060700"/>
          <p14:tracePt t="48187" x="1936750" y="3073400"/>
          <p14:tracePt t="48206" x="2108200" y="3073400"/>
          <p14:tracePt t="48210" x="2209800" y="3073400"/>
          <p14:tracePt t="48220" x="2324100" y="3073400"/>
          <p14:tracePt t="48231" x="2609850" y="3073400"/>
          <p14:tracePt t="48244" x="2736850" y="3073400"/>
          <p14:tracePt t="48261" x="2927350" y="3073400"/>
          <p14:tracePt t="48263" x="2978150" y="3073400"/>
          <p14:tracePt t="48277" x="3016250" y="3073400"/>
          <p14:tracePt t="48280" x="3022600" y="3073400"/>
          <p14:tracePt t="48294" x="3028950" y="3073400"/>
          <p14:tracePt t="48298" x="3035300" y="3073400"/>
          <p14:tracePt t="49232" x="0" y="0"/>
        </p14:tracePtLst>
        <p14:tracePtLst>
          <p14:tracePt t="56266" x="5638800" y="2355850"/>
          <p14:tracePt t="56278" x="5632450" y="2368550"/>
          <p14:tracePt t="56292" x="5619750" y="2400300"/>
          <p14:tracePt t="56308" x="5607050" y="2432050"/>
          <p14:tracePt t="56324" x="5600700" y="2482850"/>
          <p14:tracePt t="56341" x="5594350" y="2540000"/>
          <p14:tracePt t="56344" x="5594350" y="2584450"/>
          <p14:tracePt t="56358" x="5594350" y="2622550"/>
          <p14:tracePt t="56360" x="5594350" y="2660650"/>
          <p14:tracePt t="56375" x="5613400" y="2749550"/>
          <p14:tracePt t="56391" x="5657850" y="2832100"/>
          <p14:tracePt t="56408" x="5708650" y="2895600"/>
          <p14:tracePt t="56424" x="5778500" y="2946400"/>
          <p14:tracePt t="56441" x="5829300" y="2978150"/>
          <p14:tracePt t="56458" x="5867400" y="2984500"/>
          <p14:tracePt t="56474" x="5918200" y="2984500"/>
          <p14:tracePt t="56491" x="5969000" y="2971800"/>
          <p14:tracePt t="56508" x="6032500" y="2908300"/>
          <p14:tracePt t="56524" x="6115050" y="2813050"/>
          <p14:tracePt t="56541" x="6172200" y="2724150"/>
          <p14:tracePt t="56558" x="6197600" y="2686050"/>
          <p14:tracePt t="56561" x="6203950" y="2679700"/>
          <p14:tracePt t="56576" x="6203950" y="2673350"/>
          <p14:tracePt t="56647" x="0" y="0"/>
        </p14:tracePtLst>
        <p14:tracePtLst>
          <p14:tracePt t="57097" x="8051800" y="2298700"/>
          <p14:tracePt t="57104" x="8020050" y="2298700"/>
          <p14:tracePt t="57113" x="7975600" y="2298700"/>
          <p14:tracePt t="57124" x="7924800" y="2298700"/>
          <p14:tracePt t="57141" x="7842250" y="2343150"/>
          <p14:tracePt t="57158" x="7772400" y="2413000"/>
          <p14:tracePt t="57160" x="7747000" y="2451100"/>
          <p14:tracePt t="57175" x="7702550" y="2546350"/>
          <p14:tracePt t="57191" x="7683500" y="2616200"/>
          <p14:tracePt t="57207" x="7683500" y="2654300"/>
          <p14:tracePt t="57224" x="7683500" y="2692400"/>
          <p14:tracePt t="57241" x="7689850" y="2730500"/>
          <p14:tracePt t="57257" x="7727950" y="2768600"/>
          <p14:tracePt t="57274" x="7842250" y="2838450"/>
          <p14:tracePt t="57291" x="8007350" y="2914650"/>
          <p14:tracePt t="57307" x="8299450" y="2984500"/>
          <p14:tracePt t="57324" x="8667750" y="3035300"/>
          <p14:tracePt t="57327" x="8864600" y="3041650"/>
          <p14:tracePt t="57341" x="9017000" y="3041650"/>
          <p14:tracePt t="57357" x="9283700" y="3041650"/>
          <p14:tracePt t="57375" x="9518650" y="3041650"/>
          <p14:tracePt t="57391" x="9569450" y="3022600"/>
          <p14:tracePt t="57407" x="9588500" y="2997200"/>
          <p14:tracePt t="57424" x="9601200" y="2971800"/>
          <p14:tracePt t="57441" x="9601200" y="2914650"/>
          <p14:tracePt t="57457" x="9582150" y="2819400"/>
          <p14:tracePt t="57474" x="9525000" y="2724150"/>
          <p14:tracePt t="57491" x="9417050" y="2609850"/>
          <p14:tracePt t="57507" x="9251950" y="2514600"/>
          <p14:tracePt t="57524" x="9055100" y="2425700"/>
          <p14:tracePt t="57527" x="8947150" y="2387600"/>
          <p14:tracePt t="57541" x="8858250" y="2374900"/>
          <p14:tracePt t="57557" x="8705850" y="2349500"/>
          <p14:tracePt t="57559" x="8655050" y="2336800"/>
          <p14:tracePt t="57574" x="8623300" y="2336800"/>
          <p14:tracePt t="57591" x="8509000" y="2355850"/>
          <p14:tracePt t="57607" x="8426450" y="2387600"/>
          <p14:tracePt t="57624" x="8331200" y="2451100"/>
          <p14:tracePt t="57641" x="8223250" y="2520950"/>
          <p14:tracePt t="57658" x="8147050" y="2603500"/>
          <p14:tracePt t="57674" x="8102600" y="2667000"/>
          <p14:tracePt t="57691" x="8089900" y="2724150"/>
          <p14:tracePt t="57707" x="8089900" y="2774950"/>
          <p14:tracePt t="57711" x="8089900" y="2806700"/>
          <p14:tracePt t="57724" x="8096250" y="2819400"/>
          <p14:tracePt t="57741" x="8128000" y="2857500"/>
          <p14:tracePt t="57744" x="8166100" y="2882900"/>
          <p14:tracePt t="57759" x="8248650" y="2921000"/>
          <p14:tracePt t="57774" x="8305800" y="2933700"/>
          <p14:tracePt t="57790" x="8528050" y="2940050"/>
          <p14:tracePt t="57807" x="8712200" y="2895600"/>
          <p14:tracePt t="57824" x="8845550" y="2857500"/>
          <p14:tracePt t="57840" x="8902700" y="2819400"/>
          <p14:tracePt t="57857" x="8934450" y="2800350"/>
          <p14:tracePt t="57874" x="8940800" y="2794000"/>
          <p14:tracePt t="57891" x="8940800" y="2787650"/>
          <p14:tracePt t="57907" x="8940800" y="2774950"/>
          <p14:tracePt t="57983" x="8940800" y="2768600"/>
          <p14:tracePt t="57983" x="0" y="0"/>
        </p14:tracePtLst>
        <p14:tracePtLst>
          <p14:tracePt t="58691" x="8324850" y="2222500"/>
          <p14:tracePt t="58706" x="8305800" y="2235200"/>
          <p14:tracePt t="58719" x="8286750" y="2279650"/>
          <p14:tracePt t="58730" x="8261350" y="2317750"/>
          <p14:tracePt t="58741" x="8242300" y="2355850"/>
          <p14:tracePt t="58757" x="8185150" y="2457450"/>
          <p14:tracePt t="58773" x="8134350" y="2571750"/>
          <p14:tracePt t="58776" x="8108950" y="2628900"/>
          <p14:tracePt t="58791" x="8077200" y="2730500"/>
          <p14:tracePt t="58807" x="8064500" y="2787650"/>
          <p14:tracePt t="58823" x="8064500" y="2844800"/>
          <p14:tracePt t="58840" x="8064500" y="2889250"/>
          <p14:tracePt t="58857" x="8089900" y="2921000"/>
          <p14:tracePt t="58874" x="8134350" y="2971800"/>
          <p14:tracePt t="58890" x="8210550" y="3009900"/>
          <p14:tracePt t="58907" x="8331200" y="3054350"/>
          <p14:tracePt t="58923" x="8521700" y="3073400"/>
          <p14:tracePt t="58940" x="8743950" y="3073400"/>
          <p14:tracePt t="58957" x="8997950" y="3048000"/>
          <p14:tracePt t="58973" x="9194800" y="3022600"/>
          <p14:tracePt t="58976" x="9277350" y="2997200"/>
          <p14:tracePt t="58991" x="9378950" y="2946400"/>
          <p14:tracePt t="59007" x="9423400" y="2908300"/>
          <p14:tracePt t="59023" x="9442450" y="2870200"/>
          <p14:tracePt t="59040" x="9442450" y="2825750"/>
          <p14:tracePt t="59057" x="9442450" y="2774950"/>
          <p14:tracePt t="59074" x="9429750" y="2698750"/>
          <p14:tracePt t="59090" x="9366250" y="2603500"/>
          <p14:tracePt t="59107" x="9264650" y="2508250"/>
          <p14:tracePt t="59123" x="9118600" y="2413000"/>
          <p14:tracePt t="59140" x="8959850" y="2343150"/>
          <p14:tracePt t="59157" x="8839200" y="2311400"/>
          <p14:tracePt t="59160" x="8794750" y="2305050"/>
          <p14:tracePt t="59173" x="8769350" y="2298700"/>
          <p14:tracePt t="59190" x="8712200" y="2298700"/>
          <p14:tracePt t="59207" x="8648700" y="2343150"/>
          <p14:tracePt t="59223" x="8553450" y="2413000"/>
          <p14:tracePt t="59240" x="8451850" y="2514600"/>
          <p14:tracePt t="59257" x="8362950" y="2628900"/>
          <p14:tracePt t="59274" x="8305800" y="2736850"/>
          <p14:tracePt t="59290" x="8293100" y="2800350"/>
          <p14:tracePt t="59307" x="8293100" y="2851150"/>
          <p14:tracePt t="59323" x="8305800" y="2882900"/>
          <p14:tracePt t="59340" x="8324850" y="2901950"/>
          <p14:tracePt t="59357" x="8343900" y="2914650"/>
          <p14:tracePt t="59360" x="8356600" y="2921000"/>
          <p14:tracePt t="59373" x="8369300" y="2927350"/>
          <p14:tracePt t="59390" x="8420100" y="2940050"/>
          <p14:tracePt t="59392" x="8432800" y="2940050"/>
          <p14:tracePt t="59407" x="8496300" y="2940050"/>
          <p14:tracePt t="59423" x="8547100" y="2940050"/>
          <p14:tracePt t="59440" x="8578850" y="2940050"/>
          <p14:tracePt t="59457" x="8597900" y="2940050"/>
          <p14:tracePt t="59473" x="8616950" y="2940050"/>
          <p14:tracePt t="59490" x="8629650" y="2940050"/>
          <p14:tracePt t="59507" x="8636000" y="2940050"/>
          <p14:tracePt t="59688" x="8636000" y="2933700"/>
          <p14:tracePt t="59697" x="8642350" y="2921000"/>
          <p14:tracePt t="59707" x="8642350" y="2914650"/>
          <p14:tracePt t="59723" x="8642350" y="2895600"/>
          <p14:tracePt t="59740" x="8642350" y="2851150"/>
          <p14:tracePt t="59757" x="8636000" y="2819400"/>
          <p14:tracePt t="59773" x="8616950" y="2781300"/>
          <p14:tracePt t="59776" x="8616950" y="2774950"/>
          <p14:tracePt t="59791" x="8610600" y="2755900"/>
          <p14:tracePt t="59807" x="8591550" y="2717800"/>
          <p14:tracePt t="59823" x="8566150" y="2679700"/>
          <p14:tracePt t="59840" x="8534400" y="2641600"/>
          <p14:tracePt t="59857" x="8496300" y="2571750"/>
          <p14:tracePt t="59873" x="8451850" y="2508250"/>
          <p14:tracePt t="59890" x="8407400" y="2451100"/>
          <p14:tracePt t="59907" x="8356600" y="2413000"/>
          <p14:tracePt t="59923" x="8305800" y="2381250"/>
          <p14:tracePt t="59940" x="8261350" y="2362200"/>
          <p14:tracePt t="59943" x="8248650" y="2362200"/>
          <p14:tracePt t="59957" x="8229600" y="2362200"/>
          <p14:tracePt t="59973" x="8178800" y="2362200"/>
          <p14:tracePt t="59976" x="8153400" y="2374900"/>
          <p14:tracePt t="59990" x="8121650" y="2387600"/>
          <p14:tracePt t="60007" x="8013700" y="2470150"/>
          <p14:tracePt t="60023" x="7962900" y="2514600"/>
          <p14:tracePt t="60040" x="7924800" y="2546350"/>
          <p14:tracePt t="60056" x="7899400" y="2578100"/>
          <p14:tracePt t="60073" x="7880350" y="2609850"/>
          <p14:tracePt t="60090" x="7874000" y="2647950"/>
          <p14:tracePt t="60106" x="7861300" y="2692400"/>
          <p14:tracePt t="60123" x="7861300" y="2724150"/>
          <p14:tracePt t="60140" x="7861300" y="2755900"/>
          <p14:tracePt t="60156" x="7861300" y="2794000"/>
          <p14:tracePt t="60173" x="7861300" y="2819400"/>
          <p14:tracePt t="60190" x="7874000" y="2844800"/>
          <p14:tracePt t="60192" x="7893050" y="2863850"/>
          <p14:tracePt t="60206" x="7937500" y="2889250"/>
          <p14:tracePt t="60223" x="8013700" y="2927350"/>
          <p14:tracePt t="60240" x="8134350" y="2959100"/>
          <p14:tracePt t="60256" x="8305800" y="2990850"/>
          <p14:tracePt t="60273" x="8509000" y="3022600"/>
          <p14:tracePt t="60290" x="8686800" y="3022600"/>
          <p14:tracePt t="60306" x="8826500" y="3016250"/>
          <p14:tracePt t="60323" x="8896350" y="2997200"/>
          <p14:tracePt t="60340" x="8940800" y="2971800"/>
          <p14:tracePt t="60356" x="8953500" y="2921000"/>
          <p14:tracePt t="60373" x="8985250" y="2851150"/>
          <p14:tracePt t="60378" x="8991600" y="2806700"/>
          <p14:tracePt t="60390" x="8997950" y="2768600"/>
          <p14:tracePt t="60407" x="8997950" y="2698750"/>
          <p14:tracePt t="60423" x="8985250" y="2660650"/>
          <p14:tracePt t="60440" x="8966200" y="2628900"/>
          <p14:tracePt t="60456" x="8909050" y="2584450"/>
          <p14:tracePt t="60473" x="8826500" y="2559050"/>
          <p14:tracePt t="60490" x="8737600" y="2533650"/>
          <p14:tracePt t="60506" x="8648700" y="2520950"/>
          <p14:tracePt t="60523" x="8540750" y="2520950"/>
          <p14:tracePt t="60540" x="8394700" y="2520950"/>
          <p14:tracePt t="60556" x="8229600" y="2540000"/>
          <p14:tracePt t="60559" x="8147050" y="2546350"/>
          <p14:tracePt t="60573" x="8058150" y="2565400"/>
          <p14:tracePt t="60590" x="7918450" y="2590800"/>
          <p14:tracePt t="60592" x="7867650" y="2603500"/>
          <p14:tracePt t="60607" x="7766050" y="2635250"/>
          <p14:tracePt t="60623" x="7708900" y="2667000"/>
          <p14:tracePt t="60640" x="7677150" y="2705100"/>
          <p14:tracePt t="60656" x="7658100" y="2743200"/>
          <p14:tracePt t="60673" x="7651750" y="2774950"/>
          <p14:tracePt t="60690" x="7651750" y="2800350"/>
          <p14:tracePt t="60706" x="7651750" y="2838450"/>
          <p14:tracePt t="60723" x="7651750" y="2870200"/>
          <p14:tracePt t="60740" x="7664450" y="2914650"/>
          <p14:tracePt t="60756" x="7696200" y="2952750"/>
          <p14:tracePt t="60760" x="7727950" y="2971800"/>
          <p14:tracePt t="60773" x="7759700" y="2990850"/>
          <p14:tracePt t="60790" x="7874000" y="3041650"/>
          <p14:tracePt t="60791" x="7943850" y="3067050"/>
          <p14:tracePt t="60807" x="8121650" y="3098800"/>
          <p14:tracePt t="60823" x="8350250" y="3143250"/>
          <p14:tracePt t="60840" x="8559800" y="3162300"/>
          <p14:tracePt t="60856" x="8750300" y="3162300"/>
          <p14:tracePt t="60873" x="8909050" y="3155950"/>
          <p14:tracePt t="60889" x="9010650" y="3136900"/>
          <p14:tracePt t="60906" x="9074150" y="3111500"/>
          <p14:tracePt t="60923" x="9112250" y="3073400"/>
          <p14:tracePt t="60940" x="9131300" y="3028950"/>
          <p14:tracePt t="60956" x="9156700" y="2971800"/>
          <p14:tracePt t="60973" x="9156700" y="2914650"/>
          <p14:tracePt t="60975" x="9163050" y="2870200"/>
          <p14:tracePt t="60990" x="9163050" y="2844800"/>
          <p14:tracePt t="60992" x="9156700" y="2806700"/>
          <p14:tracePt t="61007" x="9099550" y="2730500"/>
          <p14:tracePt t="61023" x="9023350" y="2641600"/>
          <p14:tracePt t="61040" x="8909050" y="2578100"/>
          <p14:tracePt t="61056" x="8782050" y="2533650"/>
          <p14:tracePt t="61073" x="8674100" y="2520950"/>
          <p14:tracePt t="61090" x="8578850" y="2508250"/>
          <p14:tracePt t="61106" x="8470900" y="2508250"/>
          <p14:tracePt t="61123" x="8382000" y="2514600"/>
          <p14:tracePt t="61139" x="8299450" y="2552700"/>
          <p14:tracePt t="61156" x="8216900" y="2603500"/>
          <p14:tracePt t="61173" x="8147050" y="2660650"/>
          <p14:tracePt t="61189" x="8089900" y="2730500"/>
          <p14:tracePt t="61192" x="8077200" y="2755900"/>
          <p14:tracePt t="61206" x="8064500" y="2781300"/>
          <p14:tracePt t="61208" x="8058150" y="2800350"/>
          <p14:tracePt t="61223" x="8045450" y="2819400"/>
          <p14:tracePt t="61239" x="8045450" y="2857500"/>
          <p14:tracePt t="61256" x="8051800" y="2876550"/>
          <p14:tracePt t="61273" x="8077200" y="2914650"/>
          <p14:tracePt t="61289" x="8115300" y="2946400"/>
          <p14:tracePt t="61306" x="8185150" y="2984500"/>
          <p14:tracePt t="61323" x="8299450" y="3028950"/>
          <p14:tracePt t="61339" x="8470900" y="3054350"/>
          <p14:tracePt t="61356" x="8629650" y="3060700"/>
          <p14:tracePt t="61373" x="8794750" y="3060700"/>
          <p14:tracePt t="61376" x="8851900" y="3060700"/>
          <p14:tracePt t="61389" x="8915400" y="3048000"/>
          <p14:tracePt t="61407" x="8978900" y="3003550"/>
          <p14:tracePt t="61423" x="8997950" y="2971800"/>
          <p14:tracePt t="61439" x="9004300" y="2946400"/>
          <p14:tracePt t="61456" x="9004300" y="2927350"/>
          <p14:tracePt t="61473" x="9004300" y="2889250"/>
          <p14:tracePt t="61489" x="8978900" y="2851150"/>
          <p14:tracePt t="61506" x="8928100" y="2787650"/>
          <p14:tracePt t="61523" x="8839200" y="2705100"/>
          <p14:tracePt t="61539" x="8756650" y="2654300"/>
          <p14:tracePt t="61556" x="8712200" y="2628900"/>
          <p14:tracePt t="61573" x="8686800" y="2609850"/>
          <p14:tracePt t="61682" x="8680450" y="2609850"/>
          <p14:tracePt t="61697" x="8667750" y="2622550"/>
          <p14:tracePt t="61710" x="8655050" y="2660650"/>
          <p14:tracePt t="61723" x="8623300" y="2800350"/>
          <p14:tracePt t="61739" x="8585200" y="2984500"/>
          <p14:tracePt t="61756" x="8572500" y="3092450"/>
          <p14:tracePt t="61773" x="8572500" y="3111500"/>
          <p14:tracePt t="61792" x="8572500" y="3117850"/>
          <p14:tracePt t="61808" x="8578850" y="3117850"/>
          <p14:tracePt t="61823" x="8591550" y="3105150"/>
          <p14:tracePt t="61839" x="8597900" y="3067050"/>
          <p14:tracePt t="61856" x="8597900" y="3009900"/>
          <p14:tracePt t="61873" x="8597900" y="2921000"/>
          <p14:tracePt t="61889" x="8597900" y="2838450"/>
          <p14:tracePt t="61906" x="8610600" y="2768600"/>
          <p14:tracePt t="61922" x="8610600" y="2736850"/>
          <p14:tracePt t="61939" x="8610600" y="2717800"/>
          <p14:tracePt t="62001" x="8604250" y="2762250"/>
          <p14:tracePt t="62013" x="8597900" y="2806700"/>
          <p14:tracePt t="62028" x="8597900" y="2889250"/>
          <p14:tracePt t="62032" x="8597900" y="2921000"/>
          <p14:tracePt t="62050" x="8597900" y="2959100"/>
          <p14:tracePt t="62068" x="8597900" y="2984500"/>
          <p14:tracePt t="62071" x="8597900" y="2990850"/>
          <p14:tracePt t="62081" x="8597900" y="3003550"/>
          <p14:tracePt t="62089" x="8597900" y="3016250"/>
          <p14:tracePt t="62106" x="8597900" y="3035300"/>
          <p14:tracePt t="62123" x="8597900" y="3041650"/>
          <p14:tracePt t="62161" x="8604250" y="3035300"/>
          <p14:tracePt t="62169" x="8616950" y="3016250"/>
          <p14:tracePt t="62178" x="8629650" y="2984500"/>
          <p14:tracePt t="62189" x="8636000" y="2940050"/>
          <p14:tracePt t="62206" x="8680450" y="2806700"/>
          <p14:tracePt t="62209" x="8693150" y="2749550"/>
          <p14:tracePt t="62223" x="8705850" y="2641600"/>
          <p14:tracePt t="62239" x="8712200" y="2590800"/>
          <p14:tracePt t="62256" x="8712200" y="2571750"/>
          <p14:tracePt t="62273" x="8712200" y="2565400"/>
          <p14:tracePt t="62336" x="8712200" y="2590800"/>
          <p14:tracePt t="62352" x="8699500" y="2679700"/>
          <p14:tracePt t="62366" x="8686800" y="2724150"/>
          <p14:tracePt t="62370" x="8686800" y="2755900"/>
          <p14:tracePt t="62381" x="8686800" y="2794000"/>
          <p14:tracePt t="62389" x="8686800" y="2819400"/>
          <p14:tracePt t="62406" x="8686800" y="2863850"/>
          <p14:tracePt t="62409" x="8686800" y="2870200"/>
          <p14:tracePt t="62423" x="8686800" y="2889250"/>
          <p14:tracePt t="62439" x="8686800" y="2901950"/>
          <p14:tracePt t="62456" x="8686800" y="2908300"/>
          <p14:tracePt t="62505" x="8686800" y="2901950"/>
          <p14:tracePt t="62517" x="8686800" y="2863850"/>
          <p14:tracePt t="62532" x="8686800" y="2762250"/>
          <p14:tracePt t="62552" x="8693150" y="2622550"/>
          <p14:tracePt t="62564" x="8693150" y="2590800"/>
          <p14:tracePt t="62573" x="8693150" y="2565400"/>
          <p14:tracePt t="62589" x="8693150" y="2540000"/>
          <p14:tracePt t="62606" x="8693150" y="2533650"/>
          <p14:tracePt t="62658" x="8693150" y="2540000"/>
          <p14:tracePt t="62673" x="8686800" y="2616200"/>
          <p14:tracePt t="62692" x="8686800" y="2730500"/>
          <p14:tracePt t="62697" x="8686800" y="2787650"/>
          <p14:tracePt t="62714" x="8686800" y="2844800"/>
          <p14:tracePt t="62724" x="8686800" y="2863850"/>
          <p14:tracePt t="62739" x="8686800" y="2882900"/>
          <p14:tracePt t="62755" x="8686800" y="2895600"/>
          <p14:tracePt t="62833" x="8686800" y="2882900"/>
          <p14:tracePt t="62849" x="8693150" y="2825750"/>
          <p14:tracePt t="62865" x="8693150" y="2781300"/>
          <p14:tracePt t="62878" x="8693150" y="2755900"/>
          <p14:tracePt t="62881" x="8693150" y="2736850"/>
          <p14:tracePt t="62889" x="8693150" y="2730500"/>
          <p14:tracePt t="62905" x="8693150" y="2717800"/>
          <p14:tracePt t="62922" x="8693150" y="2711450"/>
          <p14:tracePt t="62984" x="8693150" y="2730500"/>
          <p14:tracePt t="62994" x="8693150" y="2755900"/>
          <p14:tracePt t="63006" x="8693150" y="2787650"/>
          <p14:tracePt t="63022" x="8693150" y="2863850"/>
          <p14:tracePt t="63039" x="8693150" y="2882900"/>
          <p14:tracePt t="63055" x="8693150" y="2889250"/>
          <p14:tracePt t="63175" x="8693150" y="2895600"/>
          <p14:tracePt t="63191" x="8693150" y="2901950"/>
          <p14:tracePt t="63199" x="8693150" y="2908300"/>
          <p14:tracePt t="63207" x="8693150" y="2914650"/>
          <p14:tracePt t="64208" x="0" y="0"/>
        </p14:tracePtLst>
        <p14:tracePtLst>
          <p14:tracePt t="64835" x="7791450" y="2438400"/>
          <p14:tracePt t="64852" x="7785100" y="2451100"/>
          <p14:tracePt t="64866" x="7772400" y="2476500"/>
          <p14:tracePt t="64880" x="7759700" y="2527300"/>
          <p14:tracePt t="64890" x="7747000" y="2565400"/>
          <p14:tracePt t="64905" x="7721600" y="2654300"/>
          <p14:tracePt t="64922" x="7696200" y="2736850"/>
          <p14:tracePt t="64939" x="7683500" y="2806700"/>
          <p14:tracePt t="64955" x="7683500" y="2857500"/>
          <p14:tracePt t="64972" x="7683500" y="2901950"/>
          <p14:tracePt t="64988" x="7715250" y="2933700"/>
          <p14:tracePt t="65005" x="7753350" y="2965450"/>
          <p14:tracePt t="65009" x="7791450" y="2978150"/>
          <p14:tracePt t="65022" x="7842250" y="2997200"/>
          <p14:tracePt t="65039" x="8083550" y="3003550"/>
          <p14:tracePt t="65055" x="8305800" y="2984500"/>
          <p14:tracePt t="65072" x="8521700" y="2946400"/>
          <p14:tracePt t="65088" x="8661400" y="2908300"/>
          <p14:tracePt t="65105" x="8737600" y="2876550"/>
          <p14:tracePt t="65121" x="8763000" y="2851150"/>
          <p14:tracePt t="65138" x="8769350" y="2800350"/>
          <p14:tracePt t="65155" x="8769350" y="2755900"/>
          <p14:tracePt t="65171" x="8769350" y="2705100"/>
          <p14:tracePt t="65188" x="8763000" y="2641600"/>
          <p14:tracePt t="65205" x="8750300" y="2609850"/>
          <p14:tracePt t="65221" x="8718550" y="2571750"/>
          <p14:tracePt t="65223" x="8699500" y="2552700"/>
          <p14:tracePt t="65238" x="8686800" y="2540000"/>
          <p14:tracePt t="65239" x="8667750" y="2533650"/>
          <p14:tracePt t="65255" x="8655050" y="2520950"/>
          <p14:tracePt t="65279" x="8648700" y="2520950"/>
          <p14:tracePt t="65320" x="0" y="0"/>
        </p14:tracePtLst>
        <p14:tracePtLst>
          <p14:tracePt t="70561" x="2235200" y="3892550"/>
          <p14:tracePt t="70600" x="2228850" y="3886200"/>
          <p14:tracePt t="70613" x="2222500" y="3886200"/>
          <p14:tracePt t="70621" x="2216150" y="3892550"/>
          <p14:tracePt t="70636" x="2197100" y="3924300"/>
          <p14:tracePt t="70653" x="2178050" y="3968750"/>
          <p14:tracePt t="70670" x="2146300" y="4051300"/>
          <p14:tracePt t="70672" x="2139950" y="4095750"/>
          <p14:tracePt t="70686" x="2139950" y="4152900"/>
          <p14:tracePt t="70703" x="2139950" y="4197350"/>
          <p14:tracePt t="70719" x="2159000" y="4235450"/>
          <p14:tracePt t="70736" x="2222500" y="4286250"/>
          <p14:tracePt t="70753" x="2330450" y="4349750"/>
          <p14:tracePt t="70769" x="2482850" y="4394200"/>
          <p14:tracePt t="70786" x="2692400" y="4425950"/>
          <p14:tracePt t="70803" x="2927350" y="4438650"/>
          <p14:tracePt t="70819" x="3187700" y="4438650"/>
          <p14:tracePt t="70836" x="3409950" y="4438650"/>
          <p14:tracePt t="70853" x="3536950" y="4438650"/>
          <p14:tracePt t="70856" x="3581400" y="4432300"/>
          <p14:tracePt t="70869" x="3594100" y="4432300"/>
          <p14:tracePt t="70873" x="3606800" y="4419600"/>
          <p14:tracePt t="70887" x="3619500" y="4387850"/>
          <p14:tracePt t="70903" x="3625850" y="4362450"/>
          <p14:tracePt t="70919" x="3625850" y="4330700"/>
          <p14:tracePt t="70936" x="3625850" y="4292600"/>
          <p14:tracePt t="70953" x="3619500" y="4235450"/>
          <p14:tracePt t="70969" x="3594100" y="4184650"/>
          <p14:tracePt t="70986" x="3562350" y="4140200"/>
          <p14:tracePt t="71003" x="3536950" y="4108450"/>
          <p14:tracePt t="71019" x="3517900" y="4095750"/>
          <p14:tracePt t="71036" x="3511550" y="4083050"/>
          <p14:tracePt t="71053" x="3498850" y="4076700"/>
          <p14:tracePt t="71069" x="3492500" y="4064000"/>
          <p14:tracePt t="71071" x="3486150" y="4064000"/>
          <p14:tracePt t="71087" x="3460750" y="4038600"/>
          <p14:tracePt t="71103" x="3397250" y="4000500"/>
          <p14:tracePt t="71119" x="3302000" y="3937000"/>
          <p14:tracePt t="71136" x="3187700" y="3886200"/>
          <p14:tracePt t="71153" x="3073400" y="3848100"/>
          <p14:tracePt t="71169" x="2933700" y="3810000"/>
          <p14:tracePt t="71186" x="2800350" y="3784600"/>
          <p14:tracePt t="71203" x="2724150" y="3784600"/>
          <p14:tracePt t="71220" x="2660650" y="3790950"/>
          <p14:tracePt t="71236" x="2597150" y="3816350"/>
          <p14:tracePt t="71253" x="2533650" y="3860800"/>
          <p14:tracePt t="71256" x="2495550" y="3879850"/>
          <p14:tracePt t="71269" x="2463800" y="3898900"/>
          <p14:tracePt t="71287" x="2400300" y="3949700"/>
          <p14:tracePt t="71303" x="2374900" y="3968750"/>
          <p14:tracePt t="71320" x="2355850" y="3987800"/>
          <p14:tracePt t="71336" x="2343150" y="4000500"/>
          <p14:tracePt t="71353" x="2336800" y="4013200"/>
          <p14:tracePt t="71369" x="2330450" y="4038600"/>
          <p14:tracePt t="71386" x="2330450" y="4070350"/>
          <p14:tracePt t="71403" x="2324100" y="4095750"/>
          <p14:tracePt t="71420" x="2324100" y="4127500"/>
          <p14:tracePt t="71436" x="2330450" y="4171950"/>
          <p14:tracePt t="71453" x="2362200" y="4216400"/>
          <p14:tracePt t="71455" x="2387600" y="4241800"/>
          <p14:tracePt t="71469" x="2419350" y="4279900"/>
          <p14:tracePt t="71486" x="2476500" y="4330700"/>
          <p14:tracePt t="71488" x="2514600" y="4362450"/>
          <p14:tracePt t="71502" x="2597150" y="4406900"/>
          <p14:tracePt t="71519" x="2730500" y="4451350"/>
          <p14:tracePt t="71536" x="2914650" y="4476750"/>
          <p14:tracePt t="71552" x="3092450" y="4476750"/>
          <p14:tracePt t="71569" x="3282950" y="4464050"/>
          <p14:tracePt t="71586" x="3441700" y="4445000"/>
          <p14:tracePt t="71602" x="3536950" y="4406900"/>
          <p14:tracePt t="71619" x="3581400" y="4375150"/>
          <p14:tracePt t="71636" x="3606800" y="4356100"/>
          <p14:tracePt t="71652" x="3638550" y="4292600"/>
          <p14:tracePt t="71669" x="3663950" y="4241800"/>
          <p14:tracePt t="71686" x="3683000" y="4178300"/>
          <p14:tracePt t="71688" x="3695700" y="4146550"/>
          <p14:tracePt t="71703" x="3702050" y="4108450"/>
          <p14:tracePt t="71719" x="3702050" y="4083050"/>
          <p14:tracePt t="71736" x="3702050" y="4070350"/>
          <p14:tracePt t="71752" x="3702050" y="4057650"/>
          <p14:tracePt t="71769" x="3695700" y="4038600"/>
          <p14:tracePt t="71786" x="3676650" y="4025900"/>
          <p14:tracePt t="71802" x="3606800" y="3981450"/>
          <p14:tracePt t="71819" x="3460750" y="3917950"/>
          <p14:tracePt t="71836" x="3276600" y="3867150"/>
          <p14:tracePt t="71853" x="3086100" y="3822700"/>
          <p14:tracePt t="71856" x="2997200" y="3810000"/>
          <p14:tracePt t="71869" x="2921000" y="3797300"/>
          <p14:tracePt t="71886" x="2813050" y="3784600"/>
          <p14:tracePt t="71888" x="2787650" y="3784600"/>
          <p14:tracePt t="71903" x="2736850" y="3784600"/>
          <p14:tracePt t="71919" x="2667000" y="3790950"/>
          <p14:tracePt t="71936" x="2609850" y="3816350"/>
          <p14:tracePt t="71952" x="2520950" y="3860800"/>
          <p14:tracePt t="71969" x="2457450" y="3905250"/>
          <p14:tracePt t="71986" x="2413000" y="3943350"/>
          <p14:tracePt t="72002" x="2393950" y="3975100"/>
          <p14:tracePt t="72019" x="2381250" y="4000500"/>
          <p14:tracePt t="72036" x="2374900" y="4032250"/>
          <p14:tracePt t="72039" x="2374900" y="4038600"/>
          <p14:tracePt t="72052" x="2374900" y="4057650"/>
          <p14:tracePt t="72069" x="2374900" y="4095750"/>
          <p14:tracePt t="72071" x="2381250" y="4114800"/>
          <p14:tracePt t="72086" x="2381250" y="4127500"/>
          <p14:tracePt t="72088" x="2387600" y="4152900"/>
          <p14:tracePt t="72103" x="2413000" y="4184650"/>
          <p14:tracePt t="72119" x="2451100" y="4222750"/>
          <p14:tracePt t="72136" x="2520950" y="4286250"/>
          <p14:tracePt t="72152" x="2622550" y="4337050"/>
          <p14:tracePt t="72169" x="2768600" y="4387850"/>
          <p14:tracePt t="72186" x="2940050" y="4425950"/>
          <p14:tracePt t="72202" x="3086100" y="4432300"/>
          <p14:tracePt t="72219" x="3238500" y="4432300"/>
          <p14:tracePt t="72236" x="3346450" y="4413250"/>
          <p14:tracePt t="72252" x="3409950" y="4387850"/>
          <p14:tracePt t="72269" x="3441700" y="4349750"/>
          <p14:tracePt t="72272" x="3448050" y="4330700"/>
          <p14:tracePt t="72286" x="3460750" y="4318000"/>
          <p14:tracePt t="72288" x="3467100" y="4298950"/>
          <p14:tracePt t="72303" x="3479800" y="4260850"/>
          <p14:tracePt t="72319" x="3492500" y="4222750"/>
          <p14:tracePt t="72336" x="3498850" y="4171950"/>
          <p14:tracePt t="72352" x="3498850" y="4108450"/>
          <p14:tracePt t="72369" x="3492500" y="4051300"/>
          <p14:tracePt t="72386" x="3473450" y="4013200"/>
          <p14:tracePt t="72402" x="3448050" y="3994150"/>
          <p14:tracePt t="72419" x="3422650" y="3975100"/>
          <p14:tracePt t="72436" x="3365500" y="3962400"/>
          <p14:tracePt t="72452" x="3263900" y="3943350"/>
          <p14:tracePt t="72469" x="3155950" y="3943350"/>
          <p14:tracePt t="72486" x="2990850" y="3949700"/>
          <p14:tracePt t="72489" x="2914650" y="3956050"/>
          <p14:tracePt t="72503" x="2762250" y="3987800"/>
          <p14:tracePt t="72519" x="2622550" y="4013200"/>
          <p14:tracePt t="72536" x="2540000" y="4032250"/>
          <p14:tracePt t="72552" x="2508250" y="4038600"/>
          <p14:tracePt t="72569" x="2495550" y="4051300"/>
          <p14:tracePt t="72585" x="2489200" y="4064000"/>
          <p14:tracePt t="72602" x="2489200" y="4076700"/>
          <p14:tracePt t="72619" x="2482850" y="4108450"/>
          <p14:tracePt t="72636" x="2482850" y="4159250"/>
          <p14:tracePt t="72652" x="2482850" y="4197350"/>
          <p14:tracePt t="72655" x="2482850" y="4222750"/>
          <p14:tracePt t="72669" x="2482850" y="4260850"/>
          <p14:tracePt t="72686" x="2527300" y="4324350"/>
          <p14:tracePt t="72688" x="2552700" y="4356100"/>
          <p14:tracePt t="72702" x="2603500" y="4406900"/>
          <p14:tracePt t="72719" x="2654300" y="4438650"/>
          <p14:tracePt t="72735" x="2736850" y="4457700"/>
          <p14:tracePt t="72752" x="2844800" y="4464050"/>
          <p14:tracePt t="72769" x="2990850" y="4464050"/>
          <p14:tracePt t="72785" x="3136900" y="4425950"/>
          <p14:tracePt t="72802" x="3232150" y="4362450"/>
          <p14:tracePt t="72819" x="3270250" y="4305300"/>
          <p14:tracePt t="72835" x="3289300" y="4260850"/>
          <p14:tracePt t="72852" x="3289300" y="4229100"/>
          <p14:tracePt t="72869" x="3289300" y="4184650"/>
          <p14:tracePt t="72872" x="3276600" y="4165600"/>
          <p14:tracePt t="72885" x="3257550" y="4140200"/>
          <p14:tracePt t="72903" x="3079750" y="4032250"/>
          <p14:tracePt t="72919" x="2863850" y="3968750"/>
          <p14:tracePt t="72935" x="2552700" y="3917950"/>
          <p14:tracePt t="72952" x="2343150" y="3911600"/>
          <p14:tracePt t="72969" x="2216150" y="3911600"/>
          <p14:tracePt t="72985" x="2152650" y="3917950"/>
          <p14:tracePt t="73002" x="2127250" y="3949700"/>
          <p14:tracePt t="73019" x="2114550" y="4013200"/>
          <p14:tracePt t="73035" x="2114550" y="4083050"/>
          <p14:tracePt t="73052" x="2139950" y="4165600"/>
          <p14:tracePt t="73069" x="2203450" y="4260850"/>
          <p14:tracePt t="73085" x="2330450" y="4356100"/>
          <p14:tracePt t="73088" x="2413000" y="4400550"/>
          <p14:tracePt t="73102" x="2501900" y="4432300"/>
          <p14:tracePt t="73104" x="2603500" y="4457700"/>
          <p14:tracePt t="73119" x="2838450" y="4483100"/>
          <p14:tracePt t="73135" x="3054350" y="4483100"/>
          <p14:tracePt t="73152" x="3187700" y="4445000"/>
          <p14:tracePt t="73169" x="3257550" y="4375150"/>
          <p14:tracePt t="73185" x="3289300" y="4311650"/>
          <p14:tracePt t="73202" x="3289300" y="4235450"/>
          <p14:tracePt t="73219" x="3282950" y="4159250"/>
          <p14:tracePt t="73235" x="3263900" y="4095750"/>
          <p14:tracePt t="73252" x="3232150" y="4070350"/>
          <p14:tracePt t="73269" x="3175000" y="4032250"/>
          <p14:tracePt t="73285" x="3117850" y="4019550"/>
          <p14:tracePt t="73287" x="3111500" y="4019550"/>
          <p14:tracePt t="73302" x="3105150" y="4019550"/>
          <p14:tracePt t="73303" x="3092450" y="4019550"/>
          <p14:tracePt t="73319" x="3079750" y="4032250"/>
          <p14:tracePt t="73335" x="3073400" y="4051300"/>
          <p14:tracePt t="73352" x="3073400" y="4076700"/>
          <p14:tracePt t="73369" x="3073400" y="4089400"/>
          <p14:tracePt t="73385" x="3079750" y="4114800"/>
          <p14:tracePt t="73402" x="3098800" y="4127500"/>
          <p14:tracePt t="73419" x="3124200" y="4133850"/>
          <p14:tracePt t="73435" x="3155950" y="4133850"/>
          <p14:tracePt t="73452" x="3181350" y="4127500"/>
          <p14:tracePt t="73469" x="3200400" y="4102100"/>
          <p14:tracePt t="73485" x="3206750" y="4070350"/>
          <p14:tracePt t="73502" x="3206750" y="4057650"/>
          <p14:tracePt t="73519" x="3194050" y="4019550"/>
          <p14:tracePt t="73535" x="3181350" y="4013200"/>
          <p14:tracePt t="73552" x="3175000" y="4013200"/>
          <p14:tracePt t="73576" x="3168650" y="4013200"/>
          <p14:tracePt t="73641" x="3162300" y="4013200"/>
          <p14:tracePt t="74055" x="0" y="0"/>
        </p14:tracePtLst>
        <p14:tracePtLst>
          <p14:tracePt t="74579" x="1905000" y="4876800"/>
          <p14:tracePt t="74592" x="1892300" y="4889500"/>
          <p14:tracePt t="74608" x="1885950" y="4902200"/>
          <p14:tracePt t="74618" x="1879600" y="4908550"/>
          <p14:tracePt t="74635" x="1866900" y="4921250"/>
          <p14:tracePt t="74652" x="1866900" y="4940300"/>
          <p14:tracePt t="74669" x="1860550" y="4946650"/>
          <p14:tracePt t="74685" x="1854200" y="4972050"/>
          <p14:tracePt t="74688" x="1854200" y="4991100"/>
          <p14:tracePt t="74702" x="1854200" y="4997450"/>
          <p14:tracePt t="74719" x="1854200" y="5035550"/>
          <p14:tracePt t="74735" x="1873250" y="5073650"/>
          <p14:tracePt t="74751" x="1924050" y="5111750"/>
          <p14:tracePt t="74768" x="2063750" y="5181600"/>
          <p14:tracePt t="74785" x="2355850" y="5251450"/>
          <p14:tracePt t="74802" x="2698750" y="5283200"/>
          <p14:tracePt t="74818" x="2914650" y="5283200"/>
          <p14:tracePt t="74835" x="3048000" y="5257800"/>
          <p14:tracePt t="74852" x="3105150" y="5238750"/>
          <p14:tracePt t="74868" x="3143250" y="5213350"/>
          <p14:tracePt t="74885" x="3175000" y="5181600"/>
          <p14:tracePt t="74887" x="3194050" y="5168900"/>
          <p14:tracePt t="74901" x="3194050" y="5156200"/>
          <p14:tracePt t="74919" x="3219450" y="5118100"/>
          <p14:tracePt t="74935" x="3219450" y="5105400"/>
          <p14:tracePt t="74951" x="3213100" y="5067300"/>
          <p14:tracePt t="74968" x="3194050" y="5048250"/>
          <p14:tracePt t="74985" x="3149600" y="5022850"/>
          <p14:tracePt t="75001" x="3067050" y="4997450"/>
          <p14:tracePt t="75018" x="2971800" y="4991100"/>
          <p14:tracePt t="75035" x="2844800" y="4991100"/>
          <p14:tracePt t="75052" x="2705100" y="4991100"/>
          <p14:tracePt t="75056" x="2641600" y="4991100"/>
          <p14:tracePt t="75068" x="2578100" y="4991100"/>
          <p14:tracePt t="75085" x="2457450" y="4991100"/>
          <p14:tracePt t="75102" x="2387600" y="4991100"/>
          <p14:tracePt t="75104" x="2362200" y="4991100"/>
          <p14:tracePt t="75119" x="2343150" y="4991100"/>
          <p14:tracePt t="75135" x="2324100" y="4997450"/>
          <p14:tracePt t="75160" x="2324100" y="5003800"/>
          <p14:tracePt t="75176" x="2324100" y="5010150"/>
          <p14:tracePt t="75185" x="2324100" y="5016500"/>
          <p14:tracePt t="75201" x="2330450" y="5060950"/>
          <p14:tracePt t="75218" x="2387600" y="5111750"/>
          <p14:tracePt t="75235" x="2520950" y="5187950"/>
          <p14:tracePt t="75251" x="2743200" y="5257800"/>
          <p14:tracePt t="75268" x="3016250" y="5308600"/>
          <p14:tracePt t="75285" x="3244850" y="5321300"/>
          <p14:tracePt t="75288" x="3327400" y="5321300"/>
          <p14:tracePt t="75301" x="3403600" y="5314950"/>
          <p14:tracePt t="75319" x="3473450" y="5289550"/>
          <p14:tracePt t="75335" x="3486150" y="5270500"/>
          <p14:tracePt t="75351" x="3492500" y="5251450"/>
          <p14:tracePt t="75368" x="3492500" y="5226050"/>
          <p14:tracePt t="75385" x="3492500" y="5194300"/>
          <p14:tracePt t="75401" x="3479800" y="5143500"/>
          <p14:tracePt t="75418" x="3429000" y="5080000"/>
          <p14:tracePt t="75435" x="3333750" y="5016500"/>
          <p14:tracePt t="75451" x="3206750" y="4965700"/>
          <p14:tracePt t="75468" x="3117850" y="4946650"/>
          <p14:tracePt t="75472" x="3111500" y="4946650"/>
          <p14:tracePt t="75488" x="3105150" y="4946650"/>
          <p14:tracePt t="75501" x="3098800" y="4946650"/>
          <p14:tracePt t="75529" x="3092450" y="4946650"/>
          <p14:tracePt t="75538" x="3092450" y="4959350"/>
          <p14:tracePt t="75551" x="3092450" y="5016500"/>
          <p14:tracePt t="75568" x="3117850" y="5073650"/>
          <p14:tracePt t="75585" x="3168650" y="5149850"/>
          <p14:tracePt t="75601" x="3225800" y="5200650"/>
          <p14:tracePt t="75618" x="3327400" y="5257800"/>
          <p14:tracePt t="75634" x="3441700" y="5276850"/>
          <p14:tracePt t="75651" x="3549650" y="5283200"/>
          <p14:tracePt t="75668" x="3632200" y="5264150"/>
          <p14:tracePt t="75684" x="3676650" y="5226050"/>
          <p14:tracePt t="75701" x="3695700" y="5181600"/>
          <p14:tracePt t="75718" x="3695700" y="5156200"/>
          <p14:tracePt t="75720" x="3695700" y="5137150"/>
          <p14:tracePt t="75735" x="3695700" y="5118100"/>
          <p14:tracePt t="75751" x="3663950" y="5086350"/>
          <p14:tracePt t="75768" x="3632200" y="5073650"/>
          <p14:tracePt t="75785" x="3587750" y="5067300"/>
          <p14:tracePt t="75801" x="3536950" y="5067300"/>
          <p14:tracePt t="75818" x="3467100" y="5080000"/>
          <p14:tracePt t="75835" x="3416300" y="5099050"/>
          <p14:tracePt t="75851" x="3384550" y="5124450"/>
          <p14:tracePt t="75868" x="3365500" y="5143500"/>
          <p14:tracePt t="75896" x="3359150" y="5143500"/>
          <p14:tracePt t="75928" x="3371850" y="5149850"/>
          <p14:tracePt t="75937" x="3390900" y="5156200"/>
          <p14:tracePt t="75951" x="3479800" y="5156200"/>
          <p14:tracePt t="75968" x="3606800" y="5149850"/>
          <p14:tracePt t="75985" x="3714750" y="5105400"/>
          <p14:tracePt t="76001" x="3752850" y="5067300"/>
          <p14:tracePt t="76018" x="3771900" y="5035550"/>
          <p14:tracePt t="76035" x="3771900" y="5010150"/>
          <p14:tracePt t="76051" x="3759200" y="4972050"/>
          <p14:tracePt t="76068" x="3727450" y="4946650"/>
          <p14:tracePt t="76084" x="3676650" y="4927600"/>
          <p14:tracePt t="76101" x="3587750" y="4908550"/>
          <p14:tracePt t="76118" x="3479800" y="4902200"/>
          <p14:tracePt t="76120" x="3416300" y="4902200"/>
          <p14:tracePt t="76135" x="3302000" y="4902200"/>
          <p14:tracePt t="76151" x="3213100" y="4902200"/>
          <p14:tracePt t="76168" x="3168650" y="4921250"/>
          <p14:tracePt t="76184" x="3143250" y="4946650"/>
          <p14:tracePt t="76201" x="3130550" y="4984750"/>
          <p14:tracePt t="76218" x="3130550" y="5010150"/>
          <p14:tracePt t="76234" x="3130550" y="5041900"/>
          <p14:tracePt t="76251" x="3130550" y="5067300"/>
          <p14:tracePt t="76268" x="3130550" y="5092700"/>
          <p14:tracePt t="76284" x="3155950" y="5118100"/>
          <p14:tracePt t="76301" x="3194050" y="5143500"/>
          <p14:tracePt t="76319" x="3276600" y="5181600"/>
          <p14:tracePt t="76335" x="3365500" y="5187950"/>
          <p14:tracePt t="76351" x="3473450" y="5187950"/>
          <p14:tracePt t="76368" x="3536950" y="5156200"/>
          <p14:tracePt t="76384" x="3575050" y="5124450"/>
          <p14:tracePt t="76401" x="3581400" y="5080000"/>
          <p14:tracePt t="76418" x="3575050" y="5041900"/>
          <p14:tracePt t="76434" x="3543300" y="5016500"/>
          <p14:tracePt t="76451" x="3505200" y="4991100"/>
          <p14:tracePt t="76468" x="3460750" y="4978400"/>
          <p14:tracePt t="76484" x="3416300" y="4978400"/>
          <p14:tracePt t="76501" x="3359150" y="4984750"/>
          <p14:tracePt t="76503" x="3333750" y="4997450"/>
          <p14:tracePt t="76518" x="3308350" y="5010150"/>
          <p14:tracePt t="76521" x="3282950" y="5035550"/>
          <p14:tracePt t="76535" x="3244850" y="5067300"/>
          <p14:tracePt t="76551" x="3213100" y="5099050"/>
          <p14:tracePt t="76568" x="3206750" y="5111750"/>
          <p14:tracePt t="76584" x="3206750" y="5124450"/>
          <p14:tracePt t="76601" x="3206750" y="5137150"/>
          <p14:tracePt t="76618" x="3206750" y="5156200"/>
          <p14:tracePt t="76634" x="3244850" y="5181600"/>
          <p14:tracePt t="76651" x="3302000" y="5200650"/>
          <p14:tracePt t="76668" x="3409950" y="5200650"/>
          <p14:tracePt t="76684" x="3543300" y="5194300"/>
          <p14:tracePt t="76701" x="3632200" y="5137150"/>
          <p14:tracePt t="76703" x="3663950" y="5099050"/>
          <p14:tracePt t="76718" x="3683000" y="5060950"/>
          <p14:tracePt t="76735" x="3695700" y="4953000"/>
          <p14:tracePt t="76751" x="3683000" y="4889500"/>
          <p14:tracePt t="76768" x="3644900" y="4857750"/>
          <p14:tracePt t="76784" x="3606800" y="4851400"/>
          <p14:tracePt t="76801" x="3562350" y="4851400"/>
          <p14:tracePt t="76818" x="3460750" y="4851400"/>
          <p14:tracePt t="76834" x="3333750" y="4889500"/>
          <p14:tracePt t="76851" x="3187700" y="4940300"/>
          <p14:tracePt t="76868" x="3073400" y="5010150"/>
          <p14:tracePt t="76884" x="3009900" y="5048250"/>
          <p14:tracePt t="76901" x="2990850" y="5080000"/>
          <p14:tracePt t="76903" x="2984500" y="5086350"/>
          <p14:tracePt t="76920" x="2984500" y="5092700"/>
          <p14:tracePt t="76935" x="2984500" y="5105400"/>
          <p14:tracePt t="76951" x="2997200" y="5130800"/>
          <p14:tracePt t="76968" x="3028950" y="5149850"/>
          <p14:tracePt t="76984" x="3130550" y="5181600"/>
          <p14:tracePt t="77001" x="3308350" y="5207000"/>
          <p14:tracePt t="77017" x="3498850" y="5219700"/>
          <p14:tracePt t="77034" x="3638550" y="5200650"/>
          <p14:tracePt t="77051" x="3683000" y="5168900"/>
          <p14:tracePt t="77067" x="3702050" y="5130800"/>
          <p14:tracePt t="77084" x="3702050" y="5099050"/>
          <p14:tracePt t="77088" x="3695700" y="5073650"/>
          <p14:tracePt t="77101" x="3689350" y="5060950"/>
          <p14:tracePt t="77117" x="3676650" y="5041900"/>
          <p14:tracePt t="77120" x="3651250" y="5035550"/>
          <p14:tracePt t="77134" x="3632200" y="5029200"/>
          <p14:tracePt t="77136" x="3613150" y="5029200"/>
          <p14:tracePt t="77151" x="3517900" y="5016500"/>
          <p14:tracePt t="77167" x="3403600" y="4997450"/>
          <p14:tracePt t="77184" x="3295650" y="4984750"/>
          <p14:tracePt t="77201" x="3213100" y="4984750"/>
          <p14:tracePt t="77217" x="3162300" y="4984750"/>
          <p14:tracePt t="77234" x="3136900" y="4984750"/>
          <p14:tracePt t="77251" x="3111500" y="4984750"/>
          <p14:tracePt t="77267" x="3105150" y="5003800"/>
          <p14:tracePt t="77284" x="3105150" y="5022850"/>
          <p14:tracePt t="77301" x="3105150" y="5041900"/>
          <p14:tracePt t="77317" x="3130550" y="5073650"/>
          <p14:tracePt t="77320" x="3155950" y="5105400"/>
          <p14:tracePt t="77334" x="3194050" y="5130800"/>
          <p14:tracePt t="77336" x="3244850" y="5156200"/>
          <p14:tracePt t="77351" x="3384550" y="5226050"/>
          <p14:tracePt t="77367" x="3530600" y="5257800"/>
          <p14:tracePt t="77384" x="3619500" y="5270500"/>
          <p14:tracePt t="77401" x="3632200" y="5270500"/>
          <p14:tracePt t="77417" x="3638550" y="5270500"/>
          <p14:tracePt t="77434" x="3638550" y="5232400"/>
          <p14:tracePt t="77451" x="3619500" y="5194300"/>
          <p14:tracePt t="77467" x="3543300" y="5137150"/>
          <p14:tracePt t="77484" x="3409950" y="5086350"/>
          <p14:tracePt t="77501" x="3270250" y="5054600"/>
          <p14:tracePt t="77517" x="3200400" y="5048250"/>
          <p14:tracePt t="77534" x="3187700" y="5048250"/>
          <p14:tracePt t="77536" x="3181350" y="5048250"/>
          <p14:tracePt t="77568" x="3175000" y="5048250"/>
          <p14:tracePt t="77584" x="3175000" y="5054600"/>
          <p14:tracePt t="77596" x="3175000" y="5060950"/>
          <p14:tracePt t="77608" x="3194050" y="5099050"/>
          <p14:tracePt t="77617" x="3213100" y="5111750"/>
          <p14:tracePt t="77634" x="3263900" y="5137150"/>
          <p14:tracePt t="77650" x="3333750" y="5168900"/>
          <p14:tracePt t="77667" x="3416300" y="5181600"/>
          <p14:tracePt t="77684" x="3473450" y="5181600"/>
          <p14:tracePt t="77700" x="3511550" y="5181600"/>
          <p14:tracePt t="77717" x="3524250" y="5181600"/>
          <p14:tracePt t="77734" x="3536950" y="5181600"/>
          <p14:tracePt t="77751" x="3549650" y="5162550"/>
          <p14:tracePt t="77784" x="3549650" y="5156200"/>
          <p14:tracePt t="77800" x="3556000" y="5143500"/>
          <p14:tracePt t="77817" x="3568700" y="5137150"/>
          <p14:tracePt t="77834" x="3568700" y="5130800"/>
          <p14:tracePt t="77850" x="3575050" y="5130800"/>
          <p14:tracePt t="77867" x="3581400" y="5124450"/>
          <p14:tracePt t="77903" x="3581400" y="5118100"/>
          <p14:tracePt t="77912" x="3587750" y="5111750"/>
          <p14:tracePt t="77928" x="3594100" y="5111750"/>
          <p14:tracePt t="77936" x="3600450" y="5111750"/>
          <p14:tracePt t="77950" x="3613150" y="5099050"/>
          <p14:tracePt t="77967" x="3619500" y="5092700"/>
          <p14:tracePt t="77984" x="3619500" y="5080000"/>
          <p14:tracePt t="78000" x="3619500" y="5073650"/>
          <p14:tracePt t="78017" x="3619500" y="5060950"/>
          <p14:tracePt t="78034" x="3619500" y="5048250"/>
          <p14:tracePt t="78050" x="3606800" y="5035550"/>
          <p14:tracePt t="78067" x="3594100" y="5016500"/>
          <p14:tracePt t="78084" x="3581400" y="5016500"/>
          <p14:tracePt t="78100" x="3562350" y="5010150"/>
          <p14:tracePt t="78117" x="3556000" y="5003800"/>
          <p14:tracePt t="79352" x="0" y="0"/>
        </p14:tracePtLst>
        <p14:tracePtLst>
          <p14:tracePt t="80050" x="1631950" y="2730500"/>
          <p14:tracePt t="80071" x="1625600" y="2730500"/>
          <p14:tracePt t="80087" x="1612900" y="2736850"/>
          <p14:tracePt t="80100" x="1612900" y="2749550"/>
          <p14:tracePt t="80116" x="1593850" y="2794000"/>
          <p14:tracePt t="80133" x="1574800" y="2844800"/>
          <p14:tracePt t="80149" x="1568450" y="2889250"/>
          <p14:tracePt t="80150" x="1555750" y="2933700"/>
          <p14:tracePt t="80166" x="1555750" y="2990850"/>
          <p14:tracePt t="80183" x="1555750" y="3073400"/>
          <p14:tracePt t="80200" x="1581150" y="3130550"/>
          <p14:tracePt t="80216" x="1651000" y="3187700"/>
          <p14:tracePt t="80233" x="1771650" y="3238500"/>
          <p14:tracePt t="80250" x="1936750" y="3270250"/>
          <p14:tracePt t="80266" x="2082800" y="3276600"/>
          <p14:tracePt t="80283" x="2178050" y="3257550"/>
          <p14:tracePt t="80300" x="2235200" y="3194050"/>
          <p14:tracePt t="80316" x="2254250" y="3117850"/>
          <p14:tracePt t="80333" x="2254250" y="3054350"/>
          <p14:tracePt t="80350" x="2254250" y="2971800"/>
          <p14:tracePt t="80352" x="2241550" y="2940050"/>
          <p14:tracePt t="80367" x="2184400" y="2863850"/>
          <p14:tracePt t="80383" x="2114550" y="2787650"/>
          <p14:tracePt t="80400" x="2038350" y="2724150"/>
          <p14:tracePt t="80416" x="1987550" y="2692400"/>
          <p14:tracePt t="80433" x="1968500" y="2686050"/>
          <p14:tracePt t="80450" x="1949450" y="2673350"/>
          <p14:tracePt t="80616" x="0" y="0"/>
        </p14:tracePtLst>
        <p14:tracePtLst>
          <p14:tracePt t="81298" x="2362200" y="5353050"/>
          <p14:tracePt t="81311" x="2355850" y="5353050"/>
          <p14:tracePt t="81313" x="2343150" y="5353050"/>
          <p14:tracePt t="81327" x="2317750" y="5353050"/>
          <p14:tracePt t="81329" x="2311400" y="5359400"/>
          <p14:tracePt t="81337" x="2292350" y="5359400"/>
          <p14:tracePt t="81349" x="2279650" y="5372100"/>
          <p14:tracePt t="81367" x="2235200" y="5441950"/>
          <p14:tracePt t="81383" x="2228850" y="5480050"/>
          <p14:tracePt t="81399" x="2222500" y="5518150"/>
          <p14:tracePt t="81416" x="2222500" y="5568950"/>
          <p14:tracePt t="81433" x="2235200" y="5626100"/>
          <p14:tracePt t="81449" x="2279650" y="5689600"/>
          <p14:tracePt t="81466" x="2349500" y="5759450"/>
          <p14:tracePt t="81483" x="2463800" y="5810250"/>
          <p14:tracePt t="81499" x="2647950" y="5848350"/>
          <p14:tracePt t="81516" x="2825750" y="5867400"/>
          <p14:tracePt t="81533" x="2952750" y="5867400"/>
          <p14:tracePt t="81549" x="3016250" y="5848350"/>
          <p14:tracePt t="81552" x="3028950" y="5829300"/>
          <p14:tracePt t="81566" x="3035300" y="5810250"/>
          <p14:tracePt t="81568" x="3041650" y="5791200"/>
          <p14:tracePt t="81583" x="3048000" y="5759450"/>
          <p14:tracePt t="81599" x="3048000" y="5715000"/>
          <p14:tracePt t="81616" x="3035300" y="5645150"/>
          <p14:tracePt t="81633" x="3016250" y="5600700"/>
          <p14:tracePt t="81649" x="2984500" y="5562600"/>
          <p14:tracePt t="81666" x="2952750" y="5530850"/>
          <p14:tracePt t="81683" x="2914650" y="5499100"/>
          <p14:tracePt t="81699" x="2876550" y="5467350"/>
          <p14:tracePt t="81716" x="2844800" y="5441950"/>
          <p14:tracePt t="81733" x="2825750" y="5435600"/>
          <p14:tracePt t="81832" x="2819400" y="5435600"/>
          <p14:tracePt t="81842" x="2819400" y="5448300"/>
          <p14:tracePt t="81853" x="2819400" y="5480050"/>
          <p14:tracePt t="81866" x="2832100" y="5549900"/>
          <p14:tracePt t="81882" x="2876550" y="5613400"/>
          <p14:tracePt t="81899" x="2946400" y="5683250"/>
          <p14:tracePt t="81916" x="3048000" y="5746750"/>
          <p14:tracePt t="81932" x="3149600" y="5778500"/>
          <p14:tracePt t="81936" x="3194050" y="5784850"/>
          <p14:tracePt t="81949" x="3219450" y="5784850"/>
          <p14:tracePt t="81966" x="3270250" y="5784850"/>
          <p14:tracePt t="81968" x="3282950" y="5772150"/>
          <p14:tracePt t="81983" x="3321050" y="5746750"/>
          <p14:tracePt t="81999" x="3346450" y="5689600"/>
          <p14:tracePt t="82016" x="3365500" y="5632450"/>
          <p14:tracePt t="82032" x="3378200" y="5600700"/>
          <p14:tracePt t="82049" x="3378200" y="5581650"/>
          <p14:tracePt t="82066" x="3378200" y="5562600"/>
          <p14:tracePt t="82082" x="3365500" y="5524500"/>
          <p14:tracePt t="82099" x="3321050" y="5480050"/>
          <p14:tracePt t="82116" x="3213100" y="5416550"/>
          <p14:tracePt t="82119" x="3149600" y="5384800"/>
          <p14:tracePt t="82133" x="3060700" y="5346700"/>
          <p14:tracePt t="82149" x="2908300" y="5314950"/>
          <p14:tracePt t="82151" x="2844800" y="5302250"/>
          <p14:tracePt t="82166" x="2781300" y="5295900"/>
          <p14:tracePt t="82168" x="2749550" y="5295900"/>
          <p14:tracePt t="82183" x="2667000" y="5295900"/>
          <p14:tracePt t="82199" x="2616200" y="5314950"/>
          <p14:tracePt t="82216" x="2552700" y="5359400"/>
          <p14:tracePt t="82232" x="2495550" y="5416550"/>
          <p14:tracePt t="82249" x="2425700" y="5492750"/>
          <p14:tracePt t="82266" x="2393950" y="5556250"/>
          <p14:tracePt t="82282" x="2374900" y="5600700"/>
          <p14:tracePt t="82299" x="2368550" y="5632450"/>
          <p14:tracePt t="82316" x="2368550" y="5664200"/>
          <p14:tracePt t="82319" x="2368550" y="5689600"/>
          <p14:tracePt t="82332" x="2374900" y="5702300"/>
          <p14:tracePt t="82349" x="2393950" y="5740400"/>
          <p14:tracePt t="82351" x="2425700" y="5759450"/>
          <p14:tracePt t="82366" x="2457450" y="5784850"/>
          <p14:tracePt t="82369" x="2527300" y="5810250"/>
          <p14:tracePt t="82383" x="2711450" y="5861050"/>
          <p14:tracePt t="82399" x="2921000" y="5880100"/>
          <p14:tracePt t="82416" x="3111500" y="5880100"/>
          <p14:tracePt t="82432" x="3270250" y="5867400"/>
          <p14:tracePt t="82449" x="3333750" y="5842000"/>
          <p14:tracePt t="82466" x="3371850" y="5803900"/>
          <p14:tracePt t="82482" x="3390900" y="5765800"/>
          <p14:tracePt t="82499" x="3390900" y="5734050"/>
          <p14:tracePt t="82516" x="3390900" y="5689600"/>
          <p14:tracePt t="82532" x="3365500" y="5638800"/>
          <p14:tracePt t="82549" x="3295650" y="5562600"/>
          <p14:tracePt t="82551" x="3238500" y="5518150"/>
          <p14:tracePt t="82565" x="3168650" y="5467350"/>
          <p14:tracePt t="82569" x="3079750" y="5416550"/>
          <p14:tracePt t="82583" x="2927350" y="5346700"/>
          <p14:tracePt t="82599" x="2813050" y="5308600"/>
          <p14:tracePt t="82616" x="2755900" y="5295900"/>
          <p14:tracePt t="82632" x="2724150" y="5289550"/>
          <p14:tracePt t="82649" x="2705100" y="5289550"/>
          <p14:tracePt t="82665" x="2673350" y="5295900"/>
          <p14:tracePt t="82682" x="2628900" y="5346700"/>
          <p14:tracePt t="82699" x="2590800" y="5397500"/>
          <p14:tracePt t="82715" x="2565400" y="5461000"/>
          <p14:tracePt t="82732" x="2552700" y="5511800"/>
          <p14:tracePt t="82749" x="2552700" y="5549900"/>
          <p14:tracePt t="82765" x="2552700" y="5594350"/>
          <p14:tracePt t="82767" x="2552700" y="5600700"/>
          <p14:tracePt t="82782" x="2571750" y="5632450"/>
          <p14:tracePt t="82799" x="2609850" y="5657850"/>
          <p14:tracePt t="82815" x="2667000" y="5670550"/>
          <p14:tracePt t="82832" x="2749550" y="5683250"/>
          <p14:tracePt t="82849" x="2813050" y="5683250"/>
          <p14:tracePt t="82865" x="2870200" y="5676900"/>
          <p14:tracePt t="82882" x="2901950" y="5664200"/>
          <p14:tracePt t="82899" x="2927350" y="5651500"/>
          <p14:tracePt t="82915" x="2940050" y="5645150"/>
          <p14:tracePt t="83151" x="0" y="0"/>
        </p14:tracePtLst>
        <p14:tracePtLst>
          <p14:tracePt t="83905" x="1422400" y="2698750"/>
          <p14:tracePt t="83985" x="1422400" y="2705100"/>
          <p14:tracePt t="84002" x="1422400" y="2743200"/>
          <p14:tracePt t="84019" x="1422400" y="2819400"/>
          <p14:tracePt t="84036" x="1422400" y="2914650"/>
          <p14:tracePt t="84048" x="1422400" y="3022600"/>
          <p14:tracePt t="84065" x="1428750" y="3098800"/>
          <p14:tracePt t="84082" x="1435100" y="3124200"/>
          <p14:tracePt t="84098" x="1447800" y="3149600"/>
          <p14:tracePt t="84132" x="1447800" y="3155950"/>
          <p14:tracePt t="84148" x="1454150" y="3162300"/>
          <p14:tracePt t="84165" x="1466850" y="3168650"/>
          <p14:tracePt t="84182" x="1485900" y="3175000"/>
          <p14:tracePt t="84198" x="1511300" y="3187700"/>
          <p14:tracePt t="84215" x="1549400" y="3200400"/>
          <p14:tracePt t="84231" x="1581150" y="3219450"/>
          <p14:tracePt t="84248" x="1631950" y="3232150"/>
          <p14:tracePt t="84265" x="1651000" y="3232150"/>
          <p14:tracePt t="84281" x="1670050" y="3232150"/>
          <p14:tracePt t="84298" x="1708150" y="3244850"/>
          <p14:tracePt t="84315" x="1765300" y="3244850"/>
          <p14:tracePt t="84331" x="1898650" y="3244850"/>
          <p14:tracePt t="84348" x="2089150" y="3244850"/>
          <p14:tracePt t="84365" x="2336800" y="3244850"/>
          <p14:tracePt t="84381" x="2597150" y="3244850"/>
          <p14:tracePt t="84385" x="2724150" y="3244850"/>
          <p14:tracePt t="84398" x="2971800" y="3244850"/>
          <p14:tracePt t="84415" x="3194050" y="3244850"/>
          <p14:tracePt t="84431" x="3403600" y="3244850"/>
          <p14:tracePt t="84448" x="3600450" y="3244850"/>
          <p14:tracePt t="84465" x="3740150" y="3244850"/>
          <p14:tracePt t="84481" x="3829050" y="3244850"/>
          <p14:tracePt t="84498" x="3860800" y="3244850"/>
          <p14:tracePt t="84515" x="3867150" y="3244850"/>
          <p14:tracePt t="84616" x="3873500" y="3244850"/>
          <p14:tracePt t="84628" x="3886200" y="3244850"/>
          <p14:tracePt t="84643" x="3892550" y="3225800"/>
          <p14:tracePt t="84658" x="3911600" y="3200400"/>
          <p14:tracePt t="84671" x="3911600" y="3187700"/>
          <p14:tracePt t="84682" x="3911600" y="3175000"/>
          <p14:tracePt t="84698" x="3911600" y="3155950"/>
          <p14:tracePt t="84715" x="3911600" y="3136900"/>
          <p14:tracePt t="84731" x="3911600" y="3092450"/>
          <p14:tracePt t="84748" x="3905250" y="3073400"/>
          <p14:tracePt t="84765" x="3892550" y="3048000"/>
          <p14:tracePt t="84781" x="3892550" y="3028950"/>
          <p14:tracePt t="84783" x="3886200" y="3022600"/>
          <p14:tracePt t="84798" x="3879850" y="3009900"/>
          <p14:tracePt t="84815" x="3867150" y="2978150"/>
          <p14:tracePt t="84832" x="3867150" y="2971800"/>
          <p14:tracePt t="84848" x="3867150" y="2965450"/>
          <p14:tracePt t="84865" x="3860800" y="2952750"/>
          <p14:tracePt t="84881" x="3854450" y="2946400"/>
          <p14:tracePt t="84898" x="3848100" y="2933700"/>
          <p14:tracePt t="84915" x="3841750" y="2908300"/>
          <p14:tracePt t="84931" x="3829050" y="2901950"/>
          <p14:tracePt t="84948" x="3822700" y="2889250"/>
          <p14:tracePt t="84965" x="3816350" y="2876550"/>
          <p14:tracePt t="84984" x="3810000" y="2870200"/>
          <p14:tracePt t="85000" x="3803650" y="2863850"/>
          <p14:tracePt t="85023" x="3790950" y="2857500"/>
          <p14:tracePt t="85040" x="3784600" y="2857500"/>
          <p14:tracePt t="85056" x="3778250" y="2851150"/>
          <p14:tracePt t="85080" x="3771900" y="2851150"/>
          <p14:tracePt t="85096" x="3765550" y="2851150"/>
          <p14:tracePt t="85112" x="3752850" y="2844800"/>
          <p14:tracePt t="85120" x="3746500" y="2838450"/>
          <p14:tracePt t="85143" x="3733800" y="2838450"/>
          <p14:tracePt t="85152" x="3727450" y="2838450"/>
          <p14:tracePt t="85165" x="3721100" y="2838450"/>
          <p14:tracePt t="85181" x="3695700" y="2838450"/>
          <p14:tracePt t="85183" x="3683000" y="2838450"/>
          <p14:tracePt t="85198" x="3670300" y="2838450"/>
          <p14:tracePt t="85199" x="3663950" y="2838450"/>
          <p14:tracePt t="85215" x="3632200" y="2838450"/>
          <p14:tracePt t="85231" x="3594100" y="2838450"/>
          <p14:tracePt t="85248" x="3530600" y="2838450"/>
          <p14:tracePt t="85265" x="3416300" y="2838450"/>
          <p14:tracePt t="85281" x="3257550" y="2838450"/>
          <p14:tracePt t="85298" x="3098800" y="2838450"/>
          <p14:tracePt t="85315" x="2927350" y="2838450"/>
          <p14:tracePt t="85331" x="2768600" y="2838450"/>
          <p14:tracePt t="85348" x="2622550" y="2838450"/>
          <p14:tracePt t="85365" x="2476500" y="2838450"/>
          <p14:tracePt t="85381" x="2324100" y="2838450"/>
          <p14:tracePt t="85385" x="2241550" y="2838450"/>
          <p14:tracePt t="85398" x="2159000" y="2838450"/>
          <p14:tracePt t="85415" x="1924050" y="2838450"/>
          <p14:tracePt t="85431" x="1809750" y="2838450"/>
          <p14:tracePt t="85448" x="1733550" y="2838450"/>
          <p14:tracePt t="85464" x="1689100" y="2838450"/>
          <p14:tracePt t="85481" x="1663700" y="2838450"/>
          <p14:tracePt t="85498" x="1644650" y="2838450"/>
          <p14:tracePt t="85514" x="1625600" y="2838450"/>
          <p14:tracePt t="85531" x="1587500" y="2838450"/>
          <p14:tracePt t="85548" x="1562100" y="2838450"/>
          <p14:tracePt t="85564" x="1555750" y="2838450"/>
          <p14:tracePt t="85581" x="1549400" y="2838450"/>
          <p14:tracePt t="85657" x="1543050" y="2838450"/>
          <p14:tracePt t="85680" x="1536700" y="2838450"/>
          <p14:tracePt t="85833" x="1530350" y="2838450"/>
          <p14:tracePt t="85844" x="1524000" y="2838450"/>
          <p14:tracePt t="85858" x="1511300" y="2844800"/>
          <p14:tracePt t="85868" x="1504950" y="2851150"/>
          <p14:tracePt t="85881" x="1492250" y="2863850"/>
          <p14:tracePt t="85898" x="1485900" y="2889250"/>
          <p14:tracePt t="85914" x="1485900" y="2908300"/>
          <p14:tracePt t="85931" x="1485900" y="2921000"/>
          <p14:tracePt t="85948" x="1485900" y="2940050"/>
          <p14:tracePt t="85964" x="1492250" y="2971800"/>
          <p14:tracePt t="85981" x="1492250" y="2990850"/>
          <p14:tracePt t="85998" x="1504950" y="3009900"/>
          <p14:tracePt t="86014" x="1511300" y="3022600"/>
          <p14:tracePt t="86031" x="1511300" y="3028950"/>
          <p14:tracePt t="86055" x="1517650" y="3035300"/>
          <p14:tracePt t="86104" x="1524000" y="3048000"/>
          <p14:tracePt t="86162" x="1524000" y="3054350"/>
          <p14:tracePt t="86175" x="1530350" y="3054350"/>
          <p14:tracePt t="86189" x="1549400" y="3060700"/>
          <p14:tracePt t="86199" x="1581150" y="3073400"/>
          <p14:tracePt t="86215" x="1619250" y="3092450"/>
          <p14:tracePt t="86231" x="1638300" y="3098800"/>
          <p14:tracePt t="86248" x="1663700" y="3105150"/>
          <p14:tracePt t="86289" x="1670050" y="3105150"/>
          <p14:tracePt t="86302" x="1676400" y="3105150"/>
          <p14:tracePt t="86315" x="1689100" y="3105150"/>
          <p14:tracePt t="86331" x="1695450" y="3105150"/>
          <p14:tracePt t="86348" x="1720850" y="3105150"/>
          <p14:tracePt t="86364" x="1765300" y="3105150"/>
          <p14:tracePt t="86368" x="1809750" y="3105150"/>
          <p14:tracePt t="86381" x="1860550" y="3105150"/>
          <p14:tracePt t="86398" x="1987550" y="3105150"/>
          <p14:tracePt t="86402" x="2032000" y="3105150"/>
          <p14:tracePt t="86415" x="2120900" y="3098800"/>
          <p14:tracePt t="86431" x="2139950" y="3092450"/>
          <p14:tracePt t="86448" x="2146300" y="3092450"/>
          <p14:tracePt t="87033" x="2159000" y="3092450"/>
          <p14:tracePt t="87044" x="2190750" y="3092450"/>
          <p14:tracePt t="87057" x="2349500" y="3092450"/>
          <p14:tracePt t="87067" x="2463800" y="3092450"/>
          <p14:tracePt t="87081" x="2819400" y="3092450"/>
          <p14:tracePt t="87097" x="3143250" y="3092450"/>
          <p14:tracePt t="87098" x="0" y="0"/>
        </p14:tracePtLst>
        <p14:tracePtLst>
          <p14:tracePt t="87395" x="3060700" y="3067050"/>
          <p14:tracePt t="87409" x="3016250" y="3067050"/>
          <p14:tracePt t="87425" x="2990850" y="3067050"/>
          <p14:tracePt t="87434" x="2978150" y="3067050"/>
          <p14:tracePt t="87447" x="2965450" y="3067050"/>
          <p14:tracePt t="87464" x="2952750" y="3067050"/>
          <p14:tracePt t="87481" x="2933700" y="3067050"/>
          <p14:tracePt t="87593" x="2940050" y="3067050"/>
          <p14:tracePt t="87605" x="2984500" y="3067050"/>
          <p14:tracePt t="87620" x="3079750" y="3079750"/>
          <p14:tracePt t="87633" x="3200400" y="3092450"/>
          <p14:tracePt t="87647" x="3270250" y="3098800"/>
          <p14:tracePt t="87664" x="3289300" y="3098800"/>
          <p14:tracePt t="87680" x="3295650" y="3098800"/>
          <p14:tracePt t="87903" x="0" y="0"/>
        </p14:tracePtLst>
        <p14:tracePtLst>
          <p14:tracePt t="88905" x="1422400" y="2686050"/>
          <p14:tracePt t="88961" x="1416050" y="2698750"/>
          <p14:tracePt t="88973" x="1409700" y="2705100"/>
          <p14:tracePt t="88986" x="1397000" y="2768600"/>
          <p14:tracePt t="89002" x="1384300" y="2844800"/>
          <p14:tracePt t="89017" x="1384300" y="2921000"/>
          <p14:tracePt t="89032" x="1384300" y="2997200"/>
          <p14:tracePt t="89047" x="1384300" y="3054350"/>
          <p14:tracePt t="89063" x="1384300" y="3079750"/>
          <p14:tracePt t="89080" x="1384300" y="3111500"/>
          <p14:tracePt t="89097" x="1390650" y="3117850"/>
          <p14:tracePt t="89113" x="1390650" y="3130550"/>
          <p14:tracePt t="89130" x="1403350" y="3162300"/>
          <p14:tracePt t="89146" x="1422400" y="3194050"/>
          <p14:tracePt t="89163" x="1435100" y="3213100"/>
          <p14:tracePt t="89180" x="1435100" y="3225800"/>
          <p14:tracePt t="89196" x="1441450" y="3232150"/>
          <p14:tracePt t="89263" x="1447800" y="3244850"/>
          <p14:tracePt t="89279" x="1460500" y="3251200"/>
          <p14:tracePt t="89295" x="1466850" y="3263900"/>
          <p14:tracePt t="89303" x="1479550" y="3270250"/>
          <p14:tracePt t="89313" x="1498600" y="3270250"/>
          <p14:tracePt t="89330" x="1549400" y="3282950"/>
          <p14:tracePt t="89346" x="1612900" y="3289300"/>
          <p14:tracePt t="89363" x="1771650" y="3308350"/>
          <p14:tracePt t="89380" x="1962150" y="3321050"/>
          <p14:tracePt t="89383" x="2108200" y="3321050"/>
          <p14:tracePt t="89397" x="2279650" y="3321050"/>
          <p14:tracePt t="89413" x="2736850" y="3321050"/>
          <p14:tracePt t="89416" x="2997200" y="3321050"/>
          <p14:tracePt t="89430" x="3251200" y="3321050"/>
          <p14:tracePt t="89433" x="3511550" y="3321050"/>
          <p14:tracePt t="89447" x="3943350" y="3321050"/>
          <p14:tracePt t="89463" x="4203700" y="3321050"/>
          <p14:tracePt t="89480" x="4318000" y="3321050"/>
          <p14:tracePt t="89497" x="4343400" y="3321050"/>
          <p14:tracePt t="89513" x="4349750" y="3321050"/>
          <p14:tracePt t="89576" x="4356100" y="3314700"/>
          <p14:tracePt t="89624" x="4356100" y="3308350"/>
          <p14:tracePt t="89649" x="4356100" y="3302000"/>
          <p14:tracePt t="89659" x="4362450" y="3289300"/>
          <p14:tracePt t="89672" x="4362450" y="3270250"/>
          <p14:tracePt t="89689" x="4362450" y="3219450"/>
          <p14:tracePt t="89703" x="4356100" y="3187700"/>
          <p14:tracePt t="89713" x="4349750" y="3168650"/>
          <p14:tracePt t="89730" x="4330700" y="3136900"/>
          <p14:tracePt t="89746" x="4305300" y="3098800"/>
          <p14:tracePt t="89763" x="4286250" y="3067050"/>
          <p14:tracePt t="89780" x="4267200" y="3035300"/>
          <p14:tracePt t="89796" x="4235450" y="2990850"/>
          <p14:tracePt t="89813" x="4197350" y="2946400"/>
          <p14:tracePt t="89816" x="4178300" y="2927350"/>
          <p14:tracePt t="89830" x="4159250" y="2908300"/>
          <p14:tracePt t="89833" x="4140200" y="2895600"/>
          <p14:tracePt t="89847" x="4114800" y="2876550"/>
          <p14:tracePt t="89863" x="4108450" y="2876550"/>
          <p14:tracePt t="89880" x="4095750" y="2863850"/>
          <p14:tracePt t="89896" x="4089400" y="2857500"/>
          <p14:tracePt t="89913" x="4076700" y="2851150"/>
          <p14:tracePt t="89930" x="4051300" y="2832100"/>
          <p14:tracePt t="89946" x="4044950" y="2825750"/>
          <p14:tracePt t="89963" x="4032250" y="2819400"/>
          <p14:tracePt t="89980" x="4019550" y="2806700"/>
          <p14:tracePt t="89996" x="4019550" y="2800350"/>
          <p14:tracePt t="90013" x="3987800" y="2794000"/>
          <p14:tracePt t="90030" x="3956050" y="2781300"/>
          <p14:tracePt t="90033" x="3930650" y="2774950"/>
          <p14:tracePt t="90047" x="3873500" y="2755900"/>
          <p14:tracePt t="90063" x="3771900" y="2736850"/>
          <p14:tracePt t="90080" x="3663950" y="2730500"/>
          <p14:tracePt t="90096" x="3517900" y="2730500"/>
          <p14:tracePt t="90113" x="3365500" y="2730500"/>
          <p14:tracePt t="90129" x="3200400" y="2730500"/>
          <p14:tracePt t="90146" x="3022600" y="2730500"/>
          <p14:tracePt t="90163" x="2838450" y="2730500"/>
          <p14:tracePt t="90180" x="2673350" y="2730500"/>
          <p14:tracePt t="90196" x="2533650" y="2730500"/>
          <p14:tracePt t="90213" x="2438400" y="2730500"/>
          <p14:tracePt t="90215" x="2393950" y="2730500"/>
          <p14:tracePt t="90229" x="2362200" y="2730500"/>
          <p14:tracePt t="90231" x="2336800" y="2730500"/>
          <p14:tracePt t="90246" x="2311400" y="2730500"/>
          <p14:tracePt t="90263" x="2305050" y="2730500"/>
          <p14:tracePt t="90503" x="0" y="0"/>
        </p14:tracePtLst>
        <p14:tracePtLst>
          <p14:tracePt t="94865" x="1771650" y="2959100"/>
          <p14:tracePt t="94960" x="1771650" y="2978150"/>
          <p14:tracePt t="94972" x="1771650" y="3009900"/>
          <p14:tracePt t="94982" x="1784350" y="3035300"/>
          <p14:tracePt t="94995" x="1803400" y="3086100"/>
          <p14:tracePt t="95012" x="1841500" y="3130550"/>
          <p14:tracePt t="95029" x="1866900" y="3149600"/>
          <p14:tracePt t="95031" x="1885950" y="3162300"/>
          <p14:tracePt t="95045" x="1898650" y="3168650"/>
          <p14:tracePt t="95063" x="1924050" y="3168650"/>
          <p14:tracePt t="95078" x="1930400" y="3155950"/>
          <p14:tracePt t="95095" x="1981200" y="3073400"/>
          <p14:tracePt t="95111" x="1993900" y="3016250"/>
          <p14:tracePt t="95128" x="1993900" y="2984500"/>
          <p14:tracePt t="95145" x="1993900" y="2959100"/>
          <p14:tracePt t="95161" x="1987550" y="2927350"/>
          <p14:tracePt t="95178" x="1981200" y="2921000"/>
          <p14:tracePt t="95195" x="1968500" y="2914650"/>
          <p14:tracePt t="95211" x="1962150" y="2908300"/>
          <p14:tracePt t="95228" x="1949450" y="2908300"/>
          <p14:tracePt t="95245" x="1943100" y="2908300"/>
          <p14:tracePt t="95261" x="1936750" y="2908300"/>
          <p14:tracePt t="95278" x="1911350" y="2921000"/>
          <p14:tracePt t="95280" x="1892300" y="2940050"/>
          <p14:tracePt t="95295" x="1860550" y="3009900"/>
          <p14:tracePt t="95311" x="1860550" y="3041650"/>
          <p14:tracePt t="95328" x="1860550" y="3067050"/>
          <p14:tracePt t="95345" x="1860550" y="3073400"/>
          <p14:tracePt t="95361" x="1860550" y="3079750"/>
          <p14:tracePt t="95378" x="1866900" y="3079750"/>
          <p14:tracePt t="95395" x="1885950" y="3067050"/>
          <p14:tracePt t="95411" x="1905000" y="3041650"/>
          <p14:tracePt t="95428" x="1917700" y="3022600"/>
          <p14:tracePt t="95444" x="1917700" y="3003550"/>
          <p14:tracePt t="95461" x="1917700" y="2997200"/>
          <p14:tracePt t="95495" x="1917700" y="2990850"/>
          <p14:tracePt t="95528" x="1911350" y="2990850"/>
          <p14:tracePt t="95538" x="1911350" y="2997200"/>
          <p14:tracePt t="95549" x="1911350" y="3009900"/>
          <p14:tracePt t="95561" x="1911350" y="3022600"/>
          <p14:tracePt t="95688" x="1911350" y="3016250"/>
          <p14:tracePt t="96728" x="0" y="0"/>
        </p14:tracePtLst>
        <p14:tracePtLst>
          <p14:tracePt t="98226" x="1822450" y="3048000"/>
          <p14:tracePt t="98393" x="0" y="0"/>
        </p14:tracePtLst>
        <p14:tracePtLst>
          <p14:tracePt t="99234" x="1752600" y="5130800"/>
          <p14:tracePt t="99337" x="1758950" y="5130800"/>
          <p14:tracePt t="99355" x="1854200" y="5130800"/>
          <p14:tracePt t="99370" x="2044700" y="5130800"/>
          <p14:tracePt t="99383" x="2400300" y="5130800"/>
          <p14:tracePt t="99397" x="2616200" y="5130800"/>
          <p14:tracePt t="99410" x="3073400" y="5130800"/>
          <p14:tracePt t="99426" x="3492500" y="5156200"/>
          <p14:tracePt t="99443" x="3740150" y="5181600"/>
          <p14:tracePt t="99460" x="3829050" y="5194300"/>
          <p14:tracePt t="99476" x="3848100" y="5194300"/>
          <p14:tracePt t="99728" x="0" y="0"/>
        </p14:tracePtLst>
        <p14:tracePtLst>
          <p14:tracePt t="100537" x="1962150" y="2825750"/>
          <p14:tracePt t="100550" x="1955800" y="2825750"/>
          <p14:tracePt t="100564" x="1924050" y="2825750"/>
          <p14:tracePt t="100576" x="1892300" y="2825750"/>
          <p14:tracePt t="100593" x="1866900" y="2825750"/>
          <p14:tracePt t="100610" x="1860550" y="2825750"/>
          <p14:tracePt t="100626" x="1854200" y="2825750"/>
          <p14:tracePt t="100643" x="1841500" y="2825750"/>
          <p14:tracePt t="100660" x="1816100" y="2825750"/>
          <p14:tracePt t="100676" x="1784350" y="2825750"/>
          <p14:tracePt t="100693" x="1727200" y="2825750"/>
          <p14:tracePt t="100696" x="1701800" y="2832100"/>
          <p14:tracePt t="100709" x="1682750" y="2844800"/>
          <p14:tracePt t="100727" x="1631950" y="2863850"/>
          <p14:tracePt t="100743" x="1600200" y="2889250"/>
          <p14:tracePt t="100760" x="1587500" y="2921000"/>
          <p14:tracePt t="100776" x="1581150" y="2933700"/>
          <p14:tracePt t="100793" x="1581150" y="2940050"/>
          <p14:tracePt t="100809" x="1581150" y="2971800"/>
          <p14:tracePt t="100826" x="1581150" y="3009900"/>
          <p14:tracePt t="100843" x="1587500" y="3060700"/>
          <p14:tracePt t="100859" x="1625600" y="3111500"/>
          <p14:tracePt t="100876" x="1670050" y="3181350"/>
          <p14:tracePt t="100893" x="1708150" y="3225800"/>
          <p14:tracePt t="100895" x="1727200" y="3244850"/>
          <p14:tracePt t="100909" x="1746250" y="3257550"/>
          <p14:tracePt t="100926" x="1784350" y="3270250"/>
          <p14:tracePt t="100927" x="1797050" y="3276600"/>
          <p14:tracePt t="100943" x="1841500" y="3289300"/>
          <p14:tracePt t="100959" x="1898650" y="3289300"/>
          <p14:tracePt t="100976" x="2038350" y="3289300"/>
          <p14:tracePt t="100993" x="2203450" y="3289300"/>
          <p14:tracePt t="101009" x="2336800" y="3244850"/>
          <p14:tracePt t="101026" x="2406650" y="3175000"/>
          <p14:tracePt t="101043" x="2438400" y="3098800"/>
          <p14:tracePt t="101059" x="2451100" y="3028950"/>
          <p14:tracePt t="101076" x="2451100" y="2990850"/>
          <p14:tracePt t="101093" x="2451100" y="2971800"/>
          <p14:tracePt t="101109" x="2451100" y="2959100"/>
          <p14:tracePt t="101112" x="2444750" y="2952750"/>
          <p14:tracePt t="101126" x="2438400" y="2946400"/>
          <p14:tracePt t="101143" x="2413000" y="2921000"/>
          <p14:tracePt t="101159" x="2368550" y="2882900"/>
          <p14:tracePt t="101176" x="2305050" y="2838450"/>
          <p14:tracePt t="101176" x="0" y="0"/>
        </p14:tracePtLst>
        <p14:tracePtLst>
          <p14:tracePt t="101760" x="2051050" y="5734050"/>
          <p14:tracePt t="101834" x="2070100" y="5727700"/>
          <p14:tracePt t="101851" x="2209800" y="5740400"/>
          <p14:tracePt t="101871" x="2508250" y="5772150"/>
          <p14:tracePt t="101873" x="2705100" y="5772150"/>
          <p14:tracePt t="101887" x="3117850" y="5772150"/>
          <p14:tracePt t="101898" x="3270250" y="5772150"/>
          <p14:tracePt t="101909" x="3371850" y="5772150"/>
          <p14:tracePt t="101927" x="3511550" y="5772150"/>
          <p14:tracePt t="101943" x="3530600" y="5772150"/>
          <p14:tracePt t="101985" x="3543300" y="5772150"/>
          <p14:tracePt t="101994" x="3562350" y="5772150"/>
          <p14:tracePt t="102009" x="3600450" y="5753100"/>
          <p14:tracePt t="102026" x="3651250" y="5727700"/>
          <p14:tracePt t="102043" x="3695700" y="5702300"/>
          <p14:tracePt t="102059" x="3721100" y="5676900"/>
          <p14:tracePt t="102076" x="3733800" y="5664200"/>
          <p14:tracePt t="102092" x="3733800" y="5632450"/>
          <p14:tracePt t="102109" x="3733800" y="5600700"/>
          <p14:tracePt t="102126" x="3733800" y="5549900"/>
          <p14:tracePt t="102128" x="3733800" y="5537200"/>
          <p14:tracePt t="102142" x="3689350" y="5492750"/>
          <p14:tracePt t="102159" x="3619500" y="5448300"/>
          <p14:tracePt t="102175" x="3486150" y="5384800"/>
          <p14:tracePt t="102192" x="3270250" y="5302250"/>
          <p14:tracePt t="102209" x="2997200" y="5194300"/>
          <p14:tracePt t="102225" x="2787650" y="5130800"/>
          <p14:tracePt t="102242" x="2635250" y="5099050"/>
          <p14:tracePt t="102259" x="2571750" y="5092700"/>
          <p14:tracePt t="102275" x="2546350" y="5092700"/>
          <p14:tracePt t="102292" x="2508250" y="5105400"/>
          <p14:tracePt t="102309" x="2476500" y="5143500"/>
          <p14:tracePt t="102325" x="2413000" y="5207000"/>
          <p14:tracePt t="102328" x="2381250" y="5257800"/>
          <p14:tracePt t="102342" x="2336800" y="5359400"/>
          <p14:tracePt t="102359" x="2305050" y="5448300"/>
          <p14:tracePt t="102375" x="2305050" y="5524500"/>
          <p14:tracePt t="102392" x="2305050" y="5594350"/>
          <p14:tracePt t="102409" x="2324100" y="5638800"/>
          <p14:tracePt t="102426" x="2362200" y="5670550"/>
          <p14:tracePt t="102443" x="2463800" y="5715000"/>
          <p14:tracePt t="102459" x="2641600" y="5740400"/>
          <p14:tracePt t="102475" x="2895600" y="5740400"/>
          <p14:tracePt t="102492" x="3263900" y="5740400"/>
          <p14:tracePt t="102509" x="3549650" y="5734050"/>
          <p14:tracePt t="102511" x="3625850" y="5715000"/>
          <p14:tracePt t="102525" x="3683000" y="5702300"/>
          <p14:tracePt t="102542" x="3727450" y="5645150"/>
          <p14:tracePt t="102559" x="3733800" y="5588000"/>
          <p14:tracePt t="102575" x="3727450" y="5524500"/>
          <p14:tracePt t="102592" x="3689350" y="5461000"/>
          <p14:tracePt t="102609" x="3651250" y="5403850"/>
          <p14:tracePt t="102625" x="3575050" y="5346700"/>
          <p14:tracePt t="102642" x="3448050" y="5276850"/>
          <p14:tracePt t="102659" x="3346450" y="5232400"/>
          <p14:tracePt t="102675" x="3251200" y="5187950"/>
          <p14:tracePt t="102692" x="3194050" y="5175250"/>
          <p14:tracePt t="102695" x="3175000" y="5168900"/>
          <p14:tracePt t="102709" x="3168650" y="5168900"/>
          <p14:tracePt t="102840" x="0" y="0"/>
        </p14:tracePtLst>
        <p14:tracePtLst>
          <p14:tracePt t="105490" x="5956300" y="4343400"/>
          <p14:tracePt t="105504" x="5943600" y="4356100"/>
          <p14:tracePt t="105518" x="5930900" y="4362450"/>
          <p14:tracePt t="105519" x="5924550" y="4362450"/>
          <p14:tracePt t="105528" x="5911850" y="4375150"/>
          <p14:tracePt t="105541" x="5905500" y="4381500"/>
          <p14:tracePt t="105558" x="5892800" y="4387850"/>
          <p14:tracePt t="105559" x="5880100" y="4400550"/>
          <p14:tracePt t="105574" x="5861050" y="4432300"/>
          <p14:tracePt t="105591" x="5829300" y="4457700"/>
          <p14:tracePt t="105608" x="5816600" y="4495800"/>
          <p14:tracePt t="105624" x="5816600" y="4521200"/>
          <p14:tracePt t="105641" x="5816600" y="4546600"/>
          <p14:tracePt t="105658" x="5816600" y="4584700"/>
          <p14:tracePt t="105674" x="5835650" y="4603750"/>
          <p14:tracePt t="105691" x="5873750" y="4629150"/>
          <p14:tracePt t="105708" x="5956300" y="4654550"/>
          <p14:tracePt t="105712" x="6013450" y="4660900"/>
          <p14:tracePt t="105724" x="6064250" y="4660900"/>
          <p14:tracePt t="105741" x="6242050" y="4660900"/>
          <p14:tracePt t="105758" x="6464300" y="4660900"/>
          <p14:tracePt t="105761" x="6578600" y="4660900"/>
          <p14:tracePt t="105774" x="6781800" y="4660900"/>
          <p14:tracePt t="105791" x="6883400" y="4660900"/>
          <p14:tracePt t="105808" x="6927850" y="4654550"/>
          <p14:tracePt t="105824" x="6934200" y="4648200"/>
          <p14:tracePt t="105841" x="6927850" y="4616450"/>
          <p14:tracePt t="105858" x="6908800" y="4578350"/>
          <p14:tracePt t="105874" x="6845300" y="4533900"/>
          <p14:tracePt t="105891" x="6756400" y="4483100"/>
          <p14:tracePt t="105908" x="6623050" y="4432300"/>
          <p14:tracePt t="105924" x="6496050" y="4394200"/>
          <p14:tracePt t="105941" x="6369050" y="4362450"/>
          <p14:tracePt t="105943" x="6318250" y="4356100"/>
          <p14:tracePt t="105958" x="6286500" y="4356100"/>
          <p14:tracePt t="105960" x="6248400" y="4356100"/>
          <p14:tracePt t="105975" x="6203950" y="4356100"/>
          <p14:tracePt t="105991" x="6153150" y="4375150"/>
          <p14:tracePt t="106008" x="6089650" y="4406900"/>
          <p14:tracePt t="106024" x="6038850" y="4432300"/>
          <p14:tracePt t="106041" x="5981700" y="4470400"/>
          <p14:tracePt t="106058" x="5930900" y="4508500"/>
          <p14:tracePt t="106074" x="5861050" y="4552950"/>
          <p14:tracePt t="106091" x="5816600" y="4597400"/>
          <p14:tracePt t="106108" x="5791200" y="4654550"/>
          <p14:tracePt t="106124" x="5784850" y="4692650"/>
          <p14:tracePt t="106141" x="5784850" y="4724400"/>
          <p14:tracePt t="106143" x="5784850" y="4737100"/>
          <p14:tracePt t="106157" x="5784850" y="4743450"/>
          <p14:tracePt t="106161" x="5791200" y="4756150"/>
          <p14:tracePt t="106175" x="5829300" y="4775200"/>
          <p14:tracePt t="106191" x="5930900" y="4806950"/>
          <p14:tracePt t="106207" x="6102350" y="4832350"/>
          <p14:tracePt t="106224" x="6311900" y="4832350"/>
          <p14:tracePt t="106241" x="6597650" y="4832350"/>
          <p14:tracePt t="106257" x="6800850" y="4813300"/>
          <p14:tracePt t="106274" x="6889750" y="4787900"/>
          <p14:tracePt t="106291" x="6902450" y="4775200"/>
          <p14:tracePt t="106307" x="6902450" y="4762500"/>
          <p14:tracePt t="106324" x="6902450" y="4724400"/>
          <p14:tracePt t="106341" x="6870700" y="4686300"/>
          <p14:tracePt t="106357" x="6769100" y="4622800"/>
          <p14:tracePt t="106360" x="6692900" y="4584700"/>
          <p14:tracePt t="106375" x="6419850" y="4470400"/>
          <p14:tracePt t="106391" x="6038850" y="4375150"/>
          <p14:tracePt t="106407" x="5765800" y="4324350"/>
          <p14:tracePt t="106424" x="5676900" y="4318000"/>
          <p14:tracePt t="106441" x="5657850" y="4318000"/>
          <p14:tracePt t="106457" x="5645150" y="4318000"/>
          <p14:tracePt t="106474" x="5645150" y="4337050"/>
          <p14:tracePt t="106491" x="5645150" y="4406900"/>
          <p14:tracePt t="106507" x="5670550" y="4502150"/>
          <p14:tracePt t="106524" x="5753100" y="4603750"/>
          <p14:tracePt t="106541" x="5905500" y="4699000"/>
          <p14:tracePt t="106557" x="6134100" y="4781550"/>
          <p14:tracePt t="106560" x="6273800" y="4800600"/>
          <p14:tracePt t="106574" x="6591300" y="4819650"/>
          <p14:tracePt t="106591" x="6800850" y="4819650"/>
          <p14:tracePt t="106608" x="6902450" y="4781550"/>
          <p14:tracePt t="106624" x="6927850" y="4730750"/>
          <p14:tracePt t="106641" x="6934200" y="4679950"/>
          <p14:tracePt t="106657" x="6921500" y="4610100"/>
          <p14:tracePt t="106674" x="6877050" y="4572000"/>
          <p14:tracePt t="106691" x="6794500" y="4540250"/>
          <p14:tracePt t="106707" x="6705600" y="4527550"/>
          <p14:tracePt t="106724" x="6629400" y="4527550"/>
          <p14:tracePt t="106741" x="6565900" y="4527550"/>
          <p14:tracePt t="106757" x="6515100" y="4533900"/>
          <p14:tracePt t="106761" x="6496050" y="4540250"/>
          <p14:tracePt t="106774" x="6477000" y="4552950"/>
          <p14:tracePt t="106791" x="6464300" y="4610100"/>
          <p14:tracePt t="106807" x="6464300" y="4673600"/>
          <p14:tracePt t="106824" x="6502400" y="4724400"/>
          <p14:tracePt t="106841" x="6534150" y="4743450"/>
          <p14:tracePt t="106857" x="6565900" y="4749800"/>
          <p14:tracePt t="106874" x="6584950" y="4749800"/>
          <p14:tracePt t="106891" x="6616700" y="4737100"/>
          <p14:tracePt t="106907" x="6635750" y="4673600"/>
          <p14:tracePt t="106924" x="6635750" y="4641850"/>
          <p14:tracePt t="106941" x="6635750" y="4597400"/>
          <p14:tracePt t="106957" x="6616700" y="4572000"/>
          <p14:tracePt t="106960" x="6604000" y="4559300"/>
          <p14:tracePt t="106974" x="6578600" y="4546600"/>
          <p14:tracePt t="106976" x="6553200" y="4540250"/>
          <p14:tracePt t="106991" x="6508750" y="4533900"/>
          <p14:tracePt t="107007" x="6445250" y="4533900"/>
          <p14:tracePt t="107024" x="6400800" y="4533900"/>
          <p14:tracePt t="107040" x="6381750" y="4540250"/>
          <p14:tracePt t="107232" x="0" y="0"/>
        </p14:tracePtLst>
        <p14:tracePtLst>
          <p14:tracePt t="107561" x="5594350" y="5016500"/>
          <p14:tracePt t="107570" x="5588000" y="5016500"/>
          <p14:tracePt t="107581" x="5562600" y="5010150"/>
          <p14:tracePt t="107591" x="5524500" y="5003800"/>
          <p14:tracePt t="107607" x="5492750" y="4991100"/>
          <p14:tracePt t="107624" x="5480050" y="4991100"/>
          <p14:tracePt t="107640" x="5461000" y="4991100"/>
          <p14:tracePt t="107663" x="5454650" y="4991100"/>
          <p14:tracePt t="107674" x="5441950" y="4991100"/>
          <p14:tracePt t="107691" x="5429250" y="5010150"/>
          <p14:tracePt t="107707" x="5429250" y="5029200"/>
          <p14:tracePt t="107724" x="5429250" y="5048250"/>
          <p14:tracePt t="107740" x="5435600" y="5086350"/>
          <p14:tracePt t="107757" x="5473700" y="5124450"/>
          <p14:tracePt t="107774" x="5575300" y="5187950"/>
          <p14:tracePt t="107776" x="5664200" y="5226050"/>
          <p14:tracePt t="107790" x="5943600" y="5295900"/>
          <p14:tracePt t="107807" x="6324600" y="5334000"/>
          <p14:tracePt t="107824" x="6718300" y="5340350"/>
          <p14:tracePt t="107840" x="7016750" y="5327650"/>
          <p14:tracePt t="107857" x="7181850" y="5283200"/>
          <p14:tracePt t="107873" x="7251700" y="5245100"/>
          <p14:tracePt t="107890" x="7277100" y="5200650"/>
          <p14:tracePt t="107907" x="7283450" y="5162550"/>
          <p14:tracePt t="107923" x="7283450" y="5124450"/>
          <p14:tracePt t="107940" x="7258050" y="5067300"/>
          <p14:tracePt t="107957" x="7207250" y="5003800"/>
          <p14:tracePt t="107974" x="7099300" y="4946650"/>
          <p14:tracePt t="107977" x="7023100" y="4914900"/>
          <p14:tracePt t="107990" x="6832600" y="4851400"/>
          <p14:tracePt t="108007" x="6616700" y="4806950"/>
          <p14:tracePt t="108023" x="6381750" y="4768850"/>
          <p14:tracePt t="108040" x="6197600" y="4762500"/>
          <p14:tracePt t="108057" x="6064250" y="4762500"/>
          <p14:tracePt t="108073" x="5949950" y="4781550"/>
          <p14:tracePt t="108090" x="5880100" y="4806950"/>
          <p14:tracePt t="108107" x="5822950" y="4838700"/>
          <p14:tracePt t="108123" x="5772150" y="4876800"/>
          <p14:tracePt t="108140" x="5727700" y="4902200"/>
          <p14:tracePt t="108157" x="5689600" y="4921250"/>
          <p14:tracePt t="108173" x="5683250" y="4946650"/>
          <p14:tracePt t="108177" x="5670550" y="4959350"/>
          <p14:tracePt t="108191" x="5657850" y="4972050"/>
          <p14:tracePt t="108207" x="5651500" y="4978400"/>
          <p14:tracePt t="108224" x="5651500" y="5010150"/>
          <p14:tracePt t="108240" x="5664200" y="5029200"/>
          <p14:tracePt t="108257" x="5721350" y="5067300"/>
          <p14:tracePt t="108273" x="5835650" y="5118100"/>
          <p14:tracePt t="108290" x="6038850" y="5156200"/>
          <p14:tracePt t="108307" x="6305550" y="5194300"/>
          <p14:tracePt t="108324" x="6546850" y="5200650"/>
          <p14:tracePt t="108340" x="6705600" y="5200650"/>
          <p14:tracePt t="108357" x="6769100" y="5200650"/>
          <p14:tracePt t="108373" x="6807200" y="5194300"/>
          <p14:tracePt t="108376" x="6826250" y="5181600"/>
          <p14:tracePt t="108391" x="6845300" y="5156200"/>
          <p14:tracePt t="108407" x="6851650" y="5137150"/>
          <p14:tracePt t="108423" x="6858000" y="5124450"/>
          <p14:tracePt t="108440" x="6858000" y="5118100"/>
          <p14:tracePt t="108457" x="6845300" y="5092700"/>
          <p14:tracePt t="108473" x="6794500" y="5060950"/>
          <p14:tracePt t="108490" x="6686550" y="5029200"/>
          <p14:tracePt t="108507" x="6540500" y="4997450"/>
          <p14:tracePt t="108523" x="6350000" y="4972050"/>
          <p14:tracePt t="108540" x="6172200" y="4953000"/>
          <p14:tracePt t="108557" x="6032500" y="4953000"/>
          <p14:tracePt t="108573" x="5918200" y="4953000"/>
          <p14:tracePt t="108576" x="5873750" y="4953000"/>
          <p14:tracePt t="108590" x="5816600" y="4953000"/>
          <p14:tracePt t="108607" x="5759450" y="4953000"/>
          <p14:tracePt t="108623" x="5708650" y="4959350"/>
          <p14:tracePt t="108640" x="5689600" y="4978400"/>
          <p14:tracePt t="108657" x="5664200" y="4997450"/>
          <p14:tracePt t="108679" x="5657850" y="5010150"/>
          <p14:tracePt t="108690" x="5657850" y="5016500"/>
          <p14:tracePt t="108707" x="5657850" y="5029200"/>
          <p14:tracePt t="108723" x="5657850" y="5048250"/>
          <p14:tracePt t="108740" x="5670550" y="5086350"/>
          <p14:tracePt t="108756" x="5721350" y="5124450"/>
          <p14:tracePt t="108773" x="5835650" y="5181600"/>
          <p14:tracePt t="108790" x="6045200" y="5238750"/>
          <p14:tracePt t="108792" x="6216650" y="5270500"/>
          <p14:tracePt t="108806" x="6515100" y="5302250"/>
          <p14:tracePt t="108823" x="6724650" y="5308600"/>
          <p14:tracePt t="108840" x="6902450" y="5295900"/>
          <p14:tracePt t="108856" x="6985000" y="5270500"/>
          <p14:tracePt t="108873" x="7023100" y="5232400"/>
          <p14:tracePt t="108890" x="7035800" y="5200650"/>
          <p14:tracePt t="108906" x="7042150" y="5156200"/>
          <p14:tracePt t="108923" x="7042150" y="5130800"/>
          <p14:tracePt t="108940" x="7029450" y="5086350"/>
          <p14:tracePt t="108956" x="6997700" y="5054600"/>
          <p14:tracePt t="108973" x="6940550" y="5029200"/>
          <p14:tracePt t="108975" x="6902450" y="5010150"/>
          <p14:tracePt t="108990" x="6851650" y="4984750"/>
          <p14:tracePt t="108992" x="6794500" y="4959350"/>
          <p14:tracePt t="109007" x="6667500" y="4927600"/>
          <p14:tracePt t="109023" x="6534150" y="4902200"/>
          <p14:tracePt t="109040" x="6419850" y="4895850"/>
          <p14:tracePt t="109057" x="6299200" y="4895850"/>
          <p14:tracePt t="109073" x="6184900" y="4895850"/>
          <p14:tracePt t="109090" x="6051550" y="4895850"/>
          <p14:tracePt t="109107" x="5905500" y="4914900"/>
          <p14:tracePt t="109123" x="5765800" y="4927600"/>
          <p14:tracePt t="109140" x="5651500" y="4959350"/>
          <p14:tracePt t="109143" x="5588000" y="4978400"/>
          <p14:tracePt t="109156" x="5530850" y="4984750"/>
          <p14:tracePt t="109173" x="5473700" y="4997450"/>
          <p14:tracePt t="109175" x="5454650" y="5003800"/>
          <p14:tracePt t="109192" x="5448300" y="5003800"/>
          <p14:tracePt t="109207" x="5441950" y="5010150"/>
          <p14:tracePt t="109223" x="5435600" y="5016500"/>
          <p14:tracePt t="109241" x="5435600" y="5035550"/>
          <p14:tracePt t="109257" x="5454650" y="5054600"/>
          <p14:tracePt t="109273" x="5486400" y="5099050"/>
          <p14:tracePt t="109290" x="5549900" y="5156200"/>
          <p14:tracePt t="109307" x="5657850" y="5232400"/>
          <p14:tracePt t="109323" x="5822950" y="5302250"/>
          <p14:tracePt t="109340" x="6070600" y="5359400"/>
          <p14:tracePt t="109343" x="6229350" y="5378450"/>
          <p14:tracePt t="109357" x="6407150" y="5391150"/>
          <p14:tracePt t="109373" x="6654800" y="5391150"/>
          <p14:tracePt t="109376" x="6762750" y="5378450"/>
          <p14:tracePt t="109390" x="6826250" y="5365750"/>
          <p14:tracePt t="109393" x="6883400" y="5340350"/>
          <p14:tracePt t="109407" x="6915150" y="5302250"/>
          <p14:tracePt t="109423" x="6927850" y="5270500"/>
          <p14:tracePt t="109440" x="6927850" y="5245100"/>
          <p14:tracePt t="109456" x="6927850" y="5226050"/>
          <p14:tracePt t="109473" x="6927850" y="5207000"/>
          <p14:tracePt t="109490" x="6927850" y="5187950"/>
          <p14:tracePt t="109506" x="6921500" y="5156200"/>
          <p14:tracePt t="109523" x="6915150" y="5156200"/>
          <p14:tracePt t="109540" x="6908800" y="5137150"/>
          <p14:tracePt t="109556" x="6896100" y="5124450"/>
          <p14:tracePt t="109559" x="6896100" y="5111750"/>
          <p14:tracePt t="109573" x="6883400" y="5105400"/>
          <p14:tracePt t="109590" x="6864350" y="5073650"/>
          <p14:tracePt t="109592" x="6851650" y="5060950"/>
          <p14:tracePt t="109607" x="6807200" y="5029200"/>
          <p14:tracePt t="109623" x="6750050" y="5003800"/>
          <p14:tracePt t="109640" x="6635750" y="4965700"/>
          <p14:tracePt t="109656" x="6515100" y="4933950"/>
          <p14:tracePt t="109673" x="6362700" y="4914900"/>
          <p14:tracePt t="109690" x="6223000" y="4914900"/>
          <p14:tracePt t="109706" x="6064250" y="4914900"/>
          <p14:tracePt t="109723" x="5911850" y="4953000"/>
          <p14:tracePt t="109740" x="5784850" y="4978400"/>
          <p14:tracePt t="109756" x="5664200" y="4997450"/>
          <p14:tracePt t="109773" x="5594350" y="5010150"/>
          <p14:tracePt t="109790" x="5524500" y="5010150"/>
          <p14:tracePt t="109792" x="5492750" y="5010150"/>
          <p14:tracePt t="109807" x="5454650" y="5010150"/>
          <p14:tracePt t="109823" x="5435600" y="5016500"/>
          <p14:tracePt t="109840" x="5429250" y="5022850"/>
          <p14:tracePt t="109856" x="5422900" y="5029200"/>
          <p14:tracePt t="109888" x="5422900" y="5035550"/>
          <p14:tracePt t="109897" x="5422900" y="5048250"/>
          <p14:tracePt t="109906" x="5429250" y="5060950"/>
          <p14:tracePt t="109923" x="5461000" y="5092700"/>
          <p14:tracePt t="109940" x="5524500" y="5137150"/>
          <p14:tracePt t="109956" x="5626100" y="5187950"/>
          <p14:tracePt t="109960" x="5702300" y="5226050"/>
          <p14:tracePt t="109973" x="5784850" y="5251450"/>
          <p14:tracePt t="109990" x="5956300" y="5283200"/>
          <p14:tracePt t="109993" x="6051550" y="5295900"/>
          <p14:tracePt t="110007" x="6242050" y="5289550"/>
          <p14:tracePt t="110023" x="6419850" y="5264150"/>
          <p14:tracePt t="110040" x="6591300" y="5219700"/>
          <p14:tracePt t="110056" x="6718300" y="5181600"/>
          <p14:tracePt t="110073" x="6800850" y="5143500"/>
          <p14:tracePt t="110090" x="6832600" y="5118100"/>
          <p14:tracePt t="110106" x="6851650" y="5099050"/>
          <p14:tracePt t="110123" x="6858000" y="5086350"/>
          <p14:tracePt t="110139" x="6864350" y="5073650"/>
          <p14:tracePt t="110156" x="6864350" y="5067300"/>
          <p14:tracePt t="110173" x="6864350" y="5060950"/>
          <p14:tracePt t="110189" x="6864350" y="5041900"/>
          <p14:tracePt t="110207" x="6864350" y="5022850"/>
          <p14:tracePt t="110223" x="6864350" y="4991100"/>
          <p14:tracePt t="110240" x="6845300" y="4965700"/>
          <p14:tracePt t="110256" x="6807200" y="4933950"/>
          <p14:tracePt t="110273" x="6724650" y="4902200"/>
          <p14:tracePt t="110289" x="6604000" y="4857750"/>
          <p14:tracePt t="110306" x="6464300" y="4819650"/>
          <p14:tracePt t="110323" x="6324600" y="4794250"/>
          <p14:tracePt t="110339" x="6210300" y="4775200"/>
          <p14:tracePt t="110356" x="6134100" y="4762500"/>
          <p14:tracePt t="110373" x="6070600" y="4762500"/>
          <p14:tracePt t="110389" x="5981700" y="4762500"/>
          <p14:tracePt t="110393" x="5930900" y="4768850"/>
          <p14:tracePt t="110407" x="5842000" y="4781550"/>
          <p14:tracePt t="110423" x="5746750" y="4806950"/>
          <p14:tracePt t="110439" x="5638800" y="4819650"/>
          <p14:tracePt t="110456" x="5568950" y="4832350"/>
          <p14:tracePt t="110473" x="5537200" y="4851400"/>
          <p14:tracePt t="110489" x="5505450" y="4864100"/>
          <p14:tracePt t="110506" x="5492750" y="4876800"/>
          <p14:tracePt t="110523" x="5473700" y="4895850"/>
          <p14:tracePt t="110539" x="5454650" y="4921250"/>
          <p14:tracePt t="110556" x="5448300" y="4959350"/>
          <p14:tracePt t="110573" x="5435600" y="4991100"/>
          <p14:tracePt t="110589" x="5435600" y="5016500"/>
          <p14:tracePt t="110592" x="5435600" y="5022850"/>
          <p14:tracePt t="110607" x="5435600" y="5054600"/>
          <p14:tracePt t="110623" x="5441950" y="5080000"/>
          <p14:tracePt t="110639" x="5467350" y="5111750"/>
          <p14:tracePt t="110656" x="5530850" y="5149850"/>
          <p14:tracePt t="110673" x="5676900" y="5200650"/>
          <p14:tracePt t="110689" x="5911850" y="5257800"/>
          <p14:tracePt t="110706" x="6191250" y="5295900"/>
          <p14:tracePt t="110722" x="6432550" y="5308600"/>
          <p14:tracePt t="110739" x="6616700" y="5308600"/>
          <p14:tracePt t="110756" x="6699250" y="5308600"/>
          <p14:tracePt t="110773" x="6769100" y="5308600"/>
          <p14:tracePt t="110789" x="6807200" y="5302250"/>
          <p14:tracePt t="110791" x="6851650" y="5295900"/>
          <p14:tracePt t="110806" x="6896100" y="5289550"/>
          <p14:tracePt t="110808" x="6946900" y="5270500"/>
          <p14:tracePt t="110822" x="7054850" y="5257800"/>
          <p14:tracePt t="110839" x="7105650" y="5245100"/>
          <p14:tracePt t="110856" x="7124700" y="5232400"/>
          <p14:tracePt t="110872" x="7131050" y="5226050"/>
          <p14:tracePt t="110889" x="7131050" y="5219700"/>
          <p14:tracePt t="110906" x="7131050" y="5213350"/>
          <p14:tracePt t="110922" x="7131050" y="5207000"/>
          <p14:tracePt t="110939" x="7124700" y="5187950"/>
          <p14:tracePt t="110956" x="7099300" y="5156200"/>
          <p14:tracePt t="110972" x="7067550" y="5124450"/>
          <p14:tracePt t="110989" x="7035800" y="5105400"/>
          <p14:tracePt t="110992" x="7004050" y="5080000"/>
          <p14:tracePt t="111006" x="6991350" y="5073650"/>
          <p14:tracePt t="111022" x="6902450" y="5035550"/>
          <p14:tracePt t="111039" x="6845300" y="5016500"/>
          <p14:tracePt t="111056" x="6750050" y="4997450"/>
          <p14:tracePt t="111072" x="6642100" y="4972050"/>
          <p14:tracePt t="111089" x="6515100" y="4953000"/>
          <p14:tracePt t="111106" x="6381750" y="4933950"/>
          <p14:tracePt t="111122" x="6261100" y="4921250"/>
          <p14:tracePt t="111139" x="6127750" y="4921250"/>
          <p14:tracePt t="111156" x="6000750" y="4921250"/>
          <p14:tracePt t="111172" x="5899150" y="4921250"/>
          <p14:tracePt t="111189" x="5816600" y="4921250"/>
          <p14:tracePt t="111206" x="5727700" y="4933950"/>
          <p14:tracePt t="111208" x="5670550" y="4940300"/>
          <p14:tracePt t="111222" x="5594350" y="4959350"/>
          <p14:tracePt t="111239" x="5524500" y="4972050"/>
          <p14:tracePt t="111256" x="5461000" y="4984750"/>
          <p14:tracePt t="111272" x="5441950" y="4991100"/>
          <p14:tracePt t="111289" x="5416550" y="5003800"/>
          <p14:tracePt t="111306" x="5397500" y="5016500"/>
          <p14:tracePt t="111322" x="5384800" y="5022850"/>
          <p14:tracePt t="111343" x="5378450" y="5035550"/>
          <p14:tracePt t="111360" x="5378450" y="5041900"/>
          <p14:tracePt t="111372" x="5378450" y="5054600"/>
          <p14:tracePt t="111389" x="5378450" y="5067300"/>
          <p14:tracePt t="111392" x="5384800" y="5086350"/>
          <p14:tracePt t="111406" x="5397500" y="5105400"/>
          <p14:tracePt t="111422" x="5422900" y="5143500"/>
          <p14:tracePt t="111439" x="5441950" y="5175250"/>
          <p14:tracePt t="111456" x="5473700" y="5194300"/>
          <p14:tracePt t="111472" x="5505450" y="5213350"/>
          <p14:tracePt t="111489" x="5549900" y="5232400"/>
          <p14:tracePt t="111506" x="5626100" y="5251450"/>
          <p14:tracePt t="111522" x="5746750" y="5264150"/>
          <p14:tracePt t="111539" x="5943600" y="5264150"/>
          <p14:tracePt t="111556" x="6229350" y="5264150"/>
          <p14:tracePt t="111572" x="6597650" y="5264150"/>
          <p14:tracePt t="111589" x="7004050" y="5264150"/>
          <p14:tracePt t="111605" x="7334250" y="5264150"/>
          <p14:tracePt t="111607" x="7435850" y="5264150"/>
          <p14:tracePt t="111622" x="7556500" y="5251450"/>
          <p14:tracePt t="111639" x="7588250" y="5245100"/>
          <p14:tracePt t="111656" x="7588250" y="5238750"/>
          <p14:tracePt t="111672" x="7588250" y="5232400"/>
          <p14:tracePt t="111689" x="7588250" y="5219700"/>
          <p14:tracePt t="111706" x="7588250" y="5207000"/>
          <p14:tracePt t="111722" x="7588250" y="5181600"/>
          <p14:tracePt t="111739" x="7575550" y="5162550"/>
          <p14:tracePt t="111756" x="7550150" y="5130800"/>
          <p14:tracePt t="111772" x="7505700" y="5099050"/>
          <p14:tracePt t="111789" x="7454900" y="5067300"/>
          <p14:tracePt t="111806" x="7378700" y="5022850"/>
          <p14:tracePt t="111809" x="7340600" y="5003800"/>
          <p14:tracePt t="111822" x="7258050" y="4972050"/>
          <p14:tracePt t="111839" x="7156450" y="4940300"/>
          <p14:tracePt t="111855" x="7048500" y="4914900"/>
          <p14:tracePt t="111872" x="6927850" y="4889500"/>
          <p14:tracePt t="111889" x="6794500" y="4864100"/>
          <p14:tracePt t="111905" x="6686550" y="4845050"/>
          <p14:tracePt t="111922" x="6578600" y="4819650"/>
          <p14:tracePt t="111939" x="6489700" y="4806950"/>
          <p14:tracePt t="111956" x="6419850" y="4794250"/>
          <p14:tracePt t="111972" x="6343650" y="4794250"/>
          <p14:tracePt t="111976" x="6299200" y="4794250"/>
          <p14:tracePt t="111989" x="6248400" y="4794250"/>
          <p14:tracePt t="111991" x="6197600" y="4794250"/>
          <p14:tracePt t="112006" x="6140450" y="4794250"/>
          <p14:tracePt t="112009" x="6076950" y="4794250"/>
          <p14:tracePt t="112023" x="5937250" y="4800600"/>
          <p14:tracePt t="112039" x="5842000" y="4813300"/>
          <p14:tracePt t="112056" x="5778500" y="4826000"/>
          <p14:tracePt t="112072" x="5740400" y="4832350"/>
          <p14:tracePt t="112089" x="5721350" y="4838700"/>
          <p14:tracePt t="112106" x="5683250" y="4845050"/>
          <p14:tracePt t="112122" x="5626100" y="4857750"/>
          <p14:tracePt t="112139" x="5575300" y="4870450"/>
          <p14:tracePt t="112156" x="5524500" y="4883150"/>
          <p14:tracePt t="112172" x="5499100" y="4889500"/>
          <p14:tracePt t="112176" x="5486400" y="4895850"/>
          <p14:tracePt t="112189" x="5480050" y="4902200"/>
          <p14:tracePt t="112206" x="5467350" y="4908550"/>
          <p14:tracePt t="112209" x="5467350" y="4914900"/>
          <p14:tracePt t="112223" x="5454650" y="4921250"/>
          <p14:tracePt t="112239" x="5448300" y="4933950"/>
          <p14:tracePt t="112255" x="5435600" y="4965700"/>
          <p14:tracePt t="112272" x="5429250" y="4984750"/>
          <p14:tracePt t="112289" x="5429250" y="5016500"/>
          <p14:tracePt t="112305" x="5435600" y="5060950"/>
          <p14:tracePt t="112322" x="5454650" y="5080000"/>
          <p14:tracePt t="112339" x="5454650" y="5086350"/>
          <p14:tracePt t="112355" x="5467350" y="5099050"/>
          <p14:tracePt t="112372" x="5480050" y="5105400"/>
          <p14:tracePt t="112389" x="5518150" y="5118100"/>
          <p14:tracePt t="112392" x="5543550" y="5130800"/>
          <p14:tracePt t="112405" x="5588000" y="5137150"/>
          <p14:tracePt t="112423" x="5803900" y="5162550"/>
          <p14:tracePt t="112439" x="6045200" y="5162550"/>
          <p14:tracePt t="112455" x="6419850" y="5162550"/>
          <p14:tracePt t="112472" x="6807200" y="5162550"/>
          <p14:tracePt t="112489" x="7061200" y="5162550"/>
          <p14:tracePt t="112505" x="7200900" y="5162550"/>
          <p14:tracePt t="112522" x="7245350" y="5162550"/>
          <p14:tracePt t="112539" x="7258050" y="5162550"/>
          <p14:tracePt t="112625" x="7264400" y="5162550"/>
          <p14:tracePt t="112641" x="7264400" y="5156200"/>
          <p14:tracePt t="112657" x="7264400" y="5137150"/>
          <p14:tracePt t="112675" x="7258050" y="5118100"/>
          <p14:tracePt t="112693" x="7232650" y="5099050"/>
          <p14:tracePt t="112698" x="7219950" y="5080000"/>
          <p14:tracePt t="112715" x="7188200" y="5048250"/>
          <p14:tracePt t="112726" x="7169150" y="5035550"/>
          <p14:tracePt t="112739" x="7131050" y="5003800"/>
          <p14:tracePt t="112755" x="7099300" y="4984750"/>
          <p14:tracePt t="112772" x="7061200" y="4965700"/>
          <p14:tracePt t="112788" x="7042150" y="4953000"/>
          <p14:tracePt t="112805" x="7023100" y="4946650"/>
          <p14:tracePt t="112822" x="6978650" y="4933950"/>
          <p14:tracePt t="112839" x="6965950" y="4927600"/>
          <p14:tracePt t="112855" x="6927850" y="4914900"/>
          <p14:tracePt t="112872" x="6915150" y="4908550"/>
          <p14:tracePt t="112888" x="6902450" y="4908550"/>
          <p14:tracePt t="112905" x="6883400" y="4908550"/>
          <p14:tracePt t="112922" x="6858000" y="4902200"/>
          <p14:tracePt t="112938" x="6832600" y="4902200"/>
          <p14:tracePt t="112955" x="6788150" y="4902200"/>
          <p14:tracePt t="112972" x="6737350" y="4902200"/>
          <p14:tracePt t="112988" x="6648450" y="4902200"/>
          <p14:tracePt t="113005" x="6540500" y="4902200"/>
          <p14:tracePt t="113008" x="6477000" y="4902200"/>
          <p14:tracePt t="113022" x="6426200" y="4902200"/>
          <p14:tracePt t="113023" x="6362700" y="4902200"/>
          <p14:tracePt t="113039" x="6267450" y="4902200"/>
          <p14:tracePt t="113055" x="6178550" y="4902200"/>
          <p14:tracePt t="113072" x="6102350" y="4902200"/>
          <p14:tracePt t="113088" x="6026150" y="4902200"/>
          <p14:tracePt t="113105" x="5943600" y="4902200"/>
          <p14:tracePt t="113122" x="5873750" y="4902200"/>
          <p14:tracePt t="113138" x="5797550" y="4902200"/>
          <p14:tracePt t="113155" x="5734050" y="4902200"/>
          <p14:tracePt t="113172" x="5702300" y="4902200"/>
          <p14:tracePt t="113188" x="5676900" y="4902200"/>
          <p14:tracePt t="113281" x="5670550" y="4902200"/>
          <p14:tracePt t="113297" x="5670550" y="4908550"/>
          <p14:tracePt t="113314" x="5670550" y="4914900"/>
          <p14:tracePt t="113325" x="5670550" y="4921250"/>
          <p14:tracePt t="113632" x="0" y="0"/>
        </p14:tracePtLst>
        <p14:tracePtLst>
          <p14:tracePt t="114435" x="5676900" y="5283200"/>
          <p14:tracePt t="114453" x="5664200" y="5283200"/>
          <p14:tracePt t="114456" x="5657850" y="5283200"/>
          <p14:tracePt t="114522" x="5657850" y="5289550"/>
          <p14:tracePt t="114537" x="5657850" y="5314950"/>
          <p14:tracePt t="114556" x="5657850" y="5346700"/>
          <p14:tracePt t="114560" x="5657850" y="5365750"/>
          <p14:tracePt t="114575" x="5657850" y="5403850"/>
          <p14:tracePt t="114588" x="5657850" y="5435600"/>
          <p14:tracePt t="114605" x="5664200" y="5537200"/>
          <p14:tracePt t="114622" x="5689600" y="5626100"/>
          <p14:tracePt t="114624" x="5689600" y="5645150"/>
          <p14:tracePt t="114639" x="5695950" y="5676900"/>
          <p14:tracePt t="114655" x="5702300" y="5702300"/>
          <p14:tracePt t="114737" x="5708650" y="5708650"/>
          <p14:tracePt t="114752" x="5721350" y="5715000"/>
          <p14:tracePt t="114762" x="5727700" y="5721350"/>
          <p14:tracePt t="114772" x="5740400" y="5721350"/>
          <p14:tracePt t="114788" x="5803900" y="5727700"/>
          <p14:tracePt t="114805" x="5924550" y="5727700"/>
          <p14:tracePt t="114808" x="6007100" y="5727700"/>
          <p14:tracePt t="114821" x="6102350" y="5727700"/>
          <p14:tracePt t="114824" x="6210300" y="5746750"/>
          <p14:tracePt t="114838" x="6305550" y="5759450"/>
          <p14:tracePt t="114855" x="6508750" y="5803900"/>
          <p14:tracePt t="114871" x="6546850" y="5816600"/>
          <p14:tracePt t="114888" x="6553200" y="5816600"/>
          <p14:tracePt t="114961" x="6559550" y="5816600"/>
          <p14:tracePt t="114971" x="6565900" y="5816600"/>
          <p14:tracePt t="114988" x="6572250" y="5816600"/>
          <p14:tracePt t="115005" x="6578600" y="5816600"/>
          <p14:tracePt t="115022" x="6584950" y="5816600"/>
          <p14:tracePt t="115039" x="6597650" y="5816600"/>
          <p14:tracePt t="115055" x="6610350" y="5810250"/>
          <p14:tracePt t="115071" x="6629400" y="5797550"/>
          <p14:tracePt t="115089" x="6642100" y="5791200"/>
          <p14:tracePt t="115106" x="6648450" y="5765800"/>
          <p14:tracePt t="115122" x="6654800" y="5753100"/>
          <p14:tracePt t="115138" x="6680200" y="5702300"/>
          <p14:tracePt t="115155" x="6692900" y="5664200"/>
          <p14:tracePt t="115160" x="6692900" y="5645150"/>
          <p14:tracePt t="115176" x="6705600" y="5588000"/>
          <p14:tracePt t="115188" x="6711950" y="5568950"/>
          <p14:tracePt t="115204" x="6711950" y="5543550"/>
          <p14:tracePt t="115208" x="6711950" y="5524500"/>
          <p14:tracePt t="115221" x="6711950" y="5511800"/>
          <p14:tracePt t="115224" x="6711950" y="5492750"/>
          <p14:tracePt t="115238" x="6711950" y="5473700"/>
          <p14:tracePt t="115255" x="6680200" y="5416550"/>
          <p14:tracePt t="115271" x="6623050" y="5372100"/>
          <p14:tracePt t="115288" x="6553200" y="5327650"/>
          <p14:tracePt t="115305" x="6502400" y="5308600"/>
          <p14:tracePt t="115321" x="6464300" y="5302250"/>
          <p14:tracePt t="115338" x="6451600" y="5295900"/>
          <p14:tracePt t="115354" x="6426200" y="5289550"/>
          <p14:tracePt t="115371" x="6394450" y="5283200"/>
          <p14:tracePt t="115388" x="6337300" y="5283200"/>
          <p14:tracePt t="115405" x="6223000" y="5283200"/>
          <p14:tracePt t="115407" x="6140450" y="5283200"/>
          <p14:tracePt t="115421" x="6051550" y="5283200"/>
          <p14:tracePt t="115438" x="5886450" y="5283200"/>
          <p14:tracePt t="115440" x="5822950" y="5283200"/>
          <p14:tracePt t="115454" x="5715000" y="5283200"/>
          <p14:tracePt t="115471" x="5645150" y="5289550"/>
          <p14:tracePt t="115488" x="5594350" y="5302250"/>
          <p14:tracePt t="115504" x="5575300" y="5308600"/>
          <p14:tracePt t="115521" x="5568950" y="5308600"/>
          <p14:tracePt t="115569" x="5562600" y="5314950"/>
          <p14:tracePt t="115584" x="5562600" y="5321300"/>
          <p14:tracePt t="115601" x="5562600" y="5353050"/>
          <p14:tracePt t="115615" x="5562600" y="5410200"/>
          <p14:tracePt t="115628" x="5562600" y="5435600"/>
          <p14:tracePt t="115638" x="5568950" y="5473700"/>
          <p14:tracePt t="115655" x="5626100" y="5613400"/>
          <p14:tracePt t="115671" x="5683250" y="5670550"/>
          <p14:tracePt t="115688" x="5727700" y="5715000"/>
          <p14:tracePt t="115704" x="5772150" y="5734050"/>
          <p14:tracePt t="115721" x="5784850" y="5734050"/>
          <p14:tracePt t="115744" x="5791200" y="5734050"/>
          <p14:tracePt t="115754" x="5797550" y="5734050"/>
          <p14:tracePt t="115771" x="5810250" y="5734050"/>
          <p14:tracePt t="115788" x="5829300" y="5734050"/>
          <p14:tracePt t="115804" x="5880100" y="5721350"/>
          <p14:tracePt t="115807" x="5905500" y="5715000"/>
          <p14:tracePt t="115821" x="5943600" y="5708650"/>
          <p14:tracePt t="115838" x="6019800" y="5689600"/>
          <p14:tracePt t="115854" x="6102350" y="5689600"/>
          <p14:tracePt t="115871" x="6140450" y="5689600"/>
          <p14:tracePt t="115888" x="6153150" y="5689600"/>
          <p14:tracePt t="116168" x="0" y="0"/>
        </p14:tracePtLst>
        <p14:tracePtLst>
          <p14:tracePt t="117875" x="6026150" y="3797300"/>
          <p14:tracePt t="117888" x="6026150" y="3803650"/>
          <p14:tracePt t="117904" x="6019800" y="3829050"/>
          <p14:tracePt t="117920" x="6013450" y="3867150"/>
          <p14:tracePt t="117937" x="6013450" y="3924300"/>
          <p14:tracePt t="117954" x="6013450" y="4013200"/>
          <p14:tracePt t="117970" x="6019800" y="4108450"/>
          <p14:tracePt t="117987" x="6032500" y="4159250"/>
          <p14:tracePt t="118003" x="6057900" y="4203700"/>
          <p14:tracePt t="118020" x="6083300" y="4229100"/>
          <p14:tracePt t="118023" x="6089650" y="4241800"/>
          <p14:tracePt t="118037" x="6096000" y="4248150"/>
          <p14:tracePt t="118054" x="6108700" y="4254500"/>
          <p14:tracePt t="118056" x="6115050" y="4254500"/>
          <p14:tracePt t="118120" x="6121400" y="4254500"/>
          <p14:tracePt t="118128" x="6134100" y="4254500"/>
          <p14:tracePt t="118137" x="6134100" y="4248150"/>
          <p14:tracePt t="118153" x="6134100" y="4216400"/>
          <p14:tracePt t="118170" x="6134100" y="4171950"/>
          <p14:tracePt t="118187" x="6134100" y="4127500"/>
          <p14:tracePt t="118203" x="6127750" y="4070350"/>
          <p14:tracePt t="118220" x="6115050" y="4032250"/>
          <p14:tracePt t="118237" x="6096000" y="3994150"/>
          <p14:tracePt t="118253" x="6076950" y="3956050"/>
          <p14:tracePt t="118255" x="6070600" y="3949700"/>
          <p14:tracePt t="118305" x="6070600" y="3943350"/>
          <p14:tracePt t="118337" x="6057900" y="3949700"/>
          <p14:tracePt t="118349" x="6051550" y="3981450"/>
          <p14:tracePt t="118364" x="6026150" y="4102100"/>
          <p14:tracePt t="118380" x="6013450" y="4222750"/>
          <p14:tracePt t="118383" x="6013450" y="4254500"/>
          <p14:tracePt t="118395" x="6013450" y="4273550"/>
          <p14:tracePt t="118403" x="6013450" y="4292600"/>
          <p14:tracePt t="118420" x="6013450" y="4305300"/>
          <p14:tracePt t="118437" x="6013450" y="4311650"/>
          <p14:tracePt t="118497" x="6013450" y="4292600"/>
          <p14:tracePt t="118510" x="6019800" y="4260850"/>
          <p14:tracePt t="118522" x="6045200" y="4165600"/>
          <p14:tracePt t="118537" x="6051550" y="4089400"/>
          <p14:tracePt t="118553" x="6057900" y="4013200"/>
          <p14:tracePt t="118570" x="6057900" y="3981450"/>
          <p14:tracePt t="118587" x="6057900" y="3975100"/>
          <p14:tracePt t="118641" x="6064250" y="4000500"/>
          <p14:tracePt t="118653" x="6070600" y="4044950"/>
          <p14:tracePt t="118669" x="6089650" y="4133850"/>
          <p14:tracePt t="118672" x="6096000" y="4171950"/>
          <p14:tracePt t="118685" x="6102350" y="4184650"/>
          <p14:tracePt t="118698" x="6102350" y="4191000"/>
          <p14:tracePt t="118896" x="0" y="0"/>
        </p14:tracePtLst>
        <p14:tracePtLst>
          <p14:tracePt t="119577" x="8997950" y="3822700"/>
          <p14:tracePt t="119601" x="8991600" y="3822700"/>
          <p14:tracePt t="119615" x="8985250" y="3829050"/>
          <p14:tracePt t="119628" x="8985250" y="3860800"/>
          <p14:tracePt t="119632" x="8978900" y="3905250"/>
          <p14:tracePt t="119643" x="8978900" y="3937000"/>
          <p14:tracePt t="119653" x="8978900" y="3994150"/>
          <p14:tracePt t="119670" x="8978900" y="4102100"/>
          <p14:tracePt t="119672" x="8978900" y="4140200"/>
          <p14:tracePt t="119687" x="8978900" y="4222750"/>
          <p14:tracePt t="119703" x="8997950" y="4273550"/>
          <p14:tracePt t="119720" x="9017000" y="4305300"/>
          <p14:tracePt t="119736" x="9036050" y="4337050"/>
          <p14:tracePt t="119753" x="9067800" y="4349750"/>
          <p14:tracePt t="119770" x="9099550" y="4368800"/>
          <p14:tracePt t="119786" x="9144000" y="4375150"/>
          <p14:tracePt t="119803" x="9220200" y="4387850"/>
          <p14:tracePt t="119820" x="9271000" y="4387850"/>
          <p14:tracePt t="119836" x="9334500" y="4387850"/>
          <p14:tracePt t="119839" x="9366250" y="4381500"/>
          <p14:tracePt t="119853" x="9385300" y="4375150"/>
          <p14:tracePt t="119870" x="9429750" y="4356100"/>
          <p14:tracePt t="119873" x="9455150" y="4349750"/>
          <p14:tracePt t="119887" x="9499600" y="4318000"/>
          <p14:tracePt t="119903" x="9550400" y="4279900"/>
          <p14:tracePt t="119919" x="9594850" y="4241800"/>
          <p14:tracePt t="119936" x="9632950" y="4216400"/>
          <p14:tracePt t="119953" x="9652000" y="4197350"/>
          <p14:tracePt t="119969" x="9658350" y="4178300"/>
          <p14:tracePt t="119986" x="9664700" y="4152900"/>
          <p14:tracePt t="120003" x="9671050" y="4133850"/>
          <p14:tracePt t="120020" x="9677400" y="4114800"/>
          <p14:tracePt t="120036" x="9677400" y="4102100"/>
          <p14:tracePt t="120053" x="9677400" y="4089400"/>
          <p14:tracePt t="120070" x="9664700" y="4076700"/>
          <p14:tracePt t="120072" x="9658350" y="4064000"/>
          <p14:tracePt t="120087" x="9620250" y="4051300"/>
          <p14:tracePt t="120103" x="9550400" y="4013200"/>
          <p14:tracePt t="120119" x="9480550" y="3987800"/>
          <p14:tracePt t="120136" x="9410700" y="3962400"/>
          <p14:tracePt t="120153" x="9328150" y="3949700"/>
          <p14:tracePt t="120169" x="9283700" y="3949700"/>
          <p14:tracePt t="120186" x="9226550" y="3949700"/>
          <p14:tracePt t="120203" x="9169400" y="3949700"/>
          <p14:tracePt t="120219" x="9112250" y="3962400"/>
          <p14:tracePt t="120236" x="9055100" y="4006850"/>
          <p14:tracePt t="120253" x="9017000" y="4044950"/>
          <p14:tracePt t="120269" x="8991600" y="4083050"/>
          <p14:tracePt t="120272" x="8985250" y="4108450"/>
          <p14:tracePt t="120286" x="8985250" y="4146550"/>
          <p14:tracePt t="120302" x="8985250" y="4191000"/>
          <p14:tracePt t="120319" x="8991600" y="4241800"/>
          <p14:tracePt t="120336" x="9029700" y="4279900"/>
          <p14:tracePt t="120353" x="9093200" y="4311650"/>
          <p14:tracePt t="120369" x="9175750" y="4337050"/>
          <p14:tracePt t="120386" x="9283700" y="4343400"/>
          <p14:tracePt t="120402" x="9398000" y="4343400"/>
          <p14:tracePt t="120419" x="9505950" y="4343400"/>
          <p14:tracePt t="120436" x="9569450" y="4318000"/>
          <p14:tracePt t="120453" x="9588500" y="4298950"/>
          <p14:tracePt t="120469" x="9594850" y="4286250"/>
          <p14:tracePt t="120486" x="9594850" y="4273550"/>
          <p14:tracePt t="120487" x="9594850" y="4267200"/>
          <p14:tracePt t="120503" x="9594850" y="4260850"/>
          <p14:tracePt t="120519" x="9594850" y="4248150"/>
          <p14:tracePt t="120536" x="9594850" y="4241800"/>
          <p14:tracePt t="120553" x="9594850" y="4229100"/>
          <p14:tracePt t="120569" x="9594850" y="4210050"/>
          <p14:tracePt t="120586" x="9588500" y="4191000"/>
          <p14:tracePt t="120603" x="9588500" y="4178300"/>
          <p14:tracePt t="121183" x="0" y="0"/>
        </p14:tracePtLst>
        <p14:tracePtLst>
          <p14:tracePt t="121638" x="7721600" y="3905250"/>
          <p14:tracePt t="121652" x="7715250" y="3905250"/>
          <p14:tracePt t="121672" x="7708900" y="3905250"/>
          <p14:tracePt t="121686" x="7696200" y="3905250"/>
          <p14:tracePt t="121703" x="7658100" y="3911600"/>
          <p14:tracePt t="121719" x="7639050" y="3937000"/>
          <p14:tracePt t="121735" x="7613650" y="3981450"/>
          <p14:tracePt t="121752" x="7594600" y="4025900"/>
          <p14:tracePt t="121769" x="7594600" y="4064000"/>
          <p14:tracePt t="121785" x="7594600" y="4108450"/>
          <p14:tracePt t="121802" x="7594600" y="4140200"/>
          <p14:tracePt t="121819" x="7613650" y="4184650"/>
          <p14:tracePt t="121835" x="7639050" y="4216400"/>
          <p14:tracePt t="121852" x="7696200" y="4248150"/>
          <p14:tracePt t="121869" x="7759700" y="4260850"/>
          <p14:tracePt t="121871" x="7785100" y="4260850"/>
          <p14:tracePt t="121886" x="7810500" y="4260850"/>
          <p14:tracePt t="121888" x="7829550" y="4260850"/>
          <p14:tracePt t="121902" x="7854950" y="4248150"/>
          <p14:tracePt t="121919" x="7861300" y="4222750"/>
          <p14:tracePt t="121936" x="7861300" y="4191000"/>
          <p14:tracePt t="121952" x="7861300" y="4152900"/>
          <p14:tracePt t="121969" x="7861300" y="4127500"/>
          <p14:tracePt t="121985" x="7854950" y="4108450"/>
          <p14:tracePt t="122002" x="7848600" y="4089400"/>
          <p14:tracePt t="122019" x="7842250" y="4083050"/>
          <p14:tracePt t="122035" x="7835900" y="4070350"/>
          <p14:tracePt t="122056" x="7823200" y="4064000"/>
          <p14:tracePt t="122192" x="0" y="0"/>
        </p14:tracePtLst>
        <p14:tracePtLst>
          <p14:tracePt t="125161" x="8528050" y="4737100"/>
          <p14:tracePt t="125265" x="8547100" y="4749800"/>
          <p14:tracePt t="125277" x="8597900" y="4762500"/>
          <p14:tracePt t="125289" x="8775700" y="4787900"/>
          <p14:tracePt t="125301" x="8915400" y="4819650"/>
          <p14:tracePt t="125319" x="9455150" y="4921250"/>
          <p14:tracePt t="125335" x="9671050" y="4940300"/>
          <p14:tracePt t="125351" x="9753600" y="4940300"/>
          <p14:tracePt t="125368" x="9798050" y="4940300"/>
          <p14:tracePt t="125384" x="9804400" y="4927600"/>
          <p14:tracePt t="125401" x="9823450" y="4908550"/>
          <p14:tracePt t="125418" x="9829800" y="4883150"/>
          <p14:tracePt t="125434" x="9829800" y="4857750"/>
          <p14:tracePt t="125451" x="9836150" y="4819650"/>
          <p14:tracePt t="125468" x="9842500" y="4800600"/>
          <p14:tracePt t="125484" x="9842500" y="4775200"/>
          <p14:tracePt t="125501" x="9836150" y="4743450"/>
          <p14:tracePt t="125518" x="9823450" y="4711700"/>
          <p14:tracePt t="125520" x="9810750" y="4699000"/>
          <p14:tracePt t="125535" x="9791700" y="4660900"/>
          <p14:tracePt t="125551" x="9779000" y="4641850"/>
          <p14:tracePt t="125567" x="9753600" y="4616450"/>
          <p14:tracePt t="125584" x="9734550" y="4603750"/>
          <p14:tracePt t="125601" x="9696450" y="4578350"/>
          <p14:tracePt t="125617" x="9645650" y="4552950"/>
          <p14:tracePt t="125634" x="9563100" y="4527550"/>
          <p14:tracePt t="125651" x="9461500" y="4495800"/>
          <p14:tracePt t="125667" x="9334500" y="4476750"/>
          <p14:tracePt t="125684" x="9182100" y="4451350"/>
          <p14:tracePt t="125701" x="9010650" y="4425950"/>
          <p14:tracePt t="125717" x="8851900" y="4425950"/>
          <p14:tracePt t="125720" x="8775700" y="4425950"/>
          <p14:tracePt t="125734" x="8661400" y="4432300"/>
          <p14:tracePt t="125751" x="8597900" y="4445000"/>
          <p14:tracePt t="125767" x="8559800" y="4464050"/>
          <p14:tracePt t="125784" x="8540750" y="4483100"/>
          <p14:tracePt t="125801" x="8528050" y="4508500"/>
          <p14:tracePt t="125817" x="8515350" y="4533900"/>
          <p14:tracePt t="125834" x="8502650" y="4572000"/>
          <p14:tracePt t="125851" x="8496300" y="4603750"/>
          <p14:tracePt t="125867" x="8496300" y="4635500"/>
          <p14:tracePt t="125884" x="8496300" y="4660900"/>
          <p14:tracePt t="125901" x="8496300" y="4679950"/>
          <p14:tracePt t="125903" x="8496300" y="4699000"/>
          <p14:tracePt t="125917" x="8496300" y="4711700"/>
          <p14:tracePt t="125934" x="8528050" y="4730750"/>
          <p14:tracePt t="125951" x="8559800" y="4749800"/>
          <p14:tracePt t="125968" x="8623300" y="4768850"/>
          <p14:tracePt t="125984" x="8686800" y="4775200"/>
          <p14:tracePt t="126001" x="8858250" y="4775200"/>
          <p14:tracePt t="126017" x="9074150" y="4775200"/>
          <p14:tracePt t="126034" x="9309100" y="4775200"/>
          <p14:tracePt t="126051" x="9486900" y="4775200"/>
          <p14:tracePt t="126067" x="9563100" y="4775200"/>
          <p14:tracePt t="126084" x="9575800" y="4775200"/>
          <p14:tracePt t="126101" x="9582150" y="4775200"/>
          <p14:tracePt t="126296" x="9588500" y="4775200"/>
          <p14:tracePt t="126306" x="9594850" y="4775200"/>
          <p14:tracePt t="126317" x="9601200" y="4768850"/>
          <p14:tracePt t="126335" x="9620250" y="4724400"/>
          <p14:tracePt t="126351" x="9639300" y="4679950"/>
          <p14:tracePt t="126368" x="9645650" y="4635500"/>
          <p14:tracePt t="126384" x="9652000" y="4584700"/>
          <p14:tracePt t="126401" x="9658350" y="4565650"/>
          <p14:tracePt t="126417" x="9658350" y="4552950"/>
          <p14:tracePt t="126456" x="9658350" y="4546600"/>
          <p14:tracePt t="126488" x="9658350" y="4540250"/>
          <p14:tracePt t="126496" x="9652000" y="4540250"/>
          <p14:tracePt t="126504" x="9645650" y="4533900"/>
          <p14:tracePt t="126518" x="9639300" y="4527550"/>
          <p14:tracePt t="126534" x="9601200" y="4514850"/>
          <p14:tracePt t="126536" x="9569450" y="4502150"/>
          <p14:tracePt t="126551" x="9480550" y="4483100"/>
          <p14:tracePt t="126567" x="9366250" y="4457700"/>
          <p14:tracePt t="126584" x="9258300" y="4438650"/>
          <p14:tracePt t="126601" x="9169400" y="4425950"/>
          <p14:tracePt t="126617" x="9118600" y="4419600"/>
          <p14:tracePt t="126634" x="9080500" y="4406900"/>
          <p14:tracePt t="126651" x="9074150" y="4406900"/>
          <p14:tracePt t="126667" x="9067800" y="4406900"/>
          <p14:tracePt t="126800" x="0" y="0"/>
        </p14:tracePtLst>
        <p14:tracePtLst>
          <p14:tracePt t="127512" x="8604250" y="5638800"/>
          <p14:tracePt t="127601" x="8610600" y="5638800"/>
          <p14:tracePt t="127615" x="8743950" y="5638800"/>
          <p14:tracePt t="127629" x="8858250" y="5638800"/>
          <p14:tracePt t="127638" x="9004300" y="5638800"/>
          <p14:tracePt t="127651" x="9417050" y="5638800"/>
          <p14:tracePt t="127667" x="9842500" y="5676900"/>
          <p14:tracePt t="127683" x="10077450" y="5715000"/>
          <p14:tracePt t="127700" x="10160000" y="5721350"/>
          <p14:tracePt t="127717" x="10172700" y="5721350"/>
          <p14:tracePt t="127733" x="10179050" y="5721350"/>
          <p14:tracePt t="128263" x="0" y="0"/>
        </p14:tracePtLst>
        <p14:tracePtLst>
          <p14:tracePt t="129550" x="3746500" y="6330950"/>
          <p14:tracePt t="129688" x="3759200" y="6330950"/>
          <p14:tracePt t="129698" x="3803650" y="6330950"/>
          <p14:tracePt t="129709" x="3892550" y="6330950"/>
          <p14:tracePt t="129721" x="4108450" y="6330950"/>
          <p14:tracePt t="129734" x="4216400" y="6330950"/>
          <p14:tracePt t="129750" x="4375150" y="6330950"/>
          <p14:tracePt t="129752" x="4425950" y="6330950"/>
          <p14:tracePt t="129766" x="4464050" y="6330950"/>
          <p14:tracePt t="130768" x="4470400" y="6330950"/>
          <p14:tracePt t="130778" x="4476750" y="6330950"/>
          <p14:tracePt t="130789" x="4483100" y="6330950"/>
          <p14:tracePt t="130801" x="4533900" y="6330950"/>
          <p14:tracePt t="130816" x="4597400" y="6330950"/>
          <p14:tracePt t="130833" x="4673600" y="6330950"/>
          <p14:tracePt t="130850" x="4756150" y="6330950"/>
          <p14:tracePt t="130866" x="4832350" y="6330950"/>
          <p14:tracePt t="130883" x="4864100" y="6330950"/>
          <p14:tracePt t="130900" x="4883150" y="6343650"/>
          <p14:tracePt t="130928" x="4889500" y="6343650"/>
          <p14:tracePt t="131856" x="0" y="0"/>
        </p14:tracePtLst>
        <p14:tracePtLst>
          <p14:tracePt t="132562" x="1917700" y="2622550"/>
          <p14:tracePt t="132574" x="1911350" y="2628900"/>
          <p14:tracePt t="132586" x="1898650" y="2641600"/>
          <p14:tracePt t="132604" x="1885950" y="2679700"/>
          <p14:tracePt t="132615" x="1879600" y="2724150"/>
          <p14:tracePt t="132632" x="1873250" y="2832100"/>
          <p14:tracePt t="132649" x="1873250" y="2965450"/>
          <p14:tracePt t="132665" x="1885950" y="3130550"/>
          <p14:tracePt t="132682" x="1924050" y="3257550"/>
          <p14:tracePt t="132699" x="1987550" y="3365500"/>
          <p14:tracePt t="132715" x="2044700" y="3416300"/>
          <p14:tracePt t="132732" x="2095500" y="3441700"/>
          <p14:tracePt t="132749" x="2146300" y="3441700"/>
          <p14:tracePt t="132752" x="2203450" y="3441700"/>
          <p14:tracePt t="132765" x="2241550" y="3409950"/>
          <p14:tracePt t="132782" x="2330450" y="3302000"/>
          <p14:tracePt t="132783" x="2362200" y="3232150"/>
          <p14:tracePt t="132799" x="2406650" y="3079750"/>
          <p14:tracePt t="132815" x="2432050" y="2959100"/>
          <p14:tracePt t="132832" x="2438400" y="2901950"/>
          <p14:tracePt t="132848" x="2438400" y="2863850"/>
          <p14:tracePt t="132865" x="2438400" y="2851150"/>
          <p14:tracePt t="132882" x="2438400" y="2844800"/>
          <p14:tracePt t="133160" x="0" y="0"/>
        </p14:tracePtLst>
        <p14:tracePtLst>
          <p14:tracePt t="133778" x="6692900" y="6108700"/>
          <p14:tracePt t="133789" x="6667500" y="6115050"/>
          <p14:tracePt t="133801" x="6616700" y="6134100"/>
          <p14:tracePt t="133816" x="6584950" y="6153150"/>
          <p14:tracePt t="133832" x="6559550" y="6184900"/>
          <p14:tracePt t="133849" x="6553200" y="6210300"/>
          <p14:tracePt t="133865" x="6553200" y="6242050"/>
          <p14:tracePt t="133882" x="6553200" y="6261100"/>
          <p14:tracePt t="133898" x="6565900" y="6286500"/>
          <p14:tracePt t="133915" x="6578600" y="6299200"/>
          <p14:tracePt t="133931" x="6610350" y="6330950"/>
          <p14:tracePt t="133948" x="6705600" y="6375400"/>
          <p14:tracePt t="133965" x="6864350" y="6432550"/>
          <p14:tracePt t="133981" x="7048500" y="6464300"/>
          <p14:tracePt t="133983" x="7112000" y="6470650"/>
          <p14:tracePt t="133998" x="7169150" y="6470650"/>
          <p14:tracePt t="134015" x="7200900" y="6464300"/>
          <p14:tracePt t="134031" x="7207250" y="6426200"/>
          <p14:tracePt t="134048" x="7207250" y="6388100"/>
          <p14:tracePt t="134065" x="7207250" y="6350000"/>
          <p14:tracePt t="134081" x="7207250" y="6330950"/>
          <p14:tracePt t="134098" x="7207250" y="6324600"/>
          <p14:tracePt t="134115" x="7200900" y="6311900"/>
          <p14:tracePt t="134208" x="7207250" y="6311900"/>
          <p14:tracePt t="134218" x="7239000" y="6311900"/>
          <p14:tracePt t="134231" x="7359650" y="6311900"/>
          <p14:tracePt t="134248" x="7499350" y="6311900"/>
          <p14:tracePt t="134265" x="7613650" y="6311900"/>
          <p14:tracePt t="134281" x="7664450" y="6311900"/>
          <p14:tracePt t="134298" x="7677150" y="6311900"/>
          <p14:tracePt t="134315" x="7683500" y="6311900"/>
          <p14:tracePt t="134386" x="7689850" y="6311900"/>
          <p14:tracePt t="134395" x="7696200" y="6311900"/>
          <p14:tracePt t="134407" x="7721600" y="6324600"/>
          <p14:tracePt t="134418" x="7740650" y="6337300"/>
          <p14:tracePt t="134431" x="7785100" y="6350000"/>
          <p14:tracePt t="134448" x="7829550" y="6350000"/>
          <p14:tracePt t="134465" x="7886700" y="6350000"/>
          <p14:tracePt t="134481" x="7918450" y="6350000"/>
          <p14:tracePt t="134498" x="7931150" y="6350000"/>
          <p14:tracePt t="134515" x="7937500" y="6350000"/>
          <p14:tracePt t="134568" x="7943850" y="6350000"/>
          <p14:tracePt t="134578" x="7950200" y="6350000"/>
          <p14:tracePt t="134588" x="7956550" y="6350000"/>
          <p14:tracePt t="134599" x="7969250" y="6350000"/>
          <p14:tracePt t="134615" x="7981950" y="6350000"/>
          <p14:tracePt t="135560" x="0" y="0"/>
        </p14:tracePtLst>
        <p14:tracePtLst>
          <p14:tracePt t="137224" x="9201150" y="3962400"/>
          <p14:tracePt t="137264" x="9188450" y="3962400"/>
          <p14:tracePt t="137272" x="9182100" y="3975100"/>
          <p14:tracePt t="137280" x="9169400" y="4000500"/>
          <p14:tracePt t="137297" x="9150350" y="4076700"/>
          <p14:tracePt t="137314" x="9137650" y="4159250"/>
          <p14:tracePt t="137330" x="9137650" y="4210050"/>
          <p14:tracePt t="137347" x="9150350" y="4267200"/>
          <p14:tracePt t="137364" x="9182100" y="4292600"/>
          <p14:tracePt t="137380" x="9232900" y="4318000"/>
          <p14:tracePt t="137383" x="9251950" y="4324350"/>
          <p14:tracePt t="137397" x="9264650" y="4324350"/>
          <p14:tracePt t="137414" x="9296400" y="4324350"/>
          <p14:tracePt t="137417" x="9321800" y="4318000"/>
          <p14:tracePt t="137431" x="9366250" y="4286250"/>
          <p14:tracePt t="137447" x="9391650" y="4229100"/>
          <p14:tracePt t="137463" x="9404350" y="4165600"/>
          <p14:tracePt t="137480" x="9410700" y="4127500"/>
          <p14:tracePt t="137497" x="9417050" y="4083050"/>
          <p14:tracePt t="137513" x="9417050" y="4070350"/>
          <p14:tracePt t="137530" x="9417050" y="4064000"/>
          <p14:tracePt t="137623" x="9417050" y="4051300"/>
          <p14:tracePt t="137623" x="0" y="0"/>
        </p14:tracePtLst>
        <p14:tracePtLst>
          <p14:tracePt t="138497" x="4375150" y="6788150"/>
          <p14:tracePt t="138601" x="4387850" y="6788150"/>
          <p14:tracePt t="138612" x="4413250" y="6788150"/>
          <p14:tracePt t="138623" x="4470400" y="6788150"/>
          <p14:tracePt t="138636" x="4533900" y="6788150"/>
          <p14:tracePt t="138647" x="4705350" y="6788150"/>
          <p14:tracePt t="138663" x="4895850" y="6788150"/>
          <p14:tracePt t="138680" x="5041900" y="6788150"/>
          <p14:tracePt t="138697" x="5099050" y="6788150"/>
          <p14:tracePt t="138713" x="5111750" y="6788150"/>
          <p14:tracePt t="138808" x="5099050" y="6788150"/>
          <p14:tracePt t="138819" x="5067300" y="6788150"/>
          <p14:tracePt t="138830" x="5016500" y="6788150"/>
          <p14:tracePt t="138847" x="4775200" y="6788150"/>
          <p14:tracePt t="138863" x="4622800" y="6788150"/>
          <p14:tracePt t="138880" x="4540250" y="6788150"/>
          <p14:tracePt t="138897" x="4527550" y="6788150"/>
          <p14:tracePt t="138914" x="4521200" y="6788150"/>
          <p14:tracePt t="138992" x="4540250" y="6788150"/>
          <p14:tracePt t="139002" x="4578350" y="6788150"/>
          <p14:tracePt t="139013" x="4641850" y="6788150"/>
          <p14:tracePt t="139030" x="4832350" y="6788150"/>
          <p14:tracePt t="139033" x="4946650" y="6788150"/>
          <p14:tracePt t="139046" x="5137150" y="6788150"/>
          <p14:tracePt t="139063" x="5245100" y="6788150"/>
          <p14:tracePt t="139080" x="5264150" y="6788150"/>
          <p14:tracePt t="139096" x="5270500" y="6788150"/>
          <p14:tracePt t="139168" x="5264150" y="6788150"/>
          <p14:tracePt t="139176" x="5213350" y="6788150"/>
          <p14:tracePt t="139183" x="5181600" y="6788150"/>
          <p14:tracePt t="139196" x="5124450" y="6788150"/>
          <p14:tracePt t="139213" x="5041900" y="6788150"/>
          <p14:tracePt t="139216" x="5016500" y="6788150"/>
          <p14:tracePt t="139230" x="5003800" y="6788150"/>
          <p14:tracePt t="139246" x="4997450" y="6788150"/>
          <p14:tracePt t="139296" x="5003800" y="6788150"/>
          <p14:tracePt t="139306" x="5048250" y="6788150"/>
          <p14:tracePt t="139318" x="5111750" y="6788150"/>
          <p14:tracePt t="139330" x="5276850" y="6788150"/>
          <p14:tracePt t="139346" x="5422900" y="6788150"/>
          <p14:tracePt t="139363" x="5486400" y="6788150"/>
          <p14:tracePt t="139380" x="5499100" y="6788150"/>
          <p14:tracePt t="139440" x="5492750" y="6788150"/>
          <p14:tracePt t="139450" x="5461000" y="6788150"/>
          <p14:tracePt t="139463" x="5372100" y="6788150"/>
          <p14:tracePt t="139480" x="5308600" y="6788150"/>
          <p14:tracePt t="139496" x="5283200" y="6788150"/>
          <p14:tracePt t="139513" x="5276850" y="6788150"/>
          <p14:tracePt t="139568" x="5295900" y="6788150"/>
          <p14:tracePt t="139578" x="5327650" y="6788150"/>
          <p14:tracePt t="139588" x="5378450" y="6788150"/>
          <p14:tracePt t="139599" x="5505450" y="6788150"/>
          <p14:tracePt t="139614" x="5562600" y="6788150"/>
          <p14:tracePt t="139617" x="5600700" y="6788150"/>
          <p14:tracePt t="139630" x="5619750" y="6788150"/>
          <p14:tracePt t="139646" x="5632450" y="6788150"/>
          <p14:tracePt t="139713" x="5619750" y="6788150"/>
          <p14:tracePt t="139724" x="5594350" y="6788150"/>
          <p14:tracePt t="139737" x="5530850" y="6788150"/>
          <p14:tracePt t="139746" x="5486400" y="6788150"/>
          <p14:tracePt t="139763" x="5422900" y="6788150"/>
          <p14:tracePt t="139779" x="5397500" y="6788150"/>
          <p14:tracePt t="139796" x="5391150" y="6788150"/>
          <p14:tracePt t="139872" x="5397500" y="6788150"/>
          <p14:tracePt t="139881" x="5441950" y="6788150"/>
          <p14:tracePt t="139897" x="5588000" y="6788150"/>
          <p14:tracePt t="139913" x="5734050" y="6788150"/>
          <p14:tracePt t="139930" x="5797550" y="6788150"/>
          <p14:tracePt t="139946" x="5803900" y="6788150"/>
          <p14:tracePt t="139993" x="5778500" y="6788150"/>
          <p14:tracePt t="140003" x="5727700" y="6788150"/>
          <p14:tracePt t="140013" x="5638800" y="6788150"/>
          <p14:tracePt t="140029" x="5454650" y="6788150"/>
          <p14:tracePt t="140033" x="5365750" y="6788150"/>
          <p14:tracePt t="140047" x="5270500" y="6788150"/>
          <p14:tracePt t="140063" x="5257800" y="6788150"/>
          <p14:tracePt t="140079" x="5251450" y="6788150"/>
          <p14:tracePt t="140119" x="5270500" y="6788150"/>
          <p14:tracePt t="140128" x="5302250" y="6788150"/>
          <p14:tracePt t="140135" x="5346700" y="6788150"/>
          <p14:tracePt t="140146" x="5422900" y="6788150"/>
          <p14:tracePt t="140163" x="5568950" y="6788150"/>
          <p14:tracePt t="140179" x="5708650" y="6788150"/>
          <p14:tracePt t="140196" x="5765800" y="6788150"/>
          <p14:tracePt t="140213" x="5778500" y="6788150"/>
          <p14:tracePt t="140229" x="5784850" y="6788150"/>
          <p14:tracePt t="140465" x="5791200" y="6788150"/>
          <p14:tracePt t="140479" x="5829300" y="6788150"/>
          <p14:tracePt t="140492" x="5861050" y="6788150"/>
          <p14:tracePt t="140498" x="5911850" y="6788150"/>
          <p14:tracePt t="140513" x="6019800" y="6788150"/>
          <p14:tracePt t="140529" x="6134100" y="6788150"/>
          <p14:tracePt t="140546" x="6292850" y="6788150"/>
          <p14:tracePt t="140562" x="6432550" y="6788150"/>
          <p14:tracePt t="140579" x="6464300" y="6788150"/>
          <p14:tracePt t="140596" x="6477000" y="6788150"/>
          <p14:tracePt t="141104" x="0" y="0"/>
        </p14:tracePtLst>
        <p14:tracePtLst>
          <p14:tracePt t="141473" x="6686550" y="6750050"/>
          <p14:tracePt t="141585" x="6699250" y="6750050"/>
          <p14:tracePt t="141597" x="6737350" y="6750050"/>
          <p14:tracePt t="141613" x="6889750" y="6750050"/>
          <p14:tracePt t="141616" x="6985000" y="6750050"/>
          <p14:tracePt t="141631" x="7194550" y="6750050"/>
          <p14:tracePt t="141646" x="7289800" y="6750050"/>
          <p14:tracePt t="141663" x="7442200" y="6750050"/>
          <p14:tracePt t="141679" x="7454900" y="6750050"/>
          <p14:tracePt t="141752" x="7442200" y="6750050"/>
          <p14:tracePt t="141762" x="7416800" y="6750050"/>
          <p14:tracePt t="141779" x="7302500" y="6750050"/>
          <p14:tracePt t="141795" x="7188200" y="6750050"/>
          <p14:tracePt t="141812" x="7131050" y="6750050"/>
          <p14:tracePt t="141829" x="7118350" y="6750050"/>
          <p14:tracePt t="141845" x="7112000" y="6750050"/>
          <p14:tracePt t="141936" x="7124700" y="6750050"/>
          <p14:tracePt t="141946" x="7156450" y="6750050"/>
          <p14:tracePt t="141962" x="7226300" y="6750050"/>
          <p14:tracePt t="141979" x="7302500" y="6750050"/>
          <p14:tracePt t="141984" x="7327900" y="6750050"/>
          <p14:tracePt t="141996" x="7346950" y="6750050"/>
          <p14:tracePt t="142012" x="7353300" y="6750050"/>
          <p14:tracePt t="142240" x="0" y="0"/>
        </p14:tracePtLst>
        <p14:tracePtLst>
          <p14:tracePt t="142720" x="7874000" y="6794500"/>
          <p14:tracePt t="142809" x="7880350" y="6794500"/>
          <p14:tracePt t="142821" x="7918450" y="6794500"/>
          <p14:tracePt t="142834" x="8064500" y="6794500"/>
          <p14:tracePt t="142845" x="8178800" y="6794500"/>
          <p14:tracePt t="142849" x="8312150" y="6794500"/>
          <p14:tracePt t="142863" x="8553450" y="6794500"/>
          <p14:tracePt t="142878" x="8724900" y="6794500"/>
          <p14:tracePt t="142895" x="8794750" y="6794500"/>
          <p14:tracePt t="142912" x="8807450" y="6794500"/>
          <p14:tracePt t="143143" x="0" y="0"/>
        </p14:tracePtLst>
        <p14:tracePtLst>
          <p14:tracePt t="144106" x="5175250" y="6731000"/>
          <p14:tracePt t="144250" x="5200650" y="6731000"/>
          <p14:tracePt t="144266" x="5283200" y="6731000"/>
          <p14:tracePt t="144288" x="5518150" y="6731000"/>
          <p14:tracePt t="144305" x="5664200" y="6731000"/>
          <p14:tracePt t="144316" x="5708650" y="6731000"/>
          <p14:tracePt t="144328" x="5784850" y="6731000"/>
          <p14:tracePt t="144345" x="5829300" y="6731000"/>
          <p14:tracePt t="144361" x="5886450" y="6731000"/>
          <p14:tracePt t="144378" x="5981700" y="6731000"/>
          <p14:tracePt t="144395" x="6102350" y="6731000"/>
          <p14:tracePt t="144412" x="6216650" y="6731000"/>
          <p14:tracePt t="144416" x="6273800" y="6731000"/>
          <p14:tracePt t="144428" x="6324600" y="6731000"/>
          <p14:tracePt t="144445" x="6413500" y="6731000"/>
          <p14:tracePt t="144448" x="6445250" y="6731000"/>
          <p14:tracePt t="144461" x="6464300" y="6731000"/>
          <p14:tracePt t="144478" x="6489700" y="6731000"/>
          <p14:tracePt t="144480" x="6496050" y="6731000"/>
          <p14:tracePt t="144495" x="6502400" y="6731000"/>
          <p14:tracePt t="144791" x="0" y="0"/>
        </p14:tracePtLst>
        <p14:tracePtLst>
          <p14:tracePt t="145201" x="5219700" y="6731000"/>
          <p14:tracePt t="145303" x="5238750" y="6731000"/>
          <p14:tracePt t="145312" x="5283200" y="6731000"/>
          <p14:tracePt t="145320" x="5359400" y="6731000"/>
          <p14:tracePt t="145328" x="5454650" y="6731000"/>
          <p14:tracePt t="145344" x="5695950" y="6731000"/>
          <p14:tracePt t="145361" x="5924550" y="6731000"/>
          <p14:tracePt t="145377" x="6115050" y="6743700"/>
          <p14:tracePt t="145394" x="6216650" y="6756400"/>
          <p14:tracePt t="145411" x="6242050" y="6756400"/>
          <p14:tracePt t="145427" x="6261100" y="6756400"/>
          <p14:tracePt t="145448" x="6267450" y="6756400"/>
          <p14:tracePt t="145461" x="6273800" y="6756400"/>
          <p14:tracePt t="145479" x="6280150" y="6756400"/>
          <p14:tracePt t="145808" x="0" y="0"/>
        </p14:tracePtLst>
        <p14:tracePtLst>
          <p14:tracePt t="146184" x="5441950" y="6756400"/>
          <p14:tracePt t="146321" x="5467350" y="6756400"/>
          <p14:tracePt t="146330" x="5499100" y="6756400"/>
          <p14:tracePt t="146344" x="5638800" y="6756400"/>
          <p14:tracePt t="146361" x="5822950" y="6756400"/>
          <p14:tracePt t="146378" x="6070600" y="6756400"/>
          <p14:tracePt t="146394" x="6311900" y="6756400"/>
          <p14:tracePt t="146411" x="6515100" y="6762750"/>
          <p14:tracePt t="146428" x="6597650" y="6775450"/>
          <p14:tracePt t="146444" x="6610350" y="6775450"/>
          <p14:tracePt t="146448" x="6616700" y="6775450"/>
          <p14:tracePt t="146745" x="6584950" y="6775450"/>
          <p14:tracePt t="146759" x="6457950" y="6775450"/>
          <p14:tracePt t="146769" x="6369050" y="6775450"/>
          <p14:tracePt t="146778" x="6280150" y="6775450"/>
          <p14:tracePt t="146794" x="6096000" y="6775450"/>
          <p14:tracePt t="146811" x="5962650" y="6775450"/>
          <p14:tracePt t="146827" x="5886450" y="6775450"/>
          <p14:tracePt t="146844" x="5835650" y="6775450"/>
          <p14:tracePt t="146861" x="5803900" y="6775450"/>
          <p14:tracePt t="146877" x="5772150" y="6775450"/>
          <p14:tracePt t="146894" x="5734050" y="6775450"/>
          <p14:tracePt t="146910" x="5727700" y="6775450"/>
          <p14:tracePt t="147040" x="5746750" y="6775450"/>
          <p14:tracePt t="147050" x="5778500" y="6775450"/>
          <p14:tracePt t="147060" x="5810250" y="6775450"/>
          <p14:tracePt t="147077" x="5899150" y="6788150"/>
          <p14:tracePt t="147081" x="5943600" y="6794500"/>
          <p14:tracePt t="147095" x="6013450" y="6807200"/>
          <p14:tracePt t="147111" x="6045200" y="6813550"/>
          <p14:tracePt t="147127" x="6057900" y="6813550"/>
          <p14:tracePt t="147343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4" y="3502389"/>
            <a:ext cx="11479212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2"/>
          <p:cNvSpPr txBox="1"/>
          <p:nvPr/>
        </p:nvSpPr>
        <p:spPr>
          <a:xfrm>
            <a:off x="183564" y="1125610"/>
            <a:ext cx="1174178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表达式可以进一步简化事件处理的程序编写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编译器会将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lamda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表达式看待为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匿名内部类对象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，将这个对象理解为实现了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EventHandler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ActionEvent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接口的实例。下面例子中因为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EventHandler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接口定义了参数为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ActionEvent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类型的方法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handler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，因此编译器可以推断参数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的类型为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ActionEvent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，并且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e-&gt;{ }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中右边的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{ }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handel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方法方法体。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EventHandler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接口只有一个方法，只有一个方法的接口称为功能接口（函数式接口），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每个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表达式都能隐式地赋值给函数式接口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lamda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表达式中的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{ }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就是函数式接口中接口方法的方法体。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标注 14">
            <a:extLst>
              <a:ext uri="{FF2B5EF4-FFF2-40B4-BE49-F238E27FC236}">
                <a16:creationId xmlns:a16="http://schemas.microsoft.com/office/drawing/2014/main" id="{BA13C15D-F86D-4550-9B26-CA4869CFBE1B}"/>
              </a:ext>
            </a:extLst>
          </p:cNvPr>
          <p:cNvSpPr/>
          <p:nvPr/>
        </p:nvSpPr>
        <p:spPr>
          <a:xfrm>
            <a:off x="7623757" y="4867012"/>
            <a:ext cx="3942429" cy="679116"/>
          </a:xfrm>
          <a:prstGeom prst="wedgeRoundRectCallout">
            <a:avLst>
              <a:gd name="adj1" fmla="val -11646"/>
              <a:gd name="adj2" fmla="val -134581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e-&gt;{ //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事件处理代码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表达式，相当于匿名内部类的实例，传给</a:t>
            </a:r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setOnAction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方法，绑定到事件源对象</a:t>
            </a:r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btEnlarge</a:t>
            </a:r>
            <a:endParaRPr lang="zh-CN" altLang="en-US" sz="1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029259"/>
      </p:ext>
    </p:extLst>
  </p:cSld>
  <p:clrMapOvr>
    <a:masterClrMapping/>
  </p:clrMapOvr>
  <p:transition advTm="264703">
    <p:push/>
  </p:transition>
  <p:extLst>
    <p:ext uri="{3A86A75C-4F4B-4683-9AE1-C65F6400EC91}">
      <p14:laserTraceLst xmlns:p14="http://schemas.microsoft.com/office/powerpoint/2010/main">
        <p14:tracePtLst>
          <p14:tracePt t="2243" x="254000" y="781050"/>
          <p14:tracePt t="2320" x="266700" y="781050"/>
          <p14:tracePt t="2326" x="292100" y="781050"/>
          <p14:tracePt t="2338" x="323850" y="781050"/>
          <p14:tracePt t="2355" x="425450" y="781050"/>
          <p14:tracePt t="2371" x="596900" y="781050"/>
          <p14:tracePt t="2388" x="793750" y="781050"/>
          <p14:tracePt t="2405" x="965200" y="781050"/>
          <p14:tracePt t="2407" x="1028700" y="781050"/>
          <p14:tracePt t="2422" x="1098550" y="781050"/>
          <p14:tracePt t="2438" x="1117600" y="781050"/>
          <p14:tracePt t="2456" x="1123950" y="781050"/>
          <p14:tracePt t="2544" x="1117600" y="781050"/>
          <p14:tracePt t="2560" x="1054100" y="781050"/>
          <p14:tracePt t="2572" x="990600" y="781050"/>
          <p14:tracePt t="2589" x="800100" y="781050"/>
          <p14:tracePt t="2605" x="558800" y="781050"/>
          <p14:tracePt t="2606" x="444500" y="781050"/>
          <p14:tracePt t="2622" x="273050" y="781050"/>
          <p14:tracePt t="2638" x="196850" y="781050"/>
          <p14:tracePt t="2655" x="184150" y="781050"/>
          <p14:tracePt t="2672" x="177800" y="781050"/>
          <p14:tracePt t="2751" x="196850" y="781050"/>
          <p14:tracePt t="2764" x="254000" y="781050"/>
          <p14:tracePt t="2777" x="431800" y="781050"/>
          <p14:tracePt t="2789" x="558800" y="781050"/>
          <p14:tracePt t="2792" x="692150" y="781050"/>
          <p14:tracePt t="2805" x="819150" y="781050"/>
          <p14:tracePt t="2822" x="1035050" y="781050"/>
          <p14:tracePt t="2838" x="1054100" y="781050"/>
          <p14:tracePt t="2855" x="1060450" y="781050"/>
          <p14:tracePt t="2919" x="1041400" y="781050"/>
          <p14:tracePt t="2928" x="990600" y="781050"/>
          <p14:tracePt t="2938" x="927100" y="781050"/>
          <p14:tracePt t="2955" x="749300" y="781050"/>
          <p14:tracePt t="2972" x="571500" y="781050"/>
          <p14:tracePt t="2975" x="514350" y="781050"/>
          <p14:tracePt t="2988" x="476250" y="781050"/>
          <p14:tracePt t="2990" x="457200" y="781050"/>
          <p14:tracePt t="3005" x="444500" y="781050"/>
          <p14:tracePt t="3104" x="488950" y="781050"/>
          <p14:tracePt t="3115" x="539750" y="787400"/>
          <p14:tracePt t="3132" x="673100" y="806450"/>
          <p14:tracePt t="3135" x="742950" y="819150"/>
          <p14:tracePt t="3146" x="800100" y="831850"/>
          <p14:tracePt t="3150" x="831850" y="831850"/>
          <p14:tracePt t="3158" x="863600" y="831850"/>
          <p14:tracePt t="3171" x="882650" y="831850"/>
          <p14:tracePt t="3188" x="895350" y="831850"/>
          <p14:tracePt t="3654" x="0" y="0"/>
        </p14:tracePtLst>
        <p14:tracePtLst>
          <p14:tracePt t="5148" x="1568450" y="768350"/>
          <p14:tracePt t="5258" x="1593850" y="768350"/>
          <p14:tracePt t="5271" x="1695450" y="768350"/>
          <p14:tracePt t="5287" x="1905000" y="768350"/>
          <p14:tracePt t="5304" x="2228850" y="768350"/>
          <p14:tracePt t="5321" x="2686050" y="768350"/>
          <p14:tracePt t="5337" x="3181350" y="768350"/>
          <p14:tracePt t="5354" x="3549650" y="768350"/>
          <p14:tracePt t="5371" x="3740150" y="768350"/>
          <p14:tracePt t="5387" x="3803650" y="768350"/>
          <p14:tracePt t="5404" x="3822700" y="768350"/>
          <p14:tracePt t="5539" x="3810000" y="768350"/>
          <p14:tracePt t="5552" x="3759200" y="768350"/>
          <p14:tracePt t="5568" x="3619500" y="768350"/>
          <p14:tracePt t="5579" x="3524250" y="768350"/>
          <p14:tracePt t="5587" x="3422650" y="768350"/>
          <p14:tracePt t="5604" x="3162300" y="768350"/>
          <p14:tracePt t="5606" x="3048000" y="768350"/>
          <p14:tracePt t="5621" x="2914650" y="768350"/>
          <p14:tracePt t="5624" x="2800350" y="768350"/>
          <p14:tracePt t="5638" x="2622550" y="768350"/>
          <p14:tracePt t="5654" x="2508250" y="768350"/>
          <p14:tracePt t="5671" x="2451100" y="768350"/>
          <p14:tracePt t="5687" x="2413000" y="768350"/>
          <p14:tracePt t="5704" x="2393950" y="762000"/>
          <p14:tracePt t="5721" x="2387600" y="755650"/>
          <p14:tracePt t="5840" x="2406650" y="749300"/>
          <p14:tracePt t="5852" x="2432050" y="749300"/>
          <p14:tracePt t="5866" x="2533650" y="749300"/>
          <p14:tracePt t="5875" x="2616200" y="749300"/>
          <p14:tracePt t="5887" x="2813050" y="768350"/>
          <p14:tracePt t="5904" x="3016250" y="806450"/>
          <p14:tracePt t="5920" x="3155950" y="831850"/>
          <p14:tracePt t="5937" x="3213100" y="838200"/>
          <p14:tracePt t="5954" x="3244850" y="844550"/>
          <p14:tracePt t="5971" x="3251200" y="844550"/>
          <p14:tracePt t="6343" x="0" y="0"/>
        </p14:tracePtLst>
        <p14:tracePtLst>
          <p14:tracePt t="7359" x="869950" y="1339850"/>
          <p14:tracePt t="7441" x="882650" y="1339850"/>
          <p14:tracePt t="7452" x="901700" y="1339850"/>
          <p14:tracePt t="7466" x="1016000" y="1339850"/>
          <p14:tracePt t="7482" x="1181100" y="1339850"/>
          <p14:tracePt t="7494" x="1441450" y="1339850"/>
          <p14:tracePt t="7504" x="1593850" y="1339850"/>
          <p14:tracePt t="7521" x="1860550" y="1339850"/>
          <p14:tracePt t="7537" x="2019300" y="1339850"/>
          <p14:tracePt t="7554" x="2076450" y="1339850"/>
          <p14:tracePt t="7571" x="2089150" y="1339850"/>
          <p14:tracePt t="7704" x="2063750" y="1339850"/>
          <p14:tracePt t="7716" x="2006600" y="1339850"/>
          <p14:tracePt t="7730" x="1841500" y="1339850"/>
          <p14:tracePt t="7740" x="1733550" y="1339850"/>
          <p14:tracePt t="7754" x="1524000" y="1339850"/>
          <p14:tracePt t="7770" x="1390650" y="1339850"/>
          <p14:tracePt t="7787" x="1339850" y="1339850"/>
          <p14:tracePt t="7790" x="1333500" y="1339850"/>
          <p14:tracePt t="7803" x="1327150" y="1339850"/>
          <p14:tracePt t="7896" x="1339850" y="1339850"/>
          <p14:tracePt t="7906" x="1371600" y="1339850"/>
          <p14:tracePt t="7920" x="1504950" y="1339850"/>
          <p14:tracePt t="7937" x="1676400" y="1339850"/>
          <p14:tracePt t="7953" x="1847850" y="1339850"/>
          <p14:tracePt t="7970" x="1911350" y="1339850"/>
          <p14:tracePt t="7987" x="1924050" y="1339850"/>
          <p14:tracePt t="8049" x="1924050" y="1346200"/>
          <p14:tracePt t="8062" x="1924050" y="1352550"/>
          <p14:tracePt t="8368" x="0" y="0"/>
        </p14:tracePtLst>
        <p14:tracePtLst>
          <p14:tracePt t="8783" x="2476500" y="1409700"/>
          <p14:tracePt t="8866" x="2489200" y="1409700"/>
          <p14:tracePt t="8882" x="2590800" y="1409700"/>
          <p14:tracePt t="8901" x="2781300" y="1409700"/>
          <p14:tracePt t="8913" x="3060700" y="1409700"/>
          <p14:tracePt t="8925" x="3213100" y="1409700"/>
          <p14:tracePt t="8928" x="3365500" y="1409700"/>
          <p14:tracePt t="8937" x="3498850" y="1409700"/>
          <p14:tracePt t="8953" x="3689350" y="1409700"/>
          <p14:tracePt t="8970" x="3771900" y="1409700"/>
          <p14:tracePt t="8987" x="3784600" y="1409700"/>
          <p14:tracePt t="9003" x="3790950" y="1409700"/>
          <p14:tracePt t="9143" x="3771900" y="1409700"/>
          <p14:tracePt t="9150" x="3733800" y="1409700"/>
          <p14:tracePt t="9160" x="3676650" y="1409700"/>
          <p14:tracePt t="9169" x="3606800" y="1409700"/>
          <p14:tracePt t="9186" x="3454400" y="1409700"/>
          <p14:tracePt t="9202" x="3352800" y="1409700"/>
          <p14:tracePt t="9219" x="3295650" y="1409700"/>
          <p14:tracePt t="9236" x="3276600" y="1409700"/>
          <p14:tracePt t="9253" x="3263900" y="1409700"/>
          <p14:tracePt t="9344" x="3276600" y="1409700"/>
          <p14:tracePt t="9359" x="3327400" y="1416050"/>
          <p14:tracePt t="9377" x="3441700" y="1416050"/>
          <p14:tracePt t="9389" x="3517900" y="1416050"/>
          <p14:tracePt t="9391" x="3587750" y="1416050"/>
          <p14:tracePt t="9403" x="3663950" y="1416050"/>
          <p14:tracePt t="9419" x="3803650" y="1416050"/>
          <p14:tracePt t="9436" x="3879850" y="1416050"/>
          <p14:tracePt t="9452" x="3898900" y="1416050"/>
          <p14:tracePt t="9469" x="3905250" y="1416050"/>
          <p14:tracePt t="9558" x="3898900" y="1416050"/>
          <p14:tracePt t="9566" x="3886200" y="1416050"/>
          <p14:tracePt t="9574" x="3854450" y="1416050"/>
          <p14:tracePt t="9586" x="3810000" y="1416050"/>
          <p14:tracePt t="9603" x="3702050" y="1416050"/>
          <p14:tracePt t="9619" x="3587750" y="1416050"/>
          <p14:tracePt t="9636" x="3498850" y="1416050"/>
          <p14:tracePt t="9652" x="3486150" y="1416050"/>
          <p14:tracePt t="9669" x="3479800" y="1416050"/>
          <p14:tracePt t="9719" x="3492500" y="1416050"/>
          <p14:tracePt t="9730" x="3524250" y="1416050"/>
          <p14:tracePt t="9743" x="3613150" y="1416050"/>
          <p14:tracePt t="9759" x="3740150" y="1416050"/>
          <p14:tracePt t="9773" x="3810000" y="1416050"/>
          <p14:tracePt t="9786" x="3968750" y="1416050"/>
          <p14:tracePt t="9790" x="4057650" y="1416050"/>
          <p14:tracePt t="9802" x="4121150" y="1416050"/>
          <p14:tracePt t="9820" x="4235450" y="1416050"/>
          <p14:tracePt t="9823" x="4279900" y="1416050"/>
          <p14:tracePt t="9836" x="4305300" y="1416050"/>
          <p14:tracePt t="9852" x="4318000" y="1416050"/>
          <p14:tracePt t="9855" x="4324350" y="1416050"/>
          <p14:tracePt t="9945" x="4305300" y="1416050"/>
          <p14:tracePt t="9960" x="4235450" y="1416050"/>
          <p14:tracePt t="9979" x="4114800" y="1416050"/>
          <p14:tracePt t="9990" x="4051300" y="1416050"/>
          <p14:tracePt t="9993" x="4000500" y="1416050"/>
          <p14:tracePt t="10003" x="3956050" y="1416050"/>
          <p14:tracePt t="10020" x="3898900" y="1416050"/>
          <p14:tracePt t="10023" x="3892550" y="1416050"/>
          <p14:tracePt t="10036" x="3886200" y="1416050"/>
          <p14:tracePt t="10136" x="3892550" y="1416050"/>
          <p14:tracePt t="10149" x="3911600" y="1416050"/>
          <p14:tracePt t="10164" x="3994150" y="1416050"/>
          <p14:tracePt t="10166" x="4044950" y="1416050"/>
          <p14:tracePt t="10176" x="4121150" y="1416050"/>
          <p14:tracePt t="10186" x="4197350" y="1416050"/>
          <p14:tracePt t="10202" x="4330700" y="1416050"/>
          <p14:tracePt t="10219" x="4438650" y="1416050"/>
          <p14:tracePt t="10236" x="4483100" y="1416050"/>
          <p14:tracePt t="10239" x="4489450" y="1416050"/>
          <p14:tracePt t="10312" x="4483100" y="1416050"/>
          <p14:tracePt t="10329" x="4419600" y="1416050"/>
          <p14:tracePt t="10345" x="4292600" y="1416050"/>
          <p14:tracePt t="10359" x="4114800" y="1416050"/>
          <p14:tracePt t="10369" x="4019550" y="1416050"/>
          <p14:tracePt t="10385" x="3867150" y="1416050"/>
          <p14:tracePt t="10402" x="3816350" y="1416050"/>
          <p14:tracePt t="10419" x="3803650" y="1416050"/>
          <p14:tracePt t="10793" x="3810000" y="1416050"/>
          <p14:tracePt t="10810" x="3860800" y="1416050"/>
          <p14:tracePt t="10826" x="3981450" y="1416050"/>
          <p14:tracePt t="10836" x="4044950" y="1416050"/>
          <p14:tracePt t="10852" x="4171950" y="1416050"/>
          <p14:tracePt t="10855" x="4222750" y="1416050"/>
          <p14:tracePt t="10869" x="4267200" y="1416050"/>
          <p14:tracePt t="10885" x="4305300" y="1416050"/>
          <p14:tracePt t="11000" x="4311650" y="1416050"/>
          <p14:tracePt t="11014" x="4318000" y="1416050"/>
          <p14:tracePt t="11366" x="4330700" y="1416050"/>
          <p14:tracePt t="11374" x="4343400" y="1416050"/>
          <p14:tracePt t="11385" x="4375150" y="1416050"/>
          <p14:tracePt t="11402" x="4483100" y="1416050"/>
          <p14:tracePt t="11418" x="4635500" y="1416050"/>
          <p14:tracePt t="11435" x="4794250" y="1416050"/>
          <p14:tracePt t="11452" x="4921250" y="1416050"/>
          <p14:tracePt t="11469" x="4997450" y="1416050"/>
          <p14:tracePt t="11470" x="5010150" y="1416050"/>
          <p14:tracePt t="11486" x="5022850" y="1416050"/>
          <p14:tracePt t="11569" x="5029200" y="1416050"/>
          <p14:tracePt t="11589" x="5035550" y="1416050"/>
          <p14:tracePt t="11601" x="5041900" y="1416050"/>
          <p14:tracePt t="11608" x="5054600" y="1422400"/>
          <p14:tracePt t="11619" x="5060950" y="1422400"/>
          <p14:tracePt t="11635" x="5073650" y="1422400"/>
          <p14:tracePt t="11652" x="5092700" y="1428750"/>
          <p14:tracePt t="11655" x="5105400" y="1435100"/>
          <p14:tracePt t="11686" x="5130800" y="1435100"/>
          <p14:tracePt t="11702" x="5162550" y="1435100"/>
          <p14:tracePt t="11719" x="5213350" y="1435100"/>
          <p14:tracePt t="11736" x="5251450" y="1435100"/>
          <p14:tracePt t="11753" x="5308600" y="1435100"/>
          <p14:tracePt t="11769" x="5359400" y="1435100"/>
          <p14:tracePt t="11786" x="5416550" y="1435100"/>
          <p14:tracePt t="11803" x="5505450" y="1435100"/>
          <p14:tracePt t="11819" x="5588000" y="1435100"/>
          <p14:tracePt t="11822" x="5632450" y="1435100"/>
          <p14:tracePt t="11835" x="5664200" y="1435100"/>
          <p14:tracePt t="11852" x="5721350" y="1435100"/>
          <p14:tracePt t="11868" x="5746750" y="1435100"/>
          <p14:tracePt t="12817" x="0" y="0"/>
        </p14:tracePtLst>
        <p14:tracePtLst>
          <p14:tracePt t="13869" x="762000" y="3822700"/>
          <p14:tracePt t="13886" x="755650" y="3822700"/>
          <p14:tracePt t="13910" x="736600" y="3841750"/>
          <p14:tracePt t="13920" x="723900" y="3867150"/>
          <p14:tracePt t="13934" x="698500" y="3956050"/>
          <p14:tracePt t="13951" x="660400" y="4108450"/>
          <p14:tracePt t="13968" x="647700" y="4267200"/>
          <p14:tracePt t="13984" x="641350" y="4425950"/>
          <p14:tracePt t="14002" x="641350" y="4578350"/>
          <p14:tracePt t="14018" x="654050" y="4718050"/>
          <p14:tracePt t="14035" x="673100" y="4838700"/>
          <p14:tracePt t="14038" x="692150" y="4883150"/>
          <p14:tracePt t="14052" x="704850" y="4927600"/>
          <p14:tracePt t="14055" x="723900" y="4972050"/>
          <p14:tracePt t="14068" x="736600" y="4997450"/>
          <p14:tracePt t="14086" x="755650" y="5048250"/>
          <p14:tracePt t="14102" x="793750" y="5137150"/>
          <p14:tracePt t="14118" x="831850" y="5200650"/>
          <p14:tracePt t="14135" x="869950" y="5264150"/>
          <p14:tracePt t="14151" x="933450" y="5334000"/>
          <p14:tracePt t="14168" x="1009650" y="5403850"/>
          <p14:tracePt t="14184" x="1136650" y="5480050"/>
          <p14:tracePt t="14201" x="1333500" y="5549900"/>
          <p14:tracePt t="14218" x="1676400" y="5638800"/>
          <p14:tracePt t="14234" x="2139950" y="5734050"/>
          <p14:tracePt t="14252" x="2768600" y="5848350"/>
          <p14:tracePt t="14255" x="3098800" y="5873750"/>
          <p14:tracePt t="14268" x="3448050" y="5886450"/>
          <p14:tracePt t="14285" x="4159250" y="5905500"/>
          <p14:tracePt t="14289" x="4527550" y="5905500"/>
          <p14:tracePt t="14302" x="4889500" y="5905500"/>
          <p14:tracePt t="14319" x="5943600" y="5905500"/>
          <p14:tracePt t="14335" x="6483350" y="5905500"/>
          <p14:tracePt t="14352" x="6731000" y="5905500"/>
          <p14:tracePt t="14368" x="6838950" y="5892800"/>
          <p14:tracePt t="14385" x="6851650" y="5892800"/>
          <p14:tracePt t="14401" x="6858000" y="5892800"/>
          <p14:tracePt t="14418" x="6864350" y="5880100"/>
          <p14:tracePt t="14434" x="6864350" y="5854700"/>
          <p14:tracePt t="14451" x="6864350" y="5829300"/>
          <p14:tracePt t="14467" x="6858000" y="5784850"/>
          <p14:tracePt t="14484" x="6851650" y="5753100"/>
          <p14:tracePt t="14487" x="6845300" y="5708650"/>
          <p14:tracePt t="14501" x="6838950" y="5676900"/>
          <p14:tracePt t="14518" x="6800850" y="5480050"/>
          <p14:tracePt t="14534" x="6731000" y="5327650"/>
          <p14:tracePt t="14551" x="6680200" y="5168900"/>
          <p14:tracePt t="14568" x="6648450" y="5060950"/>
          <p14:tracePt t="14584" x="6597650" y="4965700"/>
          <p14:tracePt t="14601" x="6572250" y="4895850"/>
          <p14:tracePt t="14618" x="6534150" y="4819650"/>
          <p14:tracePt t="14634" x="6483350" y="4749800"/>
          <p14:tracePt t="14651" x="6451600" y="4692650"/>
          <p14:tracePt t="14667" x="6419850" y="4648200"/>
          <p14:tracePt t="14684" x="6394450" y="4622800"/>
          <p14:tracePt t="14701" x="6381750" y="4603750"/>
          <p14:tracePt t="14702" x="6375400" y="4591050"/>
          <p14:tracePt t="14718" x="6356350" y="4572000"/>
          <p14:tracePt t="14734" x="6330950" y="4533900"/>
          <p14:tracePt t="14751" x="6305550" y="4508500"/>
          <p14:tracePt t="14768" x="6286500" y="4476750"/>
          <p14:tracePt t="14785" x="6267450" y="4464050"/>
          <p14:tracePt t="14801" x="6248400" y="4445000"/>
          <p14:tracePt t="14818" x="6229350" y="4425950"/>
          <p14:tracePt t="14835" x="6184900" y="4406900"/>
          <p14:tracePt t="14852" x="6140450" y="4381500"/>
          <p14:tracePt t="14854" x="6121400" y="4368800"/>
          <p14:tracePt t="14867" x="6096000" y="4349750"/>
          <p14:tracePt t="14884" x="6013450" y="4305300"/>
          <p14:tracePt t="14901" x="5918200" y="4248150"/>
          <p14:tracePt t="14903" x="5861050" y="4216400"/>
          <p14:tracePt t="14917" x="5740400" y="4171950"/>
          <p14:tracePt t="14934" x="5594350" y="4140200"/>
          <p14:tracePt t="14951" x="5403850" y="4114800"/>
          <p14:tracePt t="14967" x="5175250" y="4102100"/>
          <p14:tracePt t="14984" x="4781550" y="4102100"/>
          <p14:tracePt t="15001" x="4222750" y="4102100"/>
          <p14:tracePt t="15018" x="3530600" y="4102100"/>
          <p14:tracePt t="15034" x="2813050" y="4127500"/>
          <p14:tracePt t="15051" x="2190750" y="4216400"/>
          <p14:tracePt t="15068" x="1708150" y="4305300"/>
          <p14:tracePt t="15085" x="1435100" y="4362450"/>
          <p14:tracePt t="15087" x="1346200" y="4381500"/>
          <p14:tracePt t="15101" x="1282700" y="4400550"/>
          <p14:tracePt t="15117" x="1193800" y="4425950"/>
          <p14:tracePt t="15134" x="1181100" y="4432300"/>
          <p14:tracePt t="15151" x="1162050" y="4438650"/>
          <p14:tracePt t="15167" x="1155700" y="4438650"/>
          <p14:tracePt t="15184" x="1143000" y="4445000"/>
          <p14:tracePt t="15201" x="1130300" y="4457700"/>
          <p14:tracePt t="15217" x="1111250" y="4502150"/>
          <p14:tracePt t="15234" x="1073150" y="4584700"/>
          <p14:tracePt t="15251" x="1035050" y="4705350"/>
          <p14:tracePt t="15268" x="977900" y="4864100"/>
          <p14:tracePt t="15284" x="927100" y="5035550"/>
          <p14:tracePt t="15288" x="914400" y="5118100"/>
          <p14:tracePt t="15301" x="895350" y="5194300"/>
          <p14:tracePt t="15318" x="889000" y="5314950"/>
          <p14:tracePt t="15334" x="889000" y="5372100"/>
          <p14:tracePt t="15350" x="901700" y="5416550"/>
          <p14:tracePt t="15368" x="920750" y="5448300"/>
          <p14:tracePt t="15384" x="965200" y="5480050"/>
          <p14:tracePt t="15400" x="1016000" y="5492750"/>
          <p14:tracePt t="15417" x="1117600" y="5518150"/>
          <p14:tracePt t="15434" x="1295400" y="5537200"/>
          <p14:tracePt t="15450" x="1619250" y="5537200"/>
          <p14:tracePt t="15467" x="2184400" y="5537200"/>
          <p14:tracePt t="15484" x="2997200" y="5626100"/>
          <p14:tracePt t="15500" x="3924300" y="5803900"/>
          <p14:tracePt t="15501" x="4349750" y="5880100"/>
          <p14:tracePt t="15518" x="4686300" y="5943600"/>
          <p14:tracePt t="15519" x="4908550" y="5969000"/>
          <p14:tracePt t="15534" x="5080000" y="5981700"/>
          <p14:tracePt t="15551" x="5105400" y="5981700"/>
          <p14:tracePt t="15567" x="5111750" y="5981700"/>
          <p14:tracePt t="15584" x="5118100" y="5981700"/>
          <p14:tracePt t="15600" x="5124450" y="5981700"/>
          <p14:tracePt t="15617" x="5137150" y="5956300"/>
          <p14:tracePt t="15634" x="5156200" y="5886450"/>
          <p14:tracePt t="15650" x="5181600" y="5797550"/>
          <p14:tracePt t="15667" x="5219700" y="5708650"/>
          <p14:tracePt t="15684" x="5251450" y="5594350"/>
          <p14:tracePt t="15700" x="5308600" y="5473700"/>
          <p14:tracePt t="15702" x="5334000" y="5403850"/>
          <p14:tracePt t="15717" x="5359400" y="5340350"/>
          <p14:tracePt t="15734" x="5429250" y="5187950"/>
          <p14:tracePt t="15750" x="5448300" y="5118100"/>
          <p14:tracePt t="15767" x="5467350" y="5067300"/>
          <p14:tracePt t="15784" x="5473700" y="5016500"/>
          <p14:tracePt t="15801" x="5486400" y="4965700"/>
          <p14:tracePt t="15818" x="5492750" y="4940300"/>
          <p14:tracePt t="15834" x="5492750" y="4914900"/>
          <p14:tracePt t="15850" x="5492750" y="4902200"/>
          <p14:tracePt t="15867" x="5492750" y="4895850"/>
          <p14:tracePt t="15884" x="5492750" y="4883150"/>
          <p14:tracePt t="16062" x="0" y="0"/>
        </p14:tracePtLst>
        <p14:tracePtLst>
          <p14:tracePt t="16633" x="2362200" y="6394450"/>
          <p14:tracePt t="16648" x="2355850" y="6407150"/>
          <p14:tracePt t="16664" x="2343150" y="6438900"/>
          <p14:tracePt t="16675" x="2343150" y="6451600"/>
          <p14:tracePt t="16683" x="2336800" y="6477000"/>
          <p14:tracePt t="16700" x="2324100" y="6515100"/>
          <p14:tracePt t="16717" x="2324100" y="6546850"/>
          <p14:tracePt t="16718" x="2324100" y="6565900"/>
          <p14:tracePt t="16733" x="2324100" y="6597650"/>
          <p14:tracePt t="16750" x="2324100" y="6642100"/>
          <p14:tracePt t="16767" x="2362200" y="6705600"/>
          <p14:tracePt t="16784" x="2438400" y="6769100"/>
          <p14:tracePt t="16800" x="2559050" y="6819900"/>
          <p14:tracePt t="16817" x="2724150" y="6851650"/>
          <p14:tracePt t="16834" x="2933700" y="6851650"/>
          <p14:tracePt t="16851" x="3136900" y="6851650"/>
          <p14:tracePt t="16867" x="3295650" y="6851650"/>
          <p14:tracePt t="16883" x="3371850" y="6851650"/>
          <p14:tracePt t="16900" x="3390900" y="6845300"/>
          <p14:tracePt t="16917" x="3397250" y="6845300"/>
          <p14:tracePt t="16934" x="3409950" y="6826250"/>
          <p14:tracePt t="16950" x="3422650" y="6807200"/>
          <p14:tracePt t="16967" x="3422650" y="6794500"/>
          <p14:tracePt t="16983" x="3422650" y="6781800"/>
          <p14:tracePt t="17000" x="3422650" y="6769100"/>
          <p14:tracePt t="17017" x="3429000" y="6769100"/>
          <p14:tracePt t="17199" x="3429000" y="6762750"/>
          <p14:tracePt t="17208" x="3429000" y="6756400"/>
          <p14:tracePt t="17217" x="3429000" y="6750050"/>
          <p14:tracePt t="17240" x="3429000" y="6743700"/>
          <p14:tracePt t="17250" x="3429000" y="6731000"/>
          <p14:tracePt t="17267" x="3435350" y="6686550"/>
          <p14:tracePt t="17284" x="3441700" y="6642100"/>
          <p14:tracePt t="17287" x="3441700" y="6616700"/>
          <p14:tracePt t="17300" x="3441700" y="6584950"/>
          <p14:tracePt t="17317" x="3429000" y="6496050"/>
          <p14:tracePt t="17319" x="3422650" y="6464300"/>
          <p14:tracePt t="17334" x="3378200" y="6400800"/>
          <p14:tracePt t="17350" x="3314700" y="6330950"/>
          <p14:tracePt t="17367" x="3225800" y="6273800"/>
          <p14:tracePt t="17383" x="3130550" y="6229350"/>
          <p14:tracePt t="17400" x="3041650" y="6216650"/>
          <p14:tracePt t="17416" x="2965450" y="6210300"/>
          <p14:tracePt t="17433" x="2901950" y="6210300"/>
          <p14:tracePt t="17450" x="2825750" y="6210300"/>
          <p14:tracePt t="17466" x="2762250" y="6223000"/>
          <p14:tracePt t="17483" x="2724150" y="6242050"/>
          <p14:tracePt t="17500" x="2686050" y="6261100"/>
          <p14:tracePt t="17516" x="2667000" y="6280150"/>
          <p14:tracePt t="17518" x="2660650" y="6286500"/>
          <p14:tracePt t="17534" x="2647950" y="6292850"/>
          <p14:tracePt t="17550" x="2641600" y="6305550"/>
          <p14:tracePt t="17567" x="2641600" y="6318250"/>
          <p14:tracePt t="17584" x="2635250" y="6330950"/>
          <p14:tracePt t="17600" x="2635250" y="6362700"/>
          <p14:tracePt t="17617" x="2635250" y="6388100"/>
          <p14:tracePt t="17633" x="2635250" y="6394450"/>
          <p14:tracePt t="17650" x="2647950" y="6419850"/>
          <p14:tracePt t="17808" x="2647950" y="6432550"/>
          <p14:tracePt t="17822" x="2660650" y="6457950"/>
          <p14:tracePt t="17840" x="2679700" y="6496050"/>
          <p14:tracePt t="17850" x="2692400" y="6515100"/>
          <p14:tracePt t="17866" x="2711450" y="6546850"/>
          <p14:tracePt t="17883" x="2749550" y="6572250"/>
          <p14:tracePt t="17900" x="2794000" y="6591300"/>
          <p14:tracePt t="17916" x="2857500" y="6629400"/>
          <p14:tracePt t="17918" x="2901950" y="6642100"/>
          <p14:tracePt t="17933" x="2959100" y="6654800"/>
          <p14:tracePt t="17936" x="3035300" y="6667500"/>
          <p14:tracePt t="17950" x="3194050" y="6692900"/>
          <p14:tracePt t="17966" x="3321050" y="6692900"/>
          <p14:tracePt t="17983" x="3429000" y="6692900"/>
          <p14:tracePt t="17999" x="3492500" y="6680200"/>
          <p14:tracePt t="18016" x="3530600" y="6673850"/>
          <p14:tracePt t="18033" x="3556000" y="6654800"/>
          <p14:tracePt t="18050" x="3562350" y="6629400"/>
          <p14:tracePt t="18067" x="3575050" y="6610350"/>
          <p14:tracePt t="18083" x="3575050" y="6584950"/>
          <p14:tracePt t="18100" x="3581400" y="6553200"/>
          <p14:tracePt t="18103" x="3581400" y="6546850"/>
          <p14:tracePt t="18116" x="3581400" y="6534150"/>
          <p14:tracePt t="18133" x="3581400" y="6515100"/>
          <p14:tracePt t="18135" x="3581400" y="6502400"/>
          <p14:tracePt t="18150" x="3568700" y="6457950"/>
          <p14:tracePt t="18166" x="3530600" y="6400800"/>
          <p14:tracePt t="18183" x="3467100" y="6343650"/>
          <p14:tracePt t="18200" x="3384550" y="6299200"/>
          <p14:tracePt t="18216" x="3327400" y="6286500"/>
          <p14:tracePt t="18233" x="3302000" y="6286500"/>
          <p14:tracePt t="18249" x="3282950" y="6286500"/>
          <p14:tracePt t="18266" x="3263900" y="6286500"/>
          <p14:tracePt t="18283" x="3238500" y="6299200"/>
          <p14:tracePt t="18286" x="3213100" y="6311900"/>
          <p14:tracePt t="18300" x="3181350" y="6330950"/>
          <p14:tracePt t="18317" x="3117850" y="6375400"/>
          <p14:tracePt t="18320" x="3092450" y="6407150"/>
          <p14:tracePt t="18333" x="3067050" y="6432550"/>
          <p14:tracePt t="18335" x="3048000" y="6451600"/>
          <p14:tracePt t="18350" x="3028950" y="6489700"/>
          <p14:tracePt t="18367" x="3016250" y="6521450"/>
          <p14:tracePt t="18383" x="3016250" y="6534150"/>
          <p14:tracePt t="18399" x="3009900" y="6546850"/>
          <p14:tracePt t="18416" x="3003550" y="6546850"/>
          <p14:tracePt t="18498" x="3016250" y="6553200"/>
          <p14:tracePt t="18510" x="3048000" y="6584950"/>
          <p14:tracePt t="18526" x="3117850" y="6623050"/>
          <p14:tracePt t="18537" x="3155950" y="6635750"/>
          <p14:tracePt t="18550" x="3276600" y="6667500"/>
          <p14:tracePt t="18567" x="3416300" y="6673850"/>
          <p14:tracePt t="18584" x="3562350" y="6673850"/>
          <p14:tracePt t="18600" x="3733800" y="6673850"/>
          <p14:tracePt t="18616" x="3848100" y="6673850"/>
          <p14:tracePt t="18633" x="3905250" y="6673850"/>
          <p14:tracePt t="18650" x="3924300" y="6673850"/>
          <p14:tracePt t="18666" x="3943350" y="6667500"/>
          <p14:tracePt t="18683" x="3949700" y="6667500"/>
          <p14:tracePt t="18700" x="3981450" y="6654800"/>
          <p14:tracePt t="18716" x="4013200" y="6635750"/>
          <p14:tracePt t="18718" x="4032250" y="6623050"/>
          <p14:tracePt t="18733" x="4051300" y="6616700"/>
          <p14:tracePt t="18735" x="4064000" y="6610350"/>
          <p14:tracePt t="18750" x="4076700" y="6591300"/>
          <p14:tracePt t="18766" x="4076700" y="6578600"/>
          <p14:tracePt t="18783" x="4076700" y="6553200"/>
          <p14:tracePt t="18800" x="4076700" y="6515100"/>
          <p14:tracePt t="18816" x="4051300" y="6483350"/>
          <p14:tracePt t="18834" x="4013200" y="6438900"/>
          <p14:tracePt t="18850" x="3962400" y="6400800"/>
          <p14:tracePt t="18866" x="3924300" y="6381750"/>
          <p14:tracePt t="18883" x="3898900" y="6369050"/>
          <p14:tracePt t="18899" x="3879850" y="6369050"/>
          <p14:tracePt t="18916" x="3860800" y="6369050"/>
          <p14:tracePt t="18933" x="3829050" y="6369050"/>
          <p14:tracePt t="18935" x="3803650" y="6369050"/>
          <p14:tracePt t="18949" x="3771900" y="6388100"/>
          <p14:tracePt t="18966" x="3727450" y="6407150"/>
          <p14:tracePt t="18982" x="3683000" y="6432550"/>
          <p14:tracePt t="18999" x="3663950" y="6464300"/>
          <p14:tracePt t="19016" x="3638550" y="6483350"/>
          <p14:tracePt t="19033" x="3613150" y="6508750"/>
          <p14:tracePt t="19049" x="3606800" y="6527800"/>
          <p14:tracePt t="19066" x="3600450" y="6546850"/>
          <p14:tracePt t="19083" x="3600450" y="6553200"/>
          <p14:tracePt t="19099" x="3600450" y="6565900"/>
          <p14:tracePt t="19116" x="3613150" y="6597650"/>
          <p14:tracePt t="19132" x="3638550" y="6616700"/>
          <p14:tracePt t="19149" x="3721100" y="6667500"/>
          <p14:tracePt t="19166" x="3822700" y="6705600"/>
          <p14:tracePt t="19182" x="3962400" y="6756400"/>
          <p14:tracePt t="19199" x="4171950" y="6800850"/>
          <p14:tracePt t="19216" x="4387850" y="6826250"/>
          <p14:tracePt t="19232" x="4552950" y="6826250"/>
          <p14:tracePt t="19249" x="4711700" y="6826250"/>
          <p14:tracePt t="19266" x="4794250" y="6800850"/>
          <p14:tracePt t="19283" x="4838700" y="6781800"/>
          <p14:tracePt t="19299" x="4857750" y="6769100"/>
          <p14:tracePt t="19316" x="4876800" y="6750050"/>
          <p14:tracePt t="19333" x="4883150" y="6743700"/>
          <p14:tracePt t="19350" x="4883150" y="6718300"/>
          <p14:tracePt t="19366" x="4883150" y="6686550"/>
          <p14:tracePt t="19383" x="4870450" y="6642100"/>
          <p14:tracePt t="19399" x="4851400" y="6604000"/>
          <p14:tracePt t="19416" x="4838700" y="6584950"/>
          <p14:tracePt t="19432" x="4826000" y="6578600"/>
          <p14:tracePt t="19506" x="4826000" y="6572250"/>
          <p14:tracePt t="19524" x="4819650" y="6565900"/>
          <p14:tracePt t="19960" x="0" y="0"/>
        </p14:tracePtLst>
        <p14:tracePtLst>
          <p14:tracePt t="20794" x="685800" y="3987800"/>
          <p14:tracePt t="20810" x="673100" y="4019550"/>
          <p14:tracePt t="20828" x="654050" y="4102100"/>
          <p14:tracePt t="20831" x="641350" y="4165600"/>
          <p14:tracePt t="20846" x="628650" y="4222750"/>
          <p14:tracePt t="20856" x="603250" y="4375150"/>
          <p14:tracePt t="20866" x="590550" y="4457700"/>
          <p14:tracePt t="20882" x="577850" y="4648200"/>
          <p14:tracePt t="20899" x="596900" y="4832350"/>
          <p14:tracePt t="20916" x="615950" y="5022850"/>
          <p14:tracePt t="20932" x="628650" y="5200650"/>
          <p14:tracePt t="20935" x="641350" y="5276850"/>
          <p14:tracePt t="20949" x="654050" y="5340350"/>
          <p14:tracePt t="20966" x="679450" y="5461000"/>
          <p14:tracePt t="20982" x="679450" y="5480050"/>
          <p14:tracePt t="20999" x="679450" y="5486400"/>
          <p14:tracePt t="21104" x="685800" y="5499100"/>
          <p14:tracePt t="21116" x="692150" y="5505450"/>
          <p14:tracePt t="21133" x="717550" y="5511800"/>
          <p14:tracePt t="21137" x="736600" y="5518150"/>
          <p14:tracePt t="21149" x="762000" y="5530850"/>
          <p14:tracePt t="21166" x="984250" y="5613400"/>
          <p14:tracePt t="21182" x="1250950" y="5676900"/>
          <p14:tracePt t="21198" x="1676400" y="5765800"/>
          <p14:tracePt t="21215" x="2222500" y="5873750"/>
          <p14:tracePt t="21232" x="2673350" y="5937250"/>
          <p14:tracePt t="21248" x="2940050" y="5956300"/>
          <p14:tracePt t="21265" x="3048000" y="5956300"/>
          <p14:tracePt t="21282" x="3067050" y="5956300"/>
          <p14:tracePt t="21299" x="3073400" y="5956300"/>
          <p14:tracePt t="21615" x="0" y="0"/>
        </p14:tracePtLst>
        <p14:tracePtLst>
          <p14:tracePt t="22846" x="901700" y="3835400"/>
          <p14:tracePt t="22868" x="895350" y="3848100"/>
          <p14:tracePt t="22886" x="882650" y="3905250"/>
          <p14:tracePt t="22899" x="869950" y="3975100"/>
          <p14:tracePt t="22915" x="876300" y="4044950"/>
          <p14:tracePt t="22931" x="908050" y="4108450"/>
          <p14:tracePt t="22948" x="996950" y="4159250"/>
          <p14:tracePt t="22950" x="1054100" y="4184650"/>
          <p14:tracePt t="22965" x="1104900" y="4203700"/>
          <p14:tracePt t="22967" x="1162050" y="4210050"/>
          <p14:tracePt t="22982" x="1238250" y="4210050"/>
          <p14:tracePt t="22998" x="1308100" y="4197350"/>
          <p14:tracePt t="23015" x="1352550" y="4133850"/>
          <p14:tracePt t="23031" x="1365250" y="4070350"/>
          <p14:tracePt t="23048" x="1365250" y="4006850"/>
          <p14:tracePt t="23065" x="1365250" y="3917950"/>
          <p14:tracePt t="23082" x="1327150" y="3854450"/>
          <p14:tracePt t="23098" x="1270000" y="3790950"/>
          <p14:tracePt t="23115" x="1206500" y="3771900"/>
          <p14:tracePt t="23132" x="1174750" y="3765550"/>
          <p14:tracePt t="23148" x="1136650" y="3765550"/>
          <p14:tracePt t="23165" x="1111250" y="3765550"/>
          <p14:tracePt t="23167" x="1098550" y="3765550"/>
          <p14:tracePt t="23182" x="1079500" y="3778250"/>
          <p14:tracePt t="23198" x="1054100" y="3822700"/>
          <p14:tracePt t="23215" x="1035050" y="3879850"/>
          <p14:tracePt t="23231" x="1028700" y="3943350"/>
          <p14:tracePt t="23248" x="1028700" y="3994150"/>
          <p14:tracePt t="23265" x="1041400" y="4044950"/>
          <p14:tracePt t="23281" x="1060450" y="4070350"/>
          <p14:tracePt t="23298" x="1098550" y="4089400"/>
          <p14:tracePt t="23315" x="1117600" y="4089400"/>
          <p14:tracePt t="23318" x="1143000" y="4089400"/>
          <p14:tracePt t="23332" x="1162050" y="4076700"/>
          <p14:tracePt t="23335" x="1181100" y="4051300"/>
          <p14:tracePt t="23348" x="1200150" y="4019550"/>
          <p14:tracePt t="23365" x="1225550" y="3930650"/>
          <p14:tracePt t="23367" x="1225550" y="3898900"/>
          <p14:tracePt t="23382" x="1225550" y="3854450"/>
          <p14:tracePt t="23384" x="1225550" y="3835400"/>
          <p14:tracePt t="23398" x="1225550" y="3790950"/>
          <p14:tracePt t="23414" x="1225550" y="3778250"/>
          <p14:tracePt t="23431" x="1225550" y="3771900"/>
          <p14:tracePt t="23471" x="1225550" y="3765550"/>
          <p14:tracePt t="23489" x="1212850" y="3765550"/>
          <p14:tracePt t="23495" x="1212850" y="3771900"/>
          <p14:tracePt t="23503" x="1212850" y="3784600"/>
          <p14:tracePt t="23514" x="1212850" y="3803650"/>
          <p14:tracePt t="23531" x="1212850" y="3829050"/>
          <p14:tracePt t="23548" x="1212850" y="3848100"/>
          <p14:tracePt t="23633" x="1206500" y="3822700"/>
          <p14:tracePt t="23650" x="1181100" y="3790950"/>
          <p14:tracePt t="23665" x="1149350" y="3771900"/>
          <p14:tracePt t="23682" x="1136650" y="3765550"/>
          <p14:tracePt t="23698" x="1117600" y="3765550"/>
          <p14:tracePt t="23714" x="1079500" y="3771900"/>
          <p14:tracePt t="23731" x="1060450" y="3797300"/>
          <p14:tracePt t="23748" x="1035050" y="3835400"/>
          <p14:tracePt t="23764" x="1016000" y="3898900"/>
          <p14:tracePt t="23781" x="990600" y="3956050"/>
          <p14:tracePt t="23797" x="990600" y="3994150"/>
          <p14:tracePt t="23814" x="990600" y="4006850"/>
          <p14:tracePt t="23862" x="996950" y="4006850"/>
          <p14:tracePt t="23871" x="1003300" y="4006850"/>
          <p14:tracePt t="23881" x="1016000" y="4000500"/>
          <p14:tracePt t="23898" x="1022350" y="3949700"/>
          <p14:tracePt t="23915" x="1022350" y="3905250"/>
          <p14:tracePt t="23931" x="1022350" y="3860800"/>
          <p14:tracePt t="23948" x="1022350" y="3829050"/>
          <p14:tracePt t="23964" x="1022350" y="3816350"/>
          <p14:tracePt t="23998" x="1016000" y="3816350"/>
          <p14:tracePt t="24014" x="996950" y="3841750"/>
          <p14:tracePt t="24031" x="990600" y="3930650"/>
          <p14:tracePt t="24047" x="990600" y="4006850"/>
          <p14:tracePt t="24064" x="990600" y="4025900"/>
          <p14:tracePt t="24081" x="990600" y="4032250"/>
          <p14:tracePt t="24128" x="990600" y="4013200"/>
          <p14:tracePt t="24135" x="996950" y="3975100"/>
          <p14:tracePt t="24147" x="1003300" y="3930650"/>
          <p14:tracePt t="24164" x="1003300" y="3860800"/>
          <p14:tracePt t="24181" x="1016000" y="3797300"/>
          <p14:tracePt t="24183" x="1016000" y="3778250"/>
          <p14:tracePt t="24197" x="1022350" y="3759200"/>
          <p14:tracePt t="24256" x="1022350" y="3771900"/>
          <p14:tracePt t="24265" x="1022350" y="3810000"/>
          <p14:tracePt t="24281" x="1047750" y="3911600"/>
          <p14:tracePt t="24298" x="1054100" y="3956050"/>
          <p14:tracePt t="24302" x="1054100" y="3968750"/>
          <p14:tracePt t="24319" x="1054100" y="3975100"/>
          <p14:tracePt t="24351" x="1060450" y="3981450"/>
          <p14:tracePt t="24374" x="1079500" y="3981450"/>
          <p14:tracePt t="24383" x="1092200" y="3968750"/>
          <p14:tracePt t="24390" x="1111250" y="3949700"/>
          <p14:tracePt t="24398" x="1130300" y="3924300"/>
          <p14:tracePt t="24414" x="1149350" y="3873500"/>
          <p14:tracePt t="24431" x="1162050" y="3841750"/>
          <p14:tracePt t="24447" x="1162050" y="3835400"/>
          <p14:tracePt t="24512" x="1162050" y="3854450"/>
          <p14:tracePt t="24528" x="1162050" y="3879850"/>
          <p14:tracePt t="24548" x="1162050" y="3892550"/>
          <p14:tracePt t="24562" x="1162050" y="3898900"/>
          <p14:tracePt t="24585" x="1168400" y="3905250"/>
          <p14:tracePt t="24615" x="1174750" y="3892550"/>
          <p14:tracePt t="24623" x="1181100" y="3886200"/>
          <p14:tracePt t="24631" x="1187450" y="3867150"/>
          <p14:tracePt t="24648" x="1193800" y="3854450"/>
          <p14:tracePt t="24665" x="1193800" y="3841750"/>
          <p14:tracePt t="24737" x="1193800" y="3848100"/>
          <p14:tracePt t="24747" x="1193800" y="3867150"/>
          <p14:tracePt t="24764" x="1193800" y="3911600"/>
          <p14:tracePt t="24766" x="1193800" y="3917950"/>
          <p14:tracePt t="24781" x="1193800" y="3924300"/>
          <p14:tracePt t="24866" x="1193800" y="3930650"/>
          <p14:tracePt t="24881" x="1200150" y="3924300"/>
          <p14:tracePt t="24895" x="1206500" y="3892550"/>
          <p14:tracePt t="24913" x="1206500" y="3886200"/>
          <p14:tracePt t="24921" x="1206500" y="3873500"/>
          <p14:tracePt t="24944" x="1206500" y="3867150"/>
          <p14:tracePt t="25088" x="1206500" y="3892550"/>
          <p14:tracePt t="25102" x="1206500" y="3924300"/>
          <p14:tracePt t="25120" x="1212850" y="4025900"/>
          <p14:tracePt t="25138" x="1219200" y="4044950"/>
          <p14:tracePt t="25210" x="1225550" y="4038600"/>
          <p14:tracePt t="25227" x="1225550" y="3981450"/>
          <p14:tracePt t="25230" x="1225550" y="3937000"/>
          <p14:tracePt t="25249" x="1225550" y="3854450"/>
          <p14:tracePt t="25264" x="1225550" y="3784600"/>
          <p14:tracePt t="25281" x="1225550" y="3759200"/>
          <p14:tracePt t="25297" x="1225550" y="3752850"/>
          <p14:tracePt t="25376" x="1225550" y="3778250"/>
          <p14:tracePt t="25390" x="1225550" y="3822700"/>
          <p14:tracePt t="25403" x="1225550" y="3848100"/>
          <p14:tracePt t="25414" x="1225550" y="3867150"/>
          <p14:tracePt t="25431" x="1225550" y="3879850"/>
          <p14:tracePt t="25512" x="1231900" y="3860800"/>
          <p14:tracePt t="25527" x="1231900" y="3829050"/>
          <p14:tracePt t="25547" x="1238250" y="3803650"/>
          <p14:tracePt t="25617" x="1238250" y="3810000"/>
          <p14:tracePt t="25634" x="1238250" y="3848100"/>
          <p14:tracePt t="25648" x="1238250" y="3860800"/>
          <p14:tracePt t="25783" x="1238250" y="3854450"/>
          <p14:tracePt t="25791" x="1238250" y="3848100"/>
          <p14:tracePt t="25800" x="1238250" y="3841750"/>
          <p14:tracePt t="25814" x="1238250" y="3835400"/>
          <p14:tracePt t="25831" x="1238250" y="3829050"/>
          <p14:tracePt t="25881" x="1231900" y="3835400"/>
          <p14:tracePt t="25895" x="1225550" y="3854450"/>
          <p14:tracePt t="25898" x="1219200" y="3879850"/>
          <p14:tracePt t="25914" x="1212850" y="3905250"/>
          <p14:tracePt t="25924" x="1212850" y="3924300"/>
          <p14:tracePt t="25934" x="1212850" y="3930650"/>
          <p14:tracePt t="26016" x="1212850" y="3924300"/>
          <p14:tracePt t="26031" x="1212850" y="3879850"/>
          <p14:tracePt t="26047" x="1212850" y="3848100"/>
          <p14:tracePt t="26065" x="1219200" y="3835400"/>
          <p14:tracePt t="26168" x="1219200" y="3848100"/>
          <p14:tracePt t="26183" x="1219200" y="3873500"/>
          <p14:tracePt t="26203" x="1219200" y="3886200"/>
          <p14:tracePt t="26207" x="1219200" y="3892550"/>
          <p14:tracePt t="26293" x="1219200" y="3879850"/>
          <p14:tracePt t="26311" x="1219200" y="3867150"/>
          <p14:tracePt t="26383" x="1219200" y="3879850"/>
          <p14:tracePt t="26394" x="1219200" y="3892550"/>
          <p14:tracePt t="26406" x="1219200" y="3930650"/>
          <p14:tracePt t="26417" x="1219200" y="3937000"/>
          <p14:tracePt t="26430" x="1219200" y="3943350"/>
          <p14:tracePt t="26506" x="1219200" y="3930650"/>
          <p14:tracePt t="26518" x="1219200" y="3911600"/>
          <p14:tracePt t="26521" x="1219200" y="3905250"/>
          <p14:tracePt t="26535" x="1219200" y="3886200"/>
          <p14:tracePt t="26822" x="0" y="0"/>
        </p14:tracePtLst>
        <p14:tracePtLst>
          <p14:tracePt t="28115" x="1041400" y="3702050"/>
          <p14:tracePt t="28130" x="1035050" y="3702050"/>
          <p14:tracePt t="28146" x="1035050" y="3733800"/>
          <p14:tracePt t="28160" x="1022350" y="3790950"/>
          <p14:tracePt t="28170" x="1022350" y="3816350"/>
          <p14:tracePt t="28180" x="1022350" y="3835400"/>
          <p14:tracePt t="28196" x="1022350" y="3879850"/>
          <p14:tracePt t="28199" x="1022350" y="3898900"/>
          <p14:tracePt t="28213" x="1022350" y="3917950"/>
          <p14:tracePt t="28230" x="1028700" y="3956050"/>
          <p14:tracePt t="28246" x="1041400" y="3968750"/>
          <p14:tracePt t="28280" x="1054100" y="3968750"/>
          <p14:tracePt t="28296" x="1066800" y="3968750"/>
          <p14:tracePt t="28313" x="1092200" y="3949700"/>
          <p14:tracePt t="28330" x="1130300" y="3905250"/>
          <p14:tracePt t="28347" x="1149350" y="3860800"/>
          <p14:tracePt t="28364" x="1162050" y="3829050"/>
          <p14:tracePt t="28367" x="1168400" y="3810000"/>
          <p14:tracePt t="28380" x="1174750" y="3797300"/>
          <p14:tracePt t="28397" x="1174750" y="3790950"/>
          <p14:tracePt t="28414" x="1174750" y="3778250"/>
          <p14:tracePt t="28856" x="0" y="0"/>
        </p14:tracePtLst>
        <p14:tracePtLst>
          <p14:tracePt t="36047" x="1422400" y="4229100"/>
          <p14:tracePt t="36120" x="1428750" y="4229100"/>
          <p14:tracePt t="36135" x="1492250" y="4229100"/>
          <p14:tracePt t="36148" x="1555750" y="4229100"/>
          <p14:tracePt t="36161" x="1708150" y="4229100"/>
          <p14:tracePt t="36178" x="1924050" y="4229100"/>
          <p14:tracePt t="36194" x="2159000" y="4229100"/>
          <p14:tracePt t="36198" x="2273300" y="4229100"/>
          <p14:tracePt t="36210" x="2374900" y="4229100"/>
          <p14:tracePt t="36227" x="2533650" y="4229100"/>
          <p14:tracePt t="36244" x="2609850" y="4229100"/>
          <p14:tracePt t="36260" x="2622550" y="4229100"/>
          <p14:tracePt t="36277" x="2628900" y="4229100"/>
          <p14:tracePt t="36351" x="2635250" y="4229100"/>
          <p14:tracePt t="36360" x="2641600" y="4229100"/>
          <p14:tracePt t="36378" x="2660650" y="4229100"/>
          <p14:tracePt t="36395" x="2717800" y="4235450"/>
          <p14:tracePt t="36411" x="2787650" y="4235450"/>
          <p14:tracePt t="36415" x="2851150" y="4235450"/>
          <p14:tracePt t="36428" x="2914650" y="4235450"/>
          <p14:tracePt t="36431" x="2990850" y="4235450"/>
          <p14:tracePt t="36444" x="3067050" y="4235450"/>
          <p14:tracePt t="36460" x="3213100" y="4235450"/>
          <p14:tracePt t="36462" x="3263900" y="4235450"/>
          <p14:tracePt t="36477" x="3308350" y="4235450"/>
          <p14:tracePt t="36480" x="3333750" y="4235450"/>
          <p14:tracePt t="36494" x="3346450" y="4235450"/>
          <p14:tracePt t="36510" x="3352800" y="4235450"/>
          <p14:tracePt t="36582" x="3359150" y="4235450"/>
          <p14:tracePt t="36600" x="3371850" y="4235450"/>
          <p14:tracePt t="36607" x="3384550" y="4235450"/>
          <p14:tracePt t="36615" x="3403600" y="4235450"/>
          <p14:tracePt t="36627" x="3422650" y="4235450"/>
          <p14:tracePt t="36644" x="3467100" y="4235450"/>
          <p14:tracePt t="36646" x="3492500" y="4235450"/>
          <p14:tracePt t="36660" x="3517900" y="4235450"/>
          <p14:tracePt t="36664" x="3549650" y="4235450"/>
          <p14:tracePt t="36677" x="3575050" y="4235450"/>
          <p14:tracePt t="36694" x="3657600" y="4235450"/>
          <p14:tracePt t="36710" x="3714750" y="4235450"/>
          <p14:tracePt t="36727" x="3810000" y="4235450"/>
          <p14:tracePt t="36743" x="3917950" y="4235450"/>
          <p14:tracePt t="36760" x="4025900" y="4235450"/>
          <p14:tracePt t="36777" x="4121150" y="4235450"/>
          <p14:tracePt t="36793" x="4203700" y="4235450"/>
          <p14:tracePt t="36810" x="4305300" y="4235450"/>
          <p14:tracePt t="36827" x="4387850" y="4235450"/>
          <p14:tracePt t="36843" x="4483100" y="4235450"/>
          <p14:tracePt t="36860" x="4572000" y="4235450"/>
          <p14:tracePt t="36877" x="4635500" y="4235450"/>
          <p14:tracePt t="36878" x="4660900" y="4235450"/>
          <p14:tracePt t="36894" x="4692650" y="4235450"/>
          <p14:tracePt t="36910" x="4730750" y="4235450"/>
          <p14:tracePt t="36927" x="4775200" y="4235450"/>
          <p14:tracePt t="36944" x="4832350" y="4235450"/>
          <p14:tracePt t="36960" x="4895850" y="4235450"/>
          <p14:tracePt t="36977" x="4940300" y="4235450"/>
          <p14:tracePt t="36993" x="4959350" y="4235450"/>
          <p14:tracePt t="37010" x="4965700" y="4235450"/>
          <p14:tracePt t="37225" x="4953000" y="4235450"/>
          <p14:tracePt t="37235" x="4908550" y="4235450"/>
          <p14:tracePt t="37248" x="4775200" y="4235450"/>
          <p14:tracePt t="37260" x="4667250" y="4235450"/>
          <p14:tracePt t="37263" x="4552950" y="4235450"/>
          <p14:tracePt t="37277" x="4406900" y="4235450"/>
          <p14:tracePt t="37294" x="3911600" y="4235450"/>
          <p14:tracePt t="37310" x="3606800" y="4235450"/>
          <p14:tracePt t="37327" x="3321050" y="4235450"/>
          <p14:tracePt t="37343" x="3098800" y="4235450"/>
          <p14:tracePt t="37360" x="2908300" y="4235450"/>
          <p14:tracePt t="37377" x="2762250" y="4235450"/>
          <p14:tracePt t="37382" x="2711450" y="4235450"/>
          <p14:tracePt t="37393" x="2679700" y="4235450"/>
          <p14:tracePt t="37410" x="2635250" y="4235450"/>
          <p14:tracePt t="37427" x="2622550" y="4235450"/>
          <p14:tracePt t="37527" x="2641600" y="4235450"/>
          <p14:tracePt t="37539" x="2698750" y="4235450"/>
          <p14:tracePt t="37553" x="2857500" y="4235450"/>
          <p14:tracePt t="37562" x="2959100" y="4235450"/>
          <p14:tracePt t="37576" x="3162300" y="4235450"/>
          <p14:tracePt t="37593" x="3289300" y="4235450"/>
          <p14:tracePt t="37610" x="3314700" y="4235450"/>
          <p14:tracePt t="37627" x="3321050" y="4235450"/>
          <p14:tracePt t="37680" x="3302000" y="4235450"/>
          <p14:tracePt t="37693" x="3257550" y="4235450"/>
          <p14:tracePt t="37704" x="3111500" y="4235450"/>
          <p14:tracePt t="37712" x="3009900" y="4235450"/>
          <p14:tracePt t="37727" x="2806700" y="4235450"/>
          <p14:tracePt t="37743" x="2660650" y="4235450"/>
          <p14:tracePt t="37760" x="2609850" y="4235450"/>
          <p14:tracePt t="37776" x="2603500" y="4235450"/>
          <p14:tracePt t="37839" x="2628900" y="4235450"/>
          <p14:tracePt t="37849" x="2679700" y="4235450"/>
          <p14:tracePt t="37860" x="2755900" y="4235450"/>
          <p14:tracePt t="37877" x="2971800" y="4235450"/>
          <p14:tracePt t="37880" x="3105150" y="4235450"/>
          <p14:tracePt t="37894" x="3257550" y="4235450"/>
          <p14:tracePt t="37896" x="3409950" y="4235450"/>
          <p14:tracePt t="37910" x="3619500" y="4235450"/>
          <p14:tracePt t="37927" x="3727450" y="4235450"/>
          <p14:tracePt t="37943" x="3746500" y="4235450"/>
          <p14:tracePt t="37960" x="3752850" y="4235450"/>
          <p14:tracePt t="38368" x="0" y="0"/>
        </p14:tracePtLst>
        <p14:tracePtLst>
          <p14:tracePt t="39376" x="857250" y="4114800"/>
          <p14:tracePt t="39433" x="844550" y="4114800"/>
          <p14:tracePt t="39444" x="831850" y="4133850"/>
          <p14:tracePt t="39460" x="800100" y="4203700"/>
          <p14:tracePt t="39465" x="774700" y="4248150"/>
          <p14:tracePt t="39476" x="749300" y="4298950"/>
          <p14:tracePt t="39493" x="704850" y="4413250"/>
          <p14:tracePt t="39495" x="685800" y="4476750"/>
          <p14:tracePt t="39509" x="666750" y="4533900"/>
          <p14:tracePt t="39511" x="660400" y="4597400"/>
          <p14:tracePt t="39526" x="635000" y="4718050"/>
          <p14:tracePt t="39542" x="628650" y="4845050"/>
          <p14:tracePt t="39559" x="628650" y="4972050"/>
          <p14:tracePt t="39576" x="628650" y="5092700"/>
          <p14:tracePt t="39592" x="628650" y="5200650"/>
          <p14:tracePt t="39609" x="628650" y="5308600"/>
          <p14:tracePt t="39626" x="647700" y="5403850"/>
          <p14:tracePt t="39643" x="660400" y="5505450"/>
          <p14:tracePt t="39659" x="673100" y="5594350"/>
          <p14:tracePt t="39676" x="698500" y="5670550"/>
          <p14:tracePt t="39693" x="711200" y="5734050"/>
          <p14:tracePt t="39695" x="717550" y="5759450"/>
          <p14:tracePt t="39710" x="723900" y="5772150"/>
          <p14:tracePt t="39726" x="723900" y="5784850"/>
          <p14:tracePt t="39850" x="730250" y="5784850"/>
          <p14:tracePt t="39888" x="730250" y="5791200"/>
          <p14:tracePt t="39902" x="749300" y="5803900"/>
          <p14:tracePt t="39919" x="768350" y="5810250"/>
          <p14:tracePt t="39930" x="800100" y="5822950"/>
          <p14:tracePt t="39943" x="901700" y="5867400"/>
          <p14:tracePt t="39959" x="1098550" y="5918200"/>
          <p14:tracePt t="39976" x="1409700" y="5969000"/>
          <p14:tracePt t="39992" x="1739900" y="5981700"/>
          <p14:tracePt t="40009" x="1987550" y="5981700"/>
          <p14:tracePt t="40025" x="2139950" y="5981700"/>
          <p14:tracePt t="40042" x="2247900" y="5969000"/>
          <p14:tracePt t="40059" x="2324100" y="5956300"/>
          <p14:tracePt t="40075" x="2413000" y="5943600"/>
          <p14:tracePt t="40092" x="2533650" y="5924550"/>
          <p14:tracePt t="40109" x="2686050" y="5899150"/>
          <p14:tracePt t="40110" x="2781300" y="5899150"/>
          <p14:tracePt t="40126" x="3022600" y="5899150"/>
          <p14:tracePt t="40143" x="3346450" y="5899150"/>
          <p14:tracePt t="40159" x="3695700" y="5899150"/>
          <p14:tracePt t="40176" x="4089400" y="5899150"/>
          <p14:tracePt t="40192" x="4476750" y="5899150"/>
          <p14:tracePt t="40210" x="4762500" y="5899150"/>
          <p14:tracePt t="40226" x="4978400" y="5899150"/>
          <p14:tracePt t="40242" x="5156200" y="5899150"/>
          <p14:tracePt t="40259" x="5314950" y="5899150"/>
          <p14:tracePt t="40275" x="5454650" y="5899150"/>
          <p14:tracePt t="40292" x="5600700" y="5899150"/>
          <p14:tracePt t="40296" x="5676900" y="5899150"/>
          <p14:tracePt t="40309" x="5740400" y="5899150"/>
          <p14:tracePt t="40326" x="5873750" y="5886450"/>
          <p14:tracePt t="40342" x="5886450" y="5880100"/>
          <p14:tracePt t="40359" x="5911850" y="5873750"/>
          <p14:tracePt t="40375" x="5918200" y="5867400"/>
          <p14:tracePt t="40393" x="5943600" y="5842000"/>
          <p14:tracePt t="40409" x="5975350" y="5810250"/>
          <p14:tracePt t="40426" x="5994400" y="5784850"/>
          <p14:tracePt t="40442" x="6007100" y="5753100"/>
          <p14:tracePt t="40459" x="6013450" y="5727700"/>
          <p14:tracePt t="40476" x="6019800" y="5676900"/>
          <p14:tracePt t="40492" x="6019800" y="5607050"/>
          <p14:tracePt t="40494" x="6019800" y="5549900"/>
          <p14:tracePt t="40509" x="6007100" y="5486400"/>
          <p14:tracePt t="40526" x="5943600" y="5314950"/>
          <p14:tracePt t="40542" x="5905500" y="5226050"/>
          <p14:tracePt t="40559" x="5873750" y="5168900"/>
          <p14:tracePt t="40575" x="5848350" y="5118100"/>
          <p14:tracePt t="40592" x="5835650" y="5086350"/>
          <p14:tracePt t="40609" x="5822950" y="5054600"/>
          <p14:tracePt t="40625" x="5810250" y="5035550"/>
          <p14:tracePt t="40643" x="5803900" y="5016500"/>
          <p14:tracePt t="40659" x="5803900" y="5010150"/>
          <p14:tracePt t="40750" x="0" y="0"/>
        </p14:tracePtLst>
        <p14:tracePtLst>
          <p14:tracePt t="41263" x="3771900" y="6318250"/>
          <p14:tracePt t="41270" x="3759200" y="6330950"/>
          <p14:tracePt t="41289" x="3746500" y="6343650"/>
          <p14:tracePt t="41296" x="3740150" y="6350000"/>
          <p14:tracePt t="41308" x="3740150" y="6356350"/>
          <p14:tracePt t="41325" x="3727450" y="6369050"/>
          <p14:tracePt t="41326" x="3721100" y="6369050"/>
          <p14:tracePt t="41342" x="3721100" y="6381750"/>
          <p14:tracePt t="41358" x="3708400" y="6388100"/>
          <p14:tracePt t="41375" x="3702050" y="6413500"/>
          <p14:tracePt t="41392" x="3689350" y="6432550"/>
          <p14:tracePt t="41408" x="3676650" y="6445250"/>
          <p14:tracePt t="41425" x="3670300" y="6477000"/>
          <p14:tracePt t="41442" x="3663950" y="6502400"/>
          <p14:tracePt t="41459" x="3657600" y="6521450"/>
          <p14:tracePt t="41475" x="3644900" y="6546850"/>
          <p14:tracePt t="41492" x="3644900" y="6572250"/>
          <p14:tracePt t="41508" x="3644900" y="6597650"/>
          <p14:tracePt t="41510" x="3644900" y="6616700"/>
          <p14:tracePt t="41525" x="3644900" y="6635750"/>
          <p14:tracePt t="41527" x="3651250" y="6635750"/>
          <p14:tracePt t="41542" x="3657600" y="6642100"/>
          <p14:tracePt t="41558" x="3663950" y="6661150"/>
          <p14:tracePt t="41575" x="3676650" y="6673850"/>
          <p14:tracePt t="41592" x="3714750" y="6686550"/>
          <p14:tracePt t="41608" x="3759200" y="6699250"/>
          <p14:tracePt t="41625" x="3841750" y="6711950"/>
          <p14:tracePt t="41642" x="3962400" y="6731000"/>
          <p14:tracePt t="41659" x="4127500" y="6737350"/>
          <p14:tracePt t="41676" x="4349750" y="6737350"/>
          <p14:tracePt t="41692" x="4559300" y="6737350"/>
          <p14:tracePt t="41695" x="4622800" y="6737350"/>
          <p14:tracePt t="41708" x="4667250" y="6737350"/>
          <p14:tracePt t="41726" x="4699000" y="6737350"/>
          <p14:tracePt t="41942" x="0" y="0"/>
        </p14:tracePtLst>
        <p14:tracePtLst>
          <p14:tracePt t="42978" x="908050" y="4178300"/>
          <p14:tracePt t="43016" x="901700" y="4184650"/>
          <p14:tracePt t="43032" x="889000" y="4254500"/>
          <p14:tracePt t="43046" x="882650" y="4324350"/>
          <p14:tracePt t="43058" x="857250" y="4489450"/>
          <p14:tracePt t="43075" x="819150" y="4705350"/>
          <p14:tracePt t="43091" x="774700" y="4908550"/>
          <p14:tracePt t="43108" x="768350" y="5054600"/>
          <p14:tracePt t="43125" x="768350" y="5187950"/>
          <p14:tracePt t="43127" x="755650" y="5251450"/>
          <p14:tracePt t="43142" x="755650" y="5334000"/>
          <p14:tracePt t="43159" x="749300" y="5403850"/>
          <p14:tracePt t="43175" x="749300" y="5467350"/>
          <p14:tracePt t="43192" x="749300" y="5524500"/>
          <p14:tracePt t="43209" x="749300" y="5575300"/>
          <p14:tracePt t="43225" x="749300" y="5607050"/>
          <p14:tracePt t="43241" x="749300" y="5626100"/>
          <p14:tracePt t="43258" x="749300" y="5632450"/>
          <p14:tracePt t="43447" x="749300" y="5638800"/>
          <p14:tracePt t="43463" x="755650" y="5626100"/>
          <p14:tracePt t="43475" x="768350" y="5600700"/>
          <p14:tracePt t="43491" x="831850" y="5543550"/>
          <p14:tracePt t="43491" x="0" y="0"/>
        </p14:tracePtLst>
        <p14:tracePtLst>
          <p14:tracePt t="44252" x="1695450" y="4235450"/>
          <p14:tracePt t="44291" x="1714500" y="4235450"/>
          <p14:tracePt t="44314" x="1873250" y="4235450"/>
          <p14:tracePt t="44319" x="1955800" y="4235450"/>
          <p14:tracePt t="44337" x="2178050" y="4235450"/>
          <p14:tracePt t="44352" x="2419350" y="4235450"/>
          <p14:tracePt t="44363" x="2546350" y="4235450"/>
          <p14:tracePt t="44374" x="2736850" y="4235450"/>
          <p14:tracePt t="44391" x="2889250" y="4248150"/>
          <p14:tracePt t="44408" x="2940050" y="4260850"/>
          <p14:tracePt t="44425" x="2959100" y="4260850"/>
          <p14:tracePt t="44441" x="2971800" y="4260850"/>
          <p14:tracePt t="44458" x="2978150" y="4260850"/>
          <p14:tracePt t="44474" x="2984500" y="4260850"/>
          <p14:tracePt t="44491" x="3003550" y="4260850"/>
          <p14:tracePt t="44979" x="3009900" y="4260850"/>
          <p14:tracePt t="44993" x="3048000" y="4260850"/>
          <p14:tracePt t="45010" x="3124200" y="4260850"/>
          <p14:tracePt t="45024" x="3238500" y="4260850"/>
          <p14:tracePt t="45041" x="3397250" y="4260850"/>
          <p14:tracePt t="45057" x="3587750" y="4260850"/>
          <p14:tracePt t="45074" x="3797300" y="4260850"/>
          <p14:tracePt t="45091" x="3987800" y="4260850"/>
          <p14:tracePt t="45107" x="4095750" y="4260850"/>
          <p14:tracePt t="45110" x="4127500" y="4260850"/>
          <p14:tracePt t="45124" x="4146550" y="4260850"/>
          <p14:tracePt t="45141" x="4159250" y="4260850"/>
          <p14:tracePt t="45143" x="4165600" y="4260850"/>
          <p14:tracePt t="45160" x="4171950" y="4260850"/>
          <p14:tracePt t="45175" x="4191000" y="4260850"/>
          <p14:tracePt t="45191" x="4229100" y="4260850"/>
          <p14:tracePt t="45209" x="4260850" y="4260850"/>
          <p14:tracePt t="45224" x="4292600" y="4260850"/>
          <p14:tracePt t="45241" x="4343400" y="4260850"/>
          <p14:tracePt t="45257" x="4419600" y="4260850"/>
          <p14:tracePt t="45274" x="4546600" y="4279900"/>
          <p14:tracePt t="45290" x="4679950" y="4292600"/>
          <p14:tracePt t="45295" x="4743450" y="4305300"/>
          <p14:tracePt t="45307" x="4775200" y="4305300"/>
          <p14:tracePt t="45324" x="4813300" y="4305300"/>
          <p14:tracePt t="45326" x="4826000" y="4305300"/>
          <p14:tracePt t="45340" x="4832350" y="4305300"/>
          <p14:tracePt t="46336" x="0" y="0"/>
        </p14:tracePtLst>
        <p14:tracePtLst>
          <p14:tracePt t="47720" x="5651500" y="4025900"/>
          <p14:tracePt t="47753" x="5645150" y="4025900"/>
          <p14:tracePt t="47764" x="5638800" y="4032250"/>
          <p14:tracePt t="47776" x="5626100" y="4064000"/>
          <p14:tracePt t="47790" x="5600700" y="4114800"/>
          <p14:tracePt t="47806" x="5594350" y="4165600"/>
          <p14:tracePt t="47823" x="5594350" y="4222750"/>
          <p14:tracePt t="47839" x="5613400" y="4286250"/>
          <p14:tracePt t="47856" x="5626100" y="4330700"/>
          <p14:tracePt t="47873" x="5657850" y="4368800"/>
          <p14:tracePt t="47889" x="5676900" y="4394200"/>
          <p14:tracePt t="47906" x="5689600" y="4413250"/>
          <p14:tracePt t="48126" x="0" y="0"/>
        </p14:tracePtLst>
        <p14:tracePtLst>
          <p14:tracePt t="48867" x="1187450" y="5283200"/>
          <p14:tracePt t="48906" x="1187450" y="5295900"/>
          <p14:tracePt t="48922" x="1193800" y="5327650"/>
          <p14:tracePt t="48941" x="1200150" y="5372100"/>
          <p14:tracePt t="48945" x="1200150" y="5391150"/>
          <p14:tracePt t="48957" x="1200150" y="5410200"/>
          <p14:tracePt t="48974" x="1200150" y="5441950"/>
          <p14:tracePt t="48990" x="1200150" y="5480050"/>
          <p14:tracePt t="49007" x="1187450" y="5530850"/>
          <p14:tracePt t="49023" x="1174750" y="5568950"/>
          <p14:tracePt t="49039" x="1136650" y="5626100"/>
          <p14:tracePt t="49057" x="1111250" y="5651500"/>
          <p14:tracePt t="49073" x="1092200" y="5676900"/>
          <p14:tracePt t="49090" x="1085850" y="5676900"/>
          <p14:tracePt t="49232" x="1079500" y="5676900"/>
          <p14:tracePt t="49247" x="0" y="0"/>
        </p14:tracePtLst>
        <p14:tracePtLst>
          <p14:tracePt t="49642" x="895350" y="5499100"/>
          <p14:tracePt t="49690" x="895350" y="5511800"/>
          <p14:tracePt t="49712" x="901700" y="5530850"/>
          <p14:tracePt t="49717" x="901700" y="5543550"/>
          <p14:tracePt t="49731" x="901700" y="5575300"/>
          <p14:tracePt t="49741" x="901700" y="5581650"/>
          <p14:tracePt t="49743" x="901700" y="5600700"/>
          <p14:tracePt t="49757" x="901700" y="5613400"/>
          <p14:tracePt t="49772" x="901700" y="5638800"/>
          <p14:tracePt t="49776" x="901700" y="5645150"/>
          <p14:tracePt t="49790" x="901700" y="5664200"/>
          <p14:tracePt t="49806" x="901700" y="5683250"/>
          <p14:tracePt t="49822" x="901700" y="5708650"/>
          <p14:tracePt t="49839" x="901700" y="5727700"/>
          <p14:tracePt t="49856" x="901700" y="5746750"/>
          <p14:tracePt t="49961" x="901700" y="5753100"/>
          <p14:tracePt t="49972" x="901700" y="5759450"/>
          <p14:tracePt t="49992" x="901700" y="5765800"/>
          <p14:tracePt t="49999" x="895350" y="5765800"/>
          <p14:tracePt t="50007" x="882650" y="5765800"/>
          <p14:tracePt t="50022" x="838200" y="5765800"/>
          <p14:tracePt t="50040" x="800100" y="5765800"/>
          <p14:tracePt t="50055" x="787400" y="5765800"/>
          <p14:tracePt t="50161" x="781050" y="5765800"/>
          <p14:tracePt t="50334" x="0" y="0"/>
        </p14:tracePtLst>
        <p14:tracePtLst>
          <p14:tracePt t="50809" x="1447800" y="4654550"/>
          <p14:tracePt t="50818" x="1435100" y="4654550"/>
          <p14:tracePt t="50827" x="1416050" y="4654550"/>
          <p14:tracePt t="50839" x="1384300" y="4679950"/>
          <p14:tracePt t="50855" x="1339850" y="4743450"/>
          <p14:tracePt t="50872" x="1295400" y="4813300"/>
          <p14:tracePt t="50889" x="1263650" y="4876800"/>
          <p14:tracePt t="50905" x="1257300" y="4921250"/>
          <p14:tracePt t="50922" x="1257300" y="4978400"/>
          <p14:tracePt t="50939" x="1270000" y="5041900"/>
          <p14:tracePt t="50943" x="1295400" y="5080000"/>
          <p14:tracePt t="50956" x="1320800" y="5111750"/>
          <p14:tracePt t="50973" x="1428750" y="5175250"/>
          <p14:tracePt t="50975" x="1504950" y="5200650"/>
          <p14:tracePt t="50990" x="1701800" y="5219700"/>
          <p14:tracePt t="51006" x="1981200" y="5219700"/>
          <p14:tracePt t="51023" x="2381250" y="5187950"/>
          <p14:tracePt t="51039" x="2736850" y="5130800"/>
          <p14:tracePt t="51056" x="2971800" y="5073650"/>
          <p14:tracePt t="51072" x="3079750" y="5029200"/>
          <p14:tracePt t="51089" x="3136900" y="4991100"/>
          <p14:tracePt t="51105" x="3155950" y="4972050"/>
          <p14:tracePt t="51122" x="3155950" y="4959350"/>
          <p14:tracePt t="51138" x="3143250" y="4914900"/>
          <p14:tracePt t="51155" x="3098800" y="4876800"/>
          <p14:tracePt t="51172" x="3003550" y="4845050"/>
          <p14:tracePt t="51188" x="2895600" y="4819650"/>
          <p14:tracePt t="51206" x="2755900" y="4794250"/>
          <p14:tracePt t="51207" x="2692400" y="4794250"/>
          <p14:tracePt t="51222" x="2559050" y="4800600"/>
          <p14:tracePt t="51239" x="2489200" y="4826000"/>
          <p14:tracePt t="51255" x="2457450" y="4851400"/>
          <p14:tracePt t="51272" x="2451100" y="4883150"/>
          <p14:tracePt t="51288" x="2470150" y="4959350"/>
          <p14:tracePt t="51305" x="2540000" y="5029200"/>
          <p14:tracePt t="51321" x="2641600" y="5067300"/>
          <p14:tracePt t="51338" x="2794000" y="5092700"/>
          <p14:tracePt t="51355" x="2959100" y="5092700"/>
          <p14:tracePt t="51372" x="3098800" y="5073650"/>
          <p14:tracePt t="51388" x="3162300" y="5054600"/>
          <p14:tracePt t="51405" x="3194050" y="5035550"/>
          <p14:tracePt t="51407" x="3200400" y="5022850"/>
          <p14:tracePt t="51422" x="3200400" y="5010150"/>
          <p14:tracePt t="51438" x="3206750" y="5010150"/>
          <p14:tracePt t="51528" x="3206750" y="5003800"/>
          <p14:tracePt t="51544" x="3206750" y="4997450"/>
          <p14:tracePt t="51555" x="0" y="0"/>
        </p14:tracePtLst>
        <p14:tracePtLst>
          <p14:tracePt t="52121" x="1993900" y="4184650"/>
          <p14:tracePt t="52211" x="2038350" y="4184650"/>
          <p14:tracePt t="52226" x="2152650" y="4203700"/>
          <p14:tracePt t="52243" x="2355850" y="4235450"/>
          <p14:tracePt t="52247" x="2463800" y="4254500"/>
          <p14:tracePt t="52256" x="2571750" y="4260850"/>
          <p14:tracePt t="52272" x="2768600" y="4260850"/>
          <p14:tracePt t="52289" x="2946400" y="4260850"/>
          <p14:tracePt t="52305" x="3067050" y="4260850"/>
          <p14:tracePt t="52321" x="3098800" y="4260850"/>
          <p14:tracePt t="52339" x="3111500" y="4260850"/>
          <p14:tracePt t="52457" x="3092450" y="4260850"/>
          <p14:tracePt t="52474" x="2978150" y="4260850"/>
          <p14:tracePt t="52491" x="2838450" y="4260850"/>
          <p14:tracePt t="52505" x="2730500" y="4260850"/>
          <p14:tracePt t="52522" x="2673350" y="4260850"/>
          <p14:tracePt t="52538" x="2660650" y="4260850"/>
          <p14:tracePt t="52632" x="2686050" y="4260850"/>
          <p14:tracePt t="52645" x="2724150" y="4260850"/>
          <p14:tracePt t="52649" x="2787650" y="4260850"/>
          <p14:tracePt t="52665" x="2927350" y="4260850"/>
          <p14:tracePt t="52678" x="3035300" y="4260850"/>
          <p14:tracePt t="52688" x="3067050" y="4260850"/>
          <p14:tracePt t="52705" x="3086100" y="4260850"/>
          <p14:tracePt t="52721" x="3092450" y="4260850"/>
          <p14:tracePt t="52830" x="0" y="0"/>
        </p14:tracePtLst>
        <p14:tracePtLst>
          <p14:tracePt t="53449" x="3187700" y="4572000"/>
          <p14:tracePt t="53463" x="3181350" y="4572000"/>
          <p14:tracePt t="53475" x="3181350" y="4578350"/>
          <p14:tracePt t="53489" x="3168650" y="4654550"/>
          <p14:tracePt t="53506" x="3149600" y="4730750"/>
          <p14:tracePt t="53521" x="3149600" y="4787900"/>
          <p14:tracePt t="53538" x="3149600" y="4819650"/>
          <p14:tracePt t="53555" x="3149600" y="4832350"/>
          <p14:tracePt t="53586" x="3149600" y="4838700"/>
          <p14:tracePt t="53600" x="3155950" y="4838700"/>
          <p14:tracePt t="53607" x="3168650" y="4838700"/>
          <p14:tracePt t="53621" x="3181350" y="4826000"/>
          <p14:tracePt t="53638" x="3232150" y="4743450"/>
          <p14:tracePt t="53654" x="3257550" y="4692650"/>
          <p14:tracePt t="53671" x="3270250" y="4654550"/>
          <p14:tracePt t="53687" x="3276600" y="4654550"/>
          <p14:tracePt t="53704" x="3276600" y="4648200"/>
          <p14:tracePt t="53761" x="3276600" y="4654550"/>
          <p14:tracePt t="53773" x="3276600" y="4699000"/>
          <p14:tracePt t="53776" x="3276600" y="4749800"/>
          <p14:tracePt t="53789" x="3276600" y="4806950"/>
          <p14:tracePt t="53804" x="3276600" y="4883150"/>
          <p14:tracePt t="53809" x="3276600" y="4895850"/>
          <p14:tracePt t="53821" x="3276600" y="4902200"/>
          <p14:tracePt t="53824" x="3276600" y="4908550"/>
          <p14:tracePt t="53873" x="3289300" y="4902200"/>
          <p14:tracePt t="53888" x="3308350" y="4845050"/>
          <p14:tracePt t="53904" x="3321050" y="4775200"/>
          <p14:tracePt t="53921" x="3333750" y="4705350"/>
          <p14:tracePt t="53937" x="3333750" y="4667250"/>
          <p14:tracePt t="53955" x="3333750" y="4648200"/>
          <p14:tracePt t="53991" x="3340100" y="4641850"/>
          <p14:tracePt t="54025" x="3340100" y="4660900"/>
          <p14:tracePt t="54036" x="3340100" y="4686300"/>
          <p14:tracePt t="54047" x="3340100" y="4730750"/>
          <p14:tracePt t="54058" x="3340100" y="4749800"/>
          <p14:tracePt t="54072" x="3340100" y="4775200"/>
          <p14:tracePt t="54088" x="3346450" y="4794250"/>
          <p14:tracePt t="54145" x="3352800" y="4787900"/>
          <p14:tracePt t="54152" x="3352800" y="4781550"/>
          <p14:tracePt t="54160" x="3359150" y="4749800"/>
          <p14:tracePt t="54171" x="3365500" y="4724400"/>
          <p14:tracePt t="54187" x="3365500" y="4692650"/>
          <p14:tracePt t="54204" x="3371850" y="4667250"/>
          <p14:tracePt t="54206" x="3378200" y="4660900"/>
          <p14:tracePt t="54256" x="3378200" y="4667250"/>
          <p14:tracePt t="54264" x="3378200" y="4686300"/>
          <p14:tracePt t="54271" x="3378200" y="4724400"/>
          <p14:tracePt t="54287" x="3371850" y="4749800"/>
          <p14:tracePt t="54305" x="3371850" y="4768850"/>
          <p14:tracePt t="54321" x="3371850" y="4775200"/>
          <p14:tracePt t="54670" x="0" y="0"/>
        </p14:tracePtLst>
        <p14:tracePtLst>
          <p14:tracePt t="54983" x="3282950" y="4546600"/>
          <p14:tracePt t="54991" x="3276600" y="4546600"/>
          <p14:tracePt t="55004" x="3276600" y="4565650"/>
          <p14:tracePt t="55021" x="3263900" y="4648200"/>
          <p14:tracePt t="55024" x="3251200" y="4692650"/>
          <p14:tracePt t="55038" x="3251200" y="4768850"/>
          <p14:tracePt t="55054" x="3251200" y="4838700"/>
          <p14:tracePt t="55071" x="3251200" y="4864100"/>
          <p14:tracePt t="55087" x="3251200" y="4876800"/>
          <p14:tracePt t="55143" x="3257550" y="4883150"/>
          <p14:tracePt t="55150" x="3263900" y="4883150"/>
          <p14:tracePt t="55160" x="3263900" y="4870450"/>
          <p14:tracePt t="55170" x="3270250" y="4838700"/>
          <p14:tracePt t="55187" x="3276600" y="4762500"/>
          <p14:tracePt t="55204" x="3276600" y="4711700"/>
          <p14:tracePt t="55206" x="3276600" y="4705350"/>
          <p14:tracePt t="55221" x="3282950" y="4692650"/>
          <p14:tracePt t="55288" x="3282950" y="4711700"/>
          <p14:tracePt t="55298" x="3282950" y="4743450"/>
          <p14:tracePt t="55310" x="3282950" y="4800600"/>
          <p14:tracePt t="55321" x="3282950" y="4813300"/>
          <p14:tracePt t="55337" x="3282950" y="4826000"/>
          <p14:tracePt t="55415" x="3289300" y="4800600"/>
          <p14:tracePt t="55431" x="3289300" y="4768850"/>
          <p14:tracePt t="55451" x="3289300" y="4730750"/>
          <p14:tracePt t="55462" x="3289300" y="4718050"/>
          <p14:tracePt t="55654" x="0" y="0"/>
        </p14:tracePtLst>
        <p14:tracePtLst>
          <p14:tracePt t="56282" x="4356100" y="4635500"/>
          <p14:tracePt t="56301" x="4356100" y="4679950"/>
          <p14:tracePt t="56304" x="4356100" y="4724400"/>
          <p14:tracePt t="56315" x="4356100" y="4787900"/>
          <p14:tracePt t="56326" x="4356100" y="4902200"/>
          <p14:tracePt t="56337" x="4356100" y="4940300"/>
          <p14:tracePt t="56353" x="4356100" y="4984750"/>
          <p14:tracePt t="56370" x="4356100" y="5016500"/>
          <p14:tracePt t="56432" x="4362450" y="5022850"/>
          <p14:tracePt t="56449" x="4368800" y="5003800"/>
          <p14:tracePt t="56464" x="4387850" y="4933950"/>
          <p14:tracePt t="56481" x="4406900" y="4845050"/>
          <p14:tracePt t="56492" x="4425950" y="4800600"/>
          <p14:tracePt t="56496" x="4438650" y="4749800"/>
          <p14:tracePt t="56504" x="4451350" y="4724400"/>
          <p14:tracePt t="56520" x="4464050" y="4692650"/>
          <p14:tracePt t="56536" x="4464050" y="4686300"/>
          <p14:tracePt t="56599" x="4464050" y="4692650"/>
          <p14:tracePt t="56609" x="4464050" y="4718050"/>
          <p14:tracePt t="56620" x="4464050" y="4756150"/>
          <p14:tracePt t="56637" x="4470400" y="4838700"/>
          <p14:tracePt t="56639" x="4476750" y="4857750"/>
          <p14:tracePt t="56654" x="4483100" y="4876800"/>
          <p14:tracePt t="56670" x="4483100" y="4883150"/>
          <p14:tracePt t="56730" x="4489450" y="4883150"/>
          <p14:tracePt t="56746" x="4508500" y="4851400"/>
          <p14:tracePt t="56760" x="4521200" y="4800600"/>
          <p14:tracePt t="56774" x="4527550" y="4762500"/>
          <p14:tracePt t="56788" x="4540250" y="4743450"/>
          <p14:tracePt t="56804" x="4540250" y="4730750"/>
          <p14:tracePt t="56807" x="4540250" y="4724400"/>
          <p14:tracePt t="56872" x="4540250" y="4737100"/>
          <p14:tracePt t="56888" x="4540250" y="4794250"/>
          <p14:tracePt t="56903" x="4540250" y="4826000"/>
          <p14:tracePt t="56920" x="4540250" y="4832350"/>
          <p14:tracePt t="56999" x="4546600" y="4826000"/>
          <p14:tracePt t="57008" x="4546600" y="4819650"/>
          <p14:tracePt t="57020" x="4552950" y="4794250"/>
          <p14:tracePt t="57038" x="4559300" y="4749800"/>
          <p14:tracePt t="57040" x="4565650" y="4743450"/>
          <p14:tracePt t="57054" x="4572000" y="4730750"/>
          <p14:tracePt t="57070" x="4572000" y="4724400"/>
          <p14:tracePt t="57128" x="4572000" y="4730750"/>
          <p14:tracePt t="57138" x="4572000" y="4743450"/>
          <p14:tracePt t="57153" x="4572000" y="4756150"/>
          <p14:tracePt t="57170" x="4572000" y="4762500"/>
          <p14:tracePt t="57291" x="4572000" y="4756150"/>
          <p14:tracePt t="57305" x="4572000" y="4737100"/>
          <p14:tracePt t="57320" x="4578350" y="4724400"/>
          <p14:tracePt t="57337" x="4584700" y="4699000"/>
          <p14:tracePt t="57359" x="4584700" y="4692650"/>
          <p14:tracePt t="57370" x="4591050" y="4679950"/>
          <p14:tracePt t="57465" x="4591050" y="4692650"/>
          <p14:tracePt t="57480" x="4591050" y="4718050"/>
          <p14:tracePt t="57496" x="4591050" y="4724400"/>
          <p14:tracePt t="57506" x="4591050" y="4730750"/>
          <p14:tracePt t="57608" x="4597400" y="4730750"/>
          <p14:tracePt t="57624" x="4597400" y="4718050"/>
          <p14:tracePt t="57641" x="4597400" y="4711700"/>
          <p14:tracePt t="57728" x="4597400" y="4724400"/>
          <p14:tracePt t="57745" x="4597400" y="4730750"/>
          <p14:tracePt t="58179" x="4597400" y="4737100"/>
          <p14:tracePt t="58200" x="4597400" y="4749800"/>
          <p14:tracePt t="58218" x="4597400" y="4768850"/>
          <p14:tracePt t="58231" x="4597400" y="4794250"/>
          <p14:tracePt t="58242" x="4597400" y="4800600"/>
          <p14:tracePt t="58253" x="4597400" y="4806950"/>
          <p14:tracePt t="58551" x="0" y="0"/>
        </p14:tracePtLst>
        <p14:tracePtLst>
          <p14:tracePt t="61220" x="2184400" y="4559300"/>
          <p14:tracePt t="61328" x="1460500" y="4845050"/>
          <p14:tracePt t="61336" x="1454150" y="4921250"/>
          <p14:tracePt t="61352" x="1428750" y="5073650"/>
          <p14:tracePt t="61368" x="1435100" y="5200650"/>
          <p14:tracePt t="61385" x="1466850" y="5295900"/>
          <p14:tracePt t="61402" x="1517650" y="5378450"/>
          <p14:tracePt t="61418" x="1619250" y="5461000"/>
          <p14:tracePt t="61435" x="1771650" y="5537200"/>
          <p14:tracePt t="61451" x="2038350" y="5607050"/>
          <p14:tracePt t="61468" x="2482850" y="5638800"/>
          <p14:tracePt t="61485" x="3092450" y="5632450"/>
          <p14:tracePt t="61486" x="3378200" y="5607050"/>
          <p14:tracePt t="61502" x="3886200" y="5511800"/>
          <p14:tracePt t="61518" x="4210050" y="5422900"/>
          <p14:tracePt t="61535" x="4324350" y="5359400"/>
          <p14:tracePt t="61552" x="4356100" y="5314950"/>
          <p14:tracePt t="61568" x="4362450" y="5270500"/>
          <p14:tracePt t="61585" x="4362450" y="5219700"/>
          <p14:tracePt t="61601" x="4337050" y="5156200"/>
          <p14:tracePt t="61618" x="4267200" y="5067300"/>
          <p14:tracePt t="61635" x="4152900" y="4959350"/>
          <p14:tracePt t="61651" x="3994150" y="4832350"/>
          <p14:tracePt t="61668" x="3714750" y="4686300"/>
          <p14:tracePt t="61685" x="3422650" y="4578350"/>
          <p14:tracePt t="61686" x="3289300" y="4533900"/>
          <p14:tracePt t="61701" x="3060700" y="4495800"/>
          <p14:tracePt t="61718" x="2870200" y="4483100"/>
          <p14:tracePt t="61735" x="2730500" y="4483100"/>
          <p14:tracePt t="61752" x="2603500" y="4508500"/>
          <p14:tracePt t="61768" x="2476500" y="4559300"/>
          <p14:tracePt t="61785" x="2362200" y="4622800"/>
          <p14:tracePt t="61802" x="2266950" y="4692650"/>
          <p14:tracePt t="61818" x="2184400" y="4781550"/>
          <p14:tracePt t="61835" x="2139950" y="4864100"/>
          <p14:tracePt t="61852" x="2127250" y="4933950"/>
          <p14:tracePt t="61855" x="2127250" y="4965700"/>
          <p14:tracePt t="61868" x="2127250" y="5010150"/>
          <p14:tracePt t="61885" x="2165350" y="5086350"/>
          <p14:tracePt t="61886" x="2190750" y="5111750"/>
          <p14:tracePt t="61901" x="2298700" y="5187950"/>
          <p14:tracePt t="61918" x="2451100" y="5245100"/>
          <p14:tracePt t="61935" x="2692400" y="5276850"/>
          <p14:tracePt t="61951" x="2978150" y="5283200"/>
          <p14:tracePt t="61968" x="3321050" y="5257800"/>
          <p14:tracePt t="61985" x="3581400" y="5187950"/>
          <p14:tracePt t="62002" x="3727450" y="5105400"/>
          <p14:tracePt t="62018" x="3790950" y="5016500"/>
          <p14:tracePt t="62035" x="3797300" y="4940300"/>
          <p14:tracePt t="62051" x="3778250" y="4838700"/>
          <p14:tracePt t="62068" x="3708400" y="4762500"/>
          <p14:tracePt t="62070" x="3670300" y="4724400"/>
          <p14:tracePt t="62085" x="3613150" y="4692650"/>
          <p14:tracePt t="62086" x="3524250" y="4648200"/>
          <p14:tracePt t="62102" x="3302000" y="4565650"/>
          <p14:tracePt t="62118" x="2921000" y="4483100"/>
          <p14:tracePt t="62135" x="2559050" y="4445000"/>
          <p14:tracePt t="62151" x="2330450" y="4451350"/>
          <p14:tracePt t="62168" x="2178050" y="4489450"/>
          <p14:tracePt t="62185" x="2076450" y="4565650"/>
          <p14:tracePt t="62201" x="2025650" y="4660900"/>
          <p14:tracePt t="62218" x="2000250" y="4749800"/>
          <p14:tracePt t="62235" x="2000250" y="4794250"/>
          <p14:tracePt t="62252" x="2012950" y="4845050"/>
          <p14:tracePt t="62268" x="2070100" y="4889500"/>
          <p14:tracePt t="62270" x="2127250" y="4902200"/>
          <p14:tracePt t="62285" x="2190750" y="4921250"/>
          <p14:tracePt t="62288" x="2286000" y="4946650"/>
          <p14:tracePt t="62301" x="2508250" y="4965700"/>
          <p14:tracePt t="62318" x="2813050" y="4965700"/>
          <p14:tracePt t="62334" x="3111500" y="4940300"/>
          <p14:tracePt t="62352" x="3263900" y="4889500"/>
          <p14:tracePt t="62368" x="3308350" y="4845050"/>
          <p14:tracePt t="62384" x="3308350" y="4800600"/>
          <p14:tracePt t="62401" x="3282950" y="4756150"/>
          <p14:tracePt t="62418" x="3213100" y="4711700"/>
          <p14:tracePt t="62434" x="3124200" y="4667250"/>
          <p14:tracePt t="62451" x="2959100" y="4635500"/>
          <p14:tracePt t="62468" x="2755900" y="4603750"/>
          <p14:tracePt t="62484" x="2590800" y="4610100"/>
          <p14:tracePt t="62485" x="2514600" y="4622800"/>
          <p14:tracePt t="62502" x="2425700" y="4679950"/>
          <p14:tracePt t="62518" x="2374900" y="4756150"/>
          <p14:tracePt t="62535" x="2368550" y="4845050"/>
          <p14:tracePt t="62551" x="2374900" y="4959350"/>
          <p14:tracePt t="62568" x="2432050" y="5048250"/>
          <p14:tracePt t="62585" x="2546350" y="5124450"/>
          <p14:tracePt t="62601" x="2736850" y="5156200"/>
          <p14:tracePt t="62618" x="2978150" y="5168900"/>
          <p14:tracePt t="62634" x="3251200" y="5130800"/>
          <p14:tracePt t="62651" x="3384550" y="5067300"/>
          <p14:tracePt t="62668" x="3441700" y="4978400"/>
          <p14:tracePt t="62684" x="3454400" y="4914900"/>
          <p14:tracePt t="62685" x="3454400" y="4889500"/>
          <p14:tracePt t="62701" x="3441700" y="4838700"/>
          <p14:tracePt t="62718" x="3416300" y="4813300"/>
          <p14:tracePt t="62734" x="3365500" y="4794250"/>
          <p14:tracePt t="62752" x="3321050" y="4794250"/>
          <p14:tracePt t="62768" x="3244850" y="4794250"/>
          <p14:tracePt t="62785" x="3175000" y="4838700"/>
          <p14:tracePt t="62801" x="3130550" y="4927600"/>
          <p14:tracePt t="62818" x="3117850" y="4991100"/>
          <p14:tracePt t="62835" x="3117850" y="5022850"/>
          <p14:tracePt t="62851" x="3124200" y="5048250"/>
          <p14:tracePt t="62868" x="3143250" y="5054600"/>
          <p14:tracePt t="62884" x="3187700" y="5054600"/>
          <p14:tracePt t="62886" x="3206750" y="5054600"/>
          <p14:tracePt t="62901" x="3244850" y="5054600"/>
          <p14:tracePt t="62902" x="3270250" y="5041900"/>
          <p14:tracePt t="62918" x="3314700" y="4991100"/>
          <p14:tracePt t="62934" x="3333750" y="4940300"/>
          <p14:tracePt t="62951" x="3346450" y="4908550"/>
          <p14:tracePt t="62968" x="3346450" y="4895850"/>
          <p14:tracePt t="62984" x="3346450" y="4889500"/>
          <p14:tracePt t="63600" x="0" y="0"/>
        </p14:tracePtLst>
        <p14:tracePtLst>
          <p14:tracePt t="64716" x="3651250" y="4337050"/>
          <p14:tracePt t="64788" x="3657600" y="4343400"/>
          <p14:tracePt t="64807" x="3898900" y="4394200"/>
          <p14:tracePt t="64822" x="4311650" y="4470400"/>
          <p14:tracePt t="64834" x="4578350" y="4483100"/>
          <p14:tracePt t="64851" x="5143500" y="4508500"/>
          <p14:tracePt t="64854" x="5384800" y="4508500"/>
          <p14:tracePt t="64867" x="5600700" y="4508500"/>
          <p14:tracePt t="64884" x="5886450" y="4508500"/>
          <p14:tracePt t="64887" x="5949950" y="4508500"/>
          <p14:tracePt t="64901" x="5975350" y="4508500"/>
          <p14:tracePt t="64918" x="5994400" y="4508500"/>
          <p14:tracePt t="65028" x="6000750" y="4514850"/>
          <p14:tracePt t="65135" x="6013450" y="4521200"/>
          <p14:tracePt t="65148" x="6045200" y="4527550"/>
          <p14:tracePt t="65164" x="6197600" y="4540250"/>
          <p14:tracePt t="65167" x="6318250" y="4559300"/>
          <p14:tracePt t="65181" x="6477000" y="4578350"/>
          <p14:tracePt t="65190" x="6648450" y="4616450"/>
          <p14:tracePt t="65191" x="6807200" y="4635500"/>
          <p14:tracePt t="65200" x="6972300" y="4660900"/>
          <p14:tracePt t="65217" x="7143750" y="4667250"/>
          <p14:tracePt t="65234" x="7200900" y="4667250"/>
          <p14:tracePt t="65250" x="7213600" y="4667250"/>
          <p14:tracePt t="65311" x="7200900" y="4667250"/>
          <p14:tracePt t="65319" x="7169150" y="4660900"/>
          <p14:tracePt t="65334" x="7048500" y="4648200"/>
          <p14:tracePt t="65350" x="6864350" y="4610100"/>
          <p14:tracePt t="65367" x="6705600" y="4584700"/>
          <p14:tracePt t="65384" x="6604000" y="4572000"/>
          <p14:tracePt t="65400" x="6591300" y="4572000"/>
          <p14:tracePt t="65417" x="6584950" y="4572000"/>
          <p14:tracePt t="65456" x="6597650" y="4572000"/>
          <p14:tracePt t="65462" x="6610350" y="4572000"/>
          <p14:tracePt t="65471" x="6635750" y="4572000"/>
          <p14:tracePt t="65483" x="6667500" y="4572000"/>
          <p14:tracePt t="65500" x="6731000" y="4572000"/>
          <p14:tracePt t="65517" x="6781800" y="4572000"/>
          <p14:tracePt t="65519" x="6794500" y="4572000"/>
          <p14:tracePt t="65534" x="6800850" y="4572000"/>
          <p14:tracePt t="66014" x="0" y="0"/>
        </p14:tracePtLst>
        <p14:tracePtLst>
          <p14:tracePt t="66858" x="7092950" y="3962400"/>
          <p14:tracePt t="66928" x="7112000" y="3962400"/>
          <p14:tracePt t="66938" x="7143750" y="3962400"/>
          <p14:tracePt t="66950" x="7219950" y="3962400"/>
          <p14:tracePt t="66967" x="7346950" y="3962400"/>
          <p14:tracePt t="66983" x="7473950" y="3962400"/>
          <p14:tracePt t="67000" x="7588250" y="3962400"/>
          <p14:tracePt t="67016" x="7689850" y="3962400"/>
          <p14:tracePt t="67033" x="7753350" y="3962400"/>
          <p14:tracePt t="67050" x="7785100" y="3962400"/>
          <p14:tracePt t="67066" x="7797800" y="3962400"/>
          <p14:tracePt t="67280" x="7804150" y="3962400"/>
          <p14:tracePt t="67296" x="7816850" y="3962400"/>
          <p14:tracePt t="67313" x="7829550" y="3962400"/>
          <p14:tracePt t="67332" x="7848600" y="3962400"/>
          <p14:tracePt t="67338" x="7867650" y="3962400"/>
          <p14:tracePt t="67349" x="7880350" y="3962400"/>
          <p14:tracePt t="67351" x="7905750" y="3962400"/>
          <p14:tracePt t="67360" x="7924800" y="3962400"/>
          <p14:tracePt t="67367" x="7943850" y="3962400"/>
          <p14:tracePt t="67383" x="7975600" y="3962400"/>
          <p14:tracePt t="67400" x="7981950" y="3962400"/>
          <p14:tracePt t="67526" x="0" y="0"/>
        </p14:tracePtLst>
        <p14:tracePtLst>
          <p14:tracePt t="68153" x="8597900" y="3917950"/>
          <p14:tracePt t="68232" x="8604250" y="3917950"/>
          <p14:tracePt t="68249" x="8616950" y="3917950"/>
          <p14:tracePt t="68266" x="8674100" y="3917950"/>
          <p14:tracePt t="68276" x="8712200" y="3917950"/>
          <p14:tracePt t="68287" x="8845550" y="3917950"/>
          <p14:tracePt t="68299" x="8934450" y="3917950"/>
          <p14:tracePt t="68317" x="9137650" y="3917950"/>
          <p14:tracePt t="68320" x="9239250" y="3917950"/>
          <p14:tracePt t="68333" x="9334500" y="3917950"/>
          <p14:tracePt t="68335" x="9423400" y="3917950"/>
          <p14:tracePt t="68351" x="9550400" y="3917950"/>
          <p14:tracePt t="68366" x="9626600" y="3917950"/>
          <p14:tracePt t="68383" x="9645650" y="3917950"/>
          <p14:tracePt t="68399" x="9652000" y="3917950"/>
          <p14:tracePt t="68630" x="0" y="0"/>
        </p14:tracePtLst>
        <p14:tracePtLst>
          <p14:tracePt t="69380" x="10121900" y="3695700"/>
          <p14:tracePt t="69397" x="10115550" y="3695700"/>
          <p14:tracePt t="69413" x="10109200" y="3695700"/>
          <p14:tracePt t="69424" x="10096500" y="3695700"/>
          <p14:tracePt t="69440" x="10090150" y="3695700"/>
          <p14:tracePt t="69449" x="10083800" y="3695700"/>
          <p14:tracePt t="69466" x="10083800" y="3702050"/>
          <p14:tracePt t="69482" x="10071100" y="3708400"/>
          <p14:tracePt t="69499" x="10064750" y="3714750"/>
          <p14:tracePt t="69516" x="10064750" y="3727450"/>
          <p14:tracePt t="69532" x="10064750" y="3740150"/>
          <p14:tracePt t="69535" x="10064750" y="3752850"/>
          <p14:tracePt t="69550" x="10064750" y="3784600"/>
          <p14:tracePt t="69567" x="10071100" y="3835400"/>
          <p14:tracePt t="69583" x="10096500" y="3892550"/>
          <p14:tracePt t="69600" x="10121900" y="3924300"/>
          <p14:tracePt t="69616" x="10140950" y="3956050"/>
          <p14:tracePt t="69633" x="10160000" y="3968750"/>
          <p14:tracePt t="69649" x="10166350" y="3975100"/>
          <p14:tracePt t="69666" x="10179050" y="3981450"/>
          <p14:tracePt t="69730" x="10185400" y="3981450"/>
          <p14:tracePt t="69742" x="0" y="0"/>
        </p14:tracePtLst>
        <p14:tracePtLst>
          <p14:tracePt t="70644" x="7099300" y="4273550"/>
          <p14:tracePt t="70680" x="7099300" y="4286250"/>
          <p14:tracePt t="70691" x="7099300" y="4292600"/>
          <p14:tracePt t="70701" x="7099300" y="4318000"/>
          <p14:tracePt t="70715" x="7137400" y="4375150"/>
          <p14:tracePt t="70732" x="7162800" y="4425950"/>
          <p14:tracePt t="70748" x="7188200" y="4470400"/>
          <p14:tracePt t="70750" x="7200900" y="4489450"/>
          <p14:tracePt t="70765" x="7207250" y="4514850"/>
          <p14:tracePt t="70782" x="7207250" y="4540250"/>
          <p14:tracePt t="70799" x="7207250" y="4559300"/>
          <p14:tracePt t="70816" x="7207250" y="4572000"/>
          <p14:tracePt t="70832" x="7200900" y="4578350"/>
          <p14:tracePt t="70849" x="7194550" y="4584700"/>
          <p14:tracePt t="70866" x="7188200" y="4591050"/>
          <p14:tracePt t="70882" x="7175500" y="4591050"/>
          <p14:tracePt t="70898" x="7162800" y="4591050"/>
          <p14:tracePt t="70915" x="7156450" y="4591050"/>
          <p14:tracePt t="70998" x="0" y="0"/>
        </p14:tracePtLst>
        <p14:tracePtLst>
          <p14:tracePt t="71763" x="10153650" y="3816350"/>
          <p14:tracePt t="71785" x="10153650" y="3822700"/>
          <p14:tracePt t="71798" x="10160000" y="3848100"/>
          <p14:tracePt t="71816" x="10179050" y="3873500"/>
          <p14:tracePt t="71832" x="10210800" y="3879850"/>
          <p14:tracePt t="71849" x="10229850" y="3879850"/>
          <p14:tracePt t="71866" x="10255250" y="3879850"/>
          <p14:tracePt t="71882" x="10267950" y="3879850"/>
          <p14:tracePt t="71898" x="10287000" y="3879850"/>
          <p14:tracePt t="71915" x="10299700" y="3879850"/>
          <p14:tracePt t="71918" x="10299700" y="3873500"/>
          <p14:tracePt t="71931" x="10306050" y="3867150"/>
          <p14:tracePt t="71948" x="10306050" y="3860800"/>
          <p14:tracePt t="71965" x="10306050" y="3848100"/>
          <p14:tracePt t="71981" x="10306050" y="3835400"/>
          <p14:tracePt t="72063" x="10299700" y="3835400"/>
          <p14:tracePt t="72074" x="10293350" y="3835400"/>
          <p14:tracePt t="72089" x="10280650" y="3835400"/>
          <p14:tracePt t="72104" x="10255250" y="3835400"/>
          <p14:tracePt t="72115" x="10248900" y="3835400"/>
          <p14:tracePt t="72132" x="10229850" y="3854450"/>
          <p14:tracePt t="72134" x="10223500" y="3854450"/>
          <p14:tracePt t="72175" x="10223500" y="3860800"/>
          <p14:tracePt t="72182" x="10223500" y="3873500"/>
          <p14:tracePt t="72182" x="0" y="0"/>
        </p14:tracePtLst>
        <p14:tracePtLst>
          <p14:tracePt t="72584" x="10534650" y="3848100"/>
          <p14:tracePt t="72617" x="10541000" y="3848100"/>
          <p14:tracePt t="72631" x="10591800" y="3867150"/>
          <p14:tracePt t="72650" x="10636250" y="3886200"/>
          <p14:tracePt t="72664" x="10648950" y="3886200"/>
          <p14:tracePt t="72682" x="10655300" y="3886200"/>
          <p14:tracePt t="72727" x="10661650" y="3886200"/>
          <p14:tracePt t="72895" x="0" y="0"/>
        </p14:tracePtLst>
        <p14:tracePtLst>
          <p14:tracePt t="73514" x="10941050" y="3778250"/>
          <p14:tracePt t="73528" x="10928350" y="3816350"/>
          <p14:tracePt t="73543" x="10915650" y="3835400"/>
          <p14:tracePt t="73555" x="10915650" y="3841750"/>
          <p14:tracePt t="73564" x="10915650" y="3848100"/>
          <p14:tracePt t="73582" x="10915650" y="3867150"/>
          <p14:tracePt t="73585" x="10915650" y="3873500"/>
          <p14:tracePt t="73598" x="10922000" y="3892550"/>
          <p14:tracePt t="73615" x="10928350" y="3911600"/>
          <p14:tracePt t="73631" x="10941050" y="3917950"/>
          <p14:tracePt t="73647" x="10941050" y="3924300"/>
          <p14:tracePt t="73694" x="0" y="0"/>
        </p14:tracePtLst>
        <p14:tracePtLst>
          <p14:tracePt t="74393" x="7061200" y="4343400"/>
          <p14:tracePt t="74407" x="7054850" y="4381500"/>
          <p14:tracePt t="74420" x="7042150" y="4406900"/>
          <p14:tracePt t="74431" x="7016750" y="4464050"/>
          <p14:tracePt t="74447" x="7010400" y="4502150"/>
          <p14:tracePt t="74464" x="7004050" y="4521200"/>
          <p14:tracePt t="74505" x="7004050" y="4527550"/>
          <p14:tracePt t="74512" x="7004050" y="4533900"/>
          <p14:tracePt t="74735" x="0" y="0"/>
        </p14:tracePtLst>
        <p14:tracePtLst>
          <p14:tracePt t="75556" x="10960100" y="3797300"/>
          <p14:tracePt t="75570" x="10960100" y="3829050"/>
          <p14:tracePt t="75586" x="10966450" y="3873500"/>
          <p14:tracePt t="75598" x="10972800" y="3886200"/>
          <p14:tracePt t="75600" x="10979150" y="3905250"/>
          <p14:tracePt t="75615" x="10998200" y="3943350"/>
          <p14:tracePt t="75738" x="10998200" y="3949700"/>
          <p14:tracePt t="75757" x="10947400" y="3949700"/>
          <p14:tracePt t="75759" x="10902950" y="3949700"/>
          <p14:tracePt t="75759" x="0" y="0"/>
        </p14:tracePtLst>
        <p14:tracePtLst>
          <p14:tracePt t="76393" x="7029450" y="4413250"/>
          <p14:tracePt t="76494" x="0" y="0"/>
        </p14:tracePtLst>
        <p14:tracePtLst>
          <p14:tracePt t="76961" x="7397750" y="4121150"/>
          <p14:tracePt t="77035" x="7404100" y="4133850"/>
          <p14:tracePt t="77055" x="7493000" y="4159250"/>
          <p14:tracePt t="77058" x="7569200" y="4178300"/>
          <p14:tracePt t="77069" x="7677150" y="4197350"/>
          <p14:tracePt t="77081" x="8001000" y="4248150"/>
          <p14:tracePt t="77097" x="8413750" y="4260850"/>
          <p14:tracePt t="77114" x="8953500" y="4260850"/>
          <p14:tracePt t="77130" x="9385300" y="4260850"/>
          <p14:tracePt t="77146" x="9613900" y="4260850"/>
          <p14:tracePt t="77163" x="9715500" y="4260850"/>
          <p14:tracePt t="77180" x="9753600" y="4260850"/>
          <p14:tracePt t="77196" x="9766300" y="4260850"/>
          <p14:tracePt t="77198" x="9772650" y="4260850"/>
          <p14:tracePt t="77350" x="0" y="0"/>
        </p14:tracePtLst>
        <p14:tracePtLst>
          <p14:tracePt t="78000" x="8540750" y="5003800"/>
          <p14:tracePt t="78010" x="8547100" y="5003800"/>
          <p14:tracePt t="78020" x="8559800" y="5003800"/>
          <p14:tracePt t="78030" x="8610600" y="5003800"/>
          <p14:tracePt t="78046" x="8705850" y="5003800"/>
          <p14:tracePt t="78063" x="8807450" y="5003800"/>
          <p14:tracePt t="78079" x="8928100" y="5003800"/>
          <p14:tracePt t="78097" x="8985250" y="5003800"/>
          <p14:tracePt t="78113" x="9017000" y="5003800"/>
          <p14:tracePt t="78129" x="9023350" y="5003800"/>
          <p14:tracePt t="78270" x="0" y="0"/>
        </p14:tracePtLst>
        <p14:tracePtLst>
          <p14:tracePt t="81001" x="9423400" y="4883150"/>
          <p14:tracePt t="81105" x="9423400" y="4889500"/>
          <p14:tracePt t="81117" x="9423400" y="4895850"/>
          <p14:tracePt t="81130" x="9436100" y="4908550"/>
          <p14:tracePt t="81146" x="9442450" y="4914900"/>
          <p14:tracePt t="81162" x="9448800" y="4927600"/>
          <p14:tracePt t="81178" x="9448800" y="4933950"/>
          <p14:tracePt t="81195" x="9455150" y="4959350"/>
          <p14:tracePt t="81212" x="9455150" y="4991100"/>
          <p14:tracePt t="81228" x="9455150" y="5029200"/>
          <p14:tracePt t="81245" x="9455150" y="5060950"/>
          <p14:tracePt t="81247" x="9448800" y="5073650"/>
          <p14:tracePt t="81262" x="9442450" y="5080000"/>
          <p14:tracePt t="81302" x="9442450" y="5086350"/>
          <p14:tracePt t="81334" x="9436100" y="5092700"/>
          <p14:tracePt t="81342" x="9423400" y="5099050"/>
          <p14:tracePt t="81350" x="9404350" y="5099050"/>
          <p14:tracePt t="81362" x="9366250" y="5099050"/>
          <p14:tracePt t="81378" x="9226550" y="5099050"/>
          <p14:tracePt t="81395" x="9048750" y="5099050"/>
          <p14:tracePt t="81411" x="8858250" y="5099050"/>
          <p14:tracePt t="81428" x="8718550" y="5099050"/>
          <p14:tracePt t="81445" x="8616950" y="5099050"/>
          <p14:tracePt t="81446" x="8572500" y="5099050"/>
          <p14:tracePt t="81461" x="8483600" y="5099050"/>
          <p14:tracePt t="81478" x="8401050" y="5099050"/>
          <p14:tracePt t="81495" x="8293100" y="5099050"/>
          <p14:tracePt t="81512" x="8134350" y="5099050"/>
          <p14:tracePt t="81528" x="7975600" y="5099050"/>
          <p14:tracePt t="81545" x="7848600" y="5099050"/>
          <p14:tracePt t="81561" x="7804150" y="5099050"/>
          <p14:tracePt t="81578" x="7797800" y="5099050"/>
          <p14:tracePt t="81679" x="7810500" y="5099050"/>
          <p14:tracePt t="81689" x="7835900" y="5099050"/>
          <p14:tracePt t="81700" x="7867650" y="5099050"/>
          <p14:tracePt t="81712" x="7931150" y="5099050"/>
          <p14:tracePt t="81728" x="7981950" y="5092700"/>
          <p14:tracePt t="81745" x="7994650" y="5092700"/>
          <p14:tracePt t="81761" x="8007350" y="5092700"/>
          <p14:tracePt t="81778" x="8020050" y="5086350"/>
          <p14:tracePt t="81795" x="8045450" y="5086350"/>
          <p14:tracePt t="81801" x="8077200" y="5086350"/>
          <p14:tracePt t="81811" x="8134350" y="5086350"/>
          <p14:tracePt t="81828" x="8267700" y="5086350"/>
          <p14:tracePt t="81845" x="8445500" y="5086350"/>
          <p14:tracePt t="81849" x="8534400" y="5086350"/>
          <p14:tracePt t="81862" x="8680450" y="5086350"/>
          <p14:tracePt t="81879" x="8731250" y="5086350"/>
          <p14:tracePt t="81895" x="8737600" y="5086350"/>
          <p14:tracePt t="81991" x="8712200" y="5086350"/>
          <p14:tracePt t="82001" x="8667750" y="5086350"/>
          <p14:tracePt t="82012" x="8604250" y="5086350"/>
          <p14:tracePt t="82028" x="8426450" y="5086350"/>
          <p14:tracePt t="82032" x="8331200" y="5086350"/>
          <p14:tracePt t="82045" x="8229600" y="5086350"/>
          <p14:tracePt t="82062" x="8013700" y="5086350"/>
          <p14:tracePt t="82078" x="7975600" y="5086350"/>
          <p14:tracePt t="82094" x="7962900" y="5086350"/>
          <p14:tracePt t="82168" x="7956550" y="5086350"/>
          <p14:tracePt t="82180" x="7950200" y="5086350"/>
          <p14:tracePt t="82195" x="7931150" y="5086350"/>
          <p14:tracePt t="82199" x="7924800" y="5086350"/>
          <p14:tracePt t="82271" x="7956550" y="5086350"/>
          <p14:tracePt t="82278" x="8026400" y="5086350"/>
          <p14:tracePt t="82295" x="8286750" y="5086350"/>
          <p14:tracePt t="82311" x="8680450" y="5086350"/>
          <p14:tracePt t="82328" x="9004300" y="5086350"/>
          <p14:tracePt t="82344" x="9163050" y="5086350"/>
          <p14:tracePt t="82362" x="9207500" y="5086350"/>
          <p14:tracePt t="82378" x="9213850" y="5086350"/>
          <p14:tracePt t="82412" x="9220200" y="5086350"/>
          <p14:tracePt t="82429" x="9239250" y="5086350"/>
          <p14:tracePt t="82431" x="9258300" y="5086350"/>
          <p14:tracePt t="82444" x="9264650" y="5086350"/>
          <p14:tracePt t="82461" x="9277350" y="5086350"/>
          <p14:tracePt t="82521" x="9264650" y="5086350"/>
          <p14:tracePt t="82532" x="9245600" y="5086350"/>
          <p14:tracePt t="82545" x="9150350" y="5086350"/>
          <p14:tracePt t="82561" x="8921750" y="5073650"/>
          <p14:tracePt t="82578" x="8566150" y="5054600"/>
          <p14:tracePt t="82594" x="8261350" y="5054600"/>
          <p14:tracePt t="82612" x="8045450" y="5054600"/>
          <p14:tracePt t="82615" x="8001000" y="5054600"/>
          <p14:tracePt t="82628" x="7981950" y="5054600"/>
          <p14:tracePt t="82631" x="7975600" y="5054600"/>
          <p14:tracePt t="82646" x="7969250" y="5054600"/>
          <p14:tracePt t="82680" x="7975600" y="5054600"/>
          <p14:tracePt t="82689" x="7994650" y="5054600"/>
          <p14:tracePt t="82698" x="8020050" y="5054600"/>
          <p14:tracePt t="82711" x="8108950" y="5054600"/>
          <p14:tracePt t="82728" x="8248650" y="5054600"/>
          <p14:tracePt t="82744" x="8426450" y="5054600"/>
          <p14:tracePt t="82761" x="8661400" y="5054600"/>
          <p14:tracePt t="82778" x="8902700" y="5054600"/>
          <p14:tracePt t="82794" x="9042400" y="5054600"/>
          <p14:tracePt t="82811" x="9099550" y="5054600"/>
          <p14:tracePt t="82828" x="9112250" y="5054600"/>
          <p14:tracePt t="83050" x="9118600" y="5054600"/>
          <p14:tracePt t="83067" x="9150350" y="5041900"/>
          <p14:tracePt t="83087" x="9277350" y="5041900"/>
          <p14:tracePt t="83102" x="9385300" y="5041900"/>
          <p14:tracePt t="83112" x="9417050" y="5041900"/>
          <p14:tracePt t="83128" x="9448800" y="5041900"/>
          <p14:tracePt t="83145" x="9461500" y="5041900"/>
          <p14:tracePt t="83161" x="9467850" y="5041900"/>
          <p14:tracePt t="83361" x="9480550" y="5041900"/>
          <p14:tracePt t="83376" x="9512300" y="5041900"/>
          <p14:tracePt t="83394" x="9613900" y="5041900"/>
          <p14:tracePt t="83405" x="9690100" y="5041900"/>
          <p14:tracePt t="83415" x="9867900" y="5041900"/>
          <p14:tracePt t="83427" x="9963150" y="5041900"/>
          <p14:tracePt t="83444" x="10140950" y="5041900"/>
          <p14:tracePt t="83447" x="10204450" y="5041900"/>
          <p14:tracePt t="83461" x="10261600" y="5041900"/>
          <p14:tracePt t="83478" x="10306050" y="5041900"/>
          <p14:tracePt t="83494" x="10312400" y="5041900"/>
          <p14:tracePt t="83511" x="10318750" y="5041900"/>
          <p14:tracePt t="83575" x="10325100" y="5041900"/>
          <p14:tracePt t="83775" x="10318750" y="5041900"/>
          <p14:tracePt t="83788" x="10299700" y="5041900"/>
          <p14:tracePt t="83802" x="10236200" y="5041900"/>
          <p14:tracePt t="83815" x="10140950" y="5041900"/>
          <p14:tracePt t="83827" x="10083800" y="5041900"/>
          <p14:tracePt t="83844" x="9982200" y="5041900"/>
          <p14:tracePt t="83862" x="9906000" y="5041900"/>
          <p14:tracePt t="83864" x="9886950" y="5041900"/>
          <p14:tracePt t="83878" x="9874250" y="5041900"/>
          <p14:tracePt t="83895" x="9867900" y="5041900"/>
          <p14:tracePt t="84039" x="9880600" y="5041900"/>
          <p14:tracePt t="84050" x="9906000" y="5041900"/>
          <p14:tracePt t="84066" x="9988550" y="5041900"/>
          <p14:tracePt t="84083" x="10128250" y="5041900"/>
          <p14:tracePt t="84094" x="10293350" y="5041900"/>
          <p14:tracePt t="84111" x="10452100" y="5041900"/>
          <p14:tracePt t="84128" x="10610850" y="5041900"/>
          <p14:tracePt t="84144" x="10737850" y="5041900"/>
          <p14:tracePt t="84161" x="10826750" y="5041900"/>
          <p14:tracePt t="84178" x="10871200" y="5041900"/>
          <p14:tracePt t="84195" x="10896600" y="5041900"/>
          <p14:tracePt t="84211" x="10902950" y="5041900"/>
          <p14:tracePt t="84227" x="10909300" y="5041900"/>
          <p14:tracePt t="84383" x="10896600" y="5041900"/>
          <p14:tracePt t="84396" x="10864850" y="5041900"/>
          <p14:tracePt t="84412" x="10769600" y="5041900"/>
          <p14:tracePt t="84416" x="10718800" y="5041900"/>
          <p14:tracePt t="84433" x="10591800" y="5041900"/>
          <p14:tracePt t="84444" x="10534650" y="5041900"/>
          <p14:tracePt t="84461" x="10458450" y="5041900"/>
          <p14:tracePt t="84478" x="10394950" y="5041900"/>
          <p14:tracePt t="84494" x="10375900" y="5041900"/>
          <p14:tracePt t="84510" x="10369550" y="5041900"/>
          <p14:tracePt t="84607" x="10375900" y="5041900"/>
          <p14:tracePt t="84618" x="10394950" y="5041900"/>
          <p14:tracePt t="84635" x="10452100" y="5041900"/>
          <p14:tracePt t="84639" x="10496550" y="5041900"/>
          <p14:tracePt t="84651" x="10547350" y="5041900"/>
          <p14:tracePt t="84661" x="10598150" y="5041900"/>
          <p14:tracePt t="84678" x="10699750" y="5041900"/>
          <p14:tracePt t="84680" x="10731500" y="5041900"/>
          <p14:tracePt t="84694" x="10756900" y="5041900"/>
          <p14:tracePt t="84712" x="10763250" y="5041900"/>
          <p14:tracePt t="85702" x="0" y="0"/>
        </p14:tracePtLst>
        <p14:tracePtLst>
          <p14:tracePt t="86226" x="9880600" y="5041900"/>
          <p14:tracePt t="86291" x="9886950" y="5035550"/>
          <p14:tracePt t="86306" x="9944100" y="5035550"/>
          <p14:tracePt t="86324" x="10090150" y="5035550"/>
          <p14:tracePt t="86340" x="10261600" y="5035550"/>
          <p14:tracePt t="86342" x="10344150" y="5035550"/>
          <p14:tracePt t="86359" x="10483850" y="5035550"/>
          <p14:tracePt t="86376" x="10560050" y="5035550"/>
          <p14:tracePt t="86391" x="10585450" y="5035550"/>
          <p14:tracePt t="86401" x="10591800" y="5035550"/>
          <p14:tracePt t="86410" x="10598150" y="5035550"/>
          <p14:tracePt t="86427" x="10604500" y="5035550"/>
          <p14:tracePt t="86443" x="10610850" y="5035550"/>
          <p14:tracePt t="86486" x="10617200" y="5035550"/>
          <p14:tracePt t="86494" x="10623550" y="5035550"/>
          <p14:tracePt t="86510" x="10629900" y="5035550"/>
          <p14:tracePt t="86518" x="10636250" y="5035550"/>
          <p14:tracePt t="86526" x="10642600" y="5035550"/>
          <p14:tracePt t="86543" x="10661650" y="5035550"/>
          <p14:tracePt t="86576" x="10668000" y="5035550"/>
          <p14:tracePt t="86593" x="10674350" y="5035550"/>
          <p14:tracePt t="86609" x="10693400" y="5035550"/>
          <p14:tracePt t="86626" x="10706100" y="5035550"/>
          <p14:tracePt t="86643" x="10712450" y="5035550"/>
          <p14:tracePt t="86801" x="10718800" y="5035550"/>
          <p14:tracePt t="86812" x="10725150" y="5035550"/>
          <p14:tracePt t="86827" x="10737850" y="5035550"/>
          <p14:tracePt t="86843" x="10769600" y="5035550"/>
          <p14:tracePt t="86860" x="10814050" y="5035550"/>
          <p14:tracePt t="86862" x="10833100" y="5035550"/>
          <p14:tracePt t="86877" x="10864850" y="5035550"/>
          <p14:tracePt t="86894" x="10922000" y="5035550"/>
          <p14:tracePt t="86896" x="10941050" y="5035550"/>
          <p14:tracePt t="86910" x="10953750" y="5035550"/>
          <p14:tracePt t="86927" x="10960100" y="5035550"/>
          <p14:tracePt t="87382" x="0" y="0"/>
        </p14:tracePtLst>
        <p14:tracePtLst>
          <p14:tracePt t="88185" x="2146300" y="4381500"/>
          <p14:tracePt t="88193" x="2114550" y="4381500"/>
          <p14:tracePt t="88210" x="2019300" y="4381500"/>
          <p14:tracePt t="88226" x="1892300" y="4406900"/>
          <p14:tracePt t="88243" x="1758950" y="4432300"/>
          <p14:tracePt t="88260" x="1638300" y="4457700"/>
          <p14:tracePt t="88276" x="1555750" y="4483100"/>
          <p14:tracePt t="88278" x="1530350" y="4508500"/>
          <p14:tracePt t="88293" x="1511300" y="4514850"/>
          <p14:tracePt t="88297" x="1498600" y="4527550"/>
          <p14:tracePt t="88310" x="1492250" y="4565650"/>
          <p14:tracePt t="88326" x="1485900" y="4597400"/>
          <p14:tracePt t="88343" x="1485900" y="4641850"/>
          <p14:tracePt t="88359" x="1492250" y="4699000"/>
          <p14:tracePt t="88376" x="1555750" y="4749800"/>
          <p14:tracePt t="88393" x="1727200" y="4787900"/>
          <p14:tracePt t="88409" x="1987550" y="4819650"/>
          <p14:tracePt t="88426" x="2216150" y="4813300"/>
          <p14:tracePt t="88443" x="2368550" y="4781550"/>
          <p14:tracePt t="88459" x="2406650" y="4737100"/>
          <p14:tracePt t="88476" x="2413000" y="4686300"/>
          <p14:tracePt t="88492" x="2406650" y="4591050"/>
          <p14:tracePt t="88495" x="2381250" y="4546600"/>
          <p14:tracePt t="88509" x="2349500" y="4495800"/>
          <p14:tracePt t="88510" x="2298700" y="4445000"/>
          <p14:tracePt t="88526" x="2152650" y="4349750"/>
          <p14:tracePt t="88542" x="1911350" y="4267200"/>
          <p14:tracePt t="88559" x="1600200" y="4210050"/>
          <p14:tracePt t="88576" x="1397000" y="4203700"/>
          <p14:tracePt t="88592" x="1270000" y="4210050"/>
          <p14:tracePt t="88609" x="1219200" y="4241800"/>
          <p14:tracePt t="88626" x="1200150" y="4305300"/>
          <p14:tracePt t="88643" x="1200150" y="4349750"/>
          <p14:tracePt t="88659" x="1206500" y="4419600"/>
          <p14:tracePt t="88676" x="1244600" y="4476750"/>
          <p14:tracePt t="88679" x="1263650" y="4495800"/>
          <p14:tracePt t="88693" x="1301750" y="4521200"/>
          <p14:tracePt t="88710" x="1492250" y="4597400"/>
          <p14:tracePt t="88726" x="1638300" y="4629150"/>
          <p14:tracePt t="88742" x="1727200" y="4641850"/>
          <p14:tracePt t="88759" x="1765300" y="4641850"/>
          <p14:tracePt t="88849" x="1771650" y="4641850"/>
          <p14:tracePt t="88856" x="1778000" y="4641850"/>
          <p14:tracePt t="88863" x="1784350" y="4641850"/>
          <p14:tracePt t="88875" x="1816100" y="4641850"/>
          <p14:tracePt t="88892" x="1898650" y="4635500"/>
          <p14:tracePt t="88894" x="0" y="0"/>
        </p14:tracePtLst>
        <p14:tracePtLst>
          <p14:tracePt t="89593" x="8489950" y="5187950"/>
          <p14:tracePt t="89613" x="8489950" y="5200650"/>
          <p14:tracePt t="89617" x="8496300" y="5207000"/>
          <p14:tracePt t="89633" x="8559800" y="5226050"/>
          <p14:tracePt t="89643" x="8610600" y="5232400"/>
          <p14:tracePt t="89646" x="8686800" y="5251450"/>
          <p14:tracePt t="89659" x="8763000" y="5257800"/>
          <p14:tracePt t="89676" x="8909050" y="5270500"/>
          <p14:tracePt t="89679" x="8985250" y="5270500"/>
          <p14:tracePt t="89693" x="9048750" y="5270500"/>
          <p14:tracePt t="89711" x="9150350" y="5270500"/>
          <p14:tracePt t="89726" x="9169400" y="5270500"/>
          <p14:tracePt t="89743" x="9175750" y="5270500"/>
          <p14:tracePt t="89849" x="9150350" y="5270500"/>
          <p14:tracePt t="89863" x="9048750" y="5264150"/>
          <p14:tracePt t="89882" x="8947150" y="5257800"/>
          <p14:tracePt t="89900" x="8883650" y="5257800"/>
          <p14:tracePt t="89902" x="8864600" y="5257800"/>
          <p14:tracePt t="89926" x="8858250" y="5257800"/>
          <p14:tracePt t="90009" x="8864600" y="5257800"/>
          <p14:tracePt t="90023" x="8947150" y="5257800"/>
          <p14:tracePt t="90033" x="9017000" y="5257800"/>
          <p14:tracePt t="90042" x="9099550" y="5257800"/>
          <p14:tracePt t="90058" x="9296400" y="5257800"/>
          <p14:tracePt t="90075" x="9486900" y="5257800"/>
          <p14:tracePt t="90092" x="9544050" y="5257800"/>
          <p14:tracePt t="90108" x="9563100" y="5257800"/>
          <p14:tracePt t="91494" x="0" y="0"/>
        </p14:tracePtLst>
        <p14:tracePtLst>
          <p14:tracePt t="92353" x="8375650" y="3987800"/>
          <p14:tracePt t="92367" x="8369300" y="4000500"/>
          <p14:tracePt t="92370" x="8362950" y="4013200"/>
          <p14:tracePt t="92386" x="8362950" y="4025900"/>
          <p14:tracePt t="92400" x="8362950" y="4044950"/>
          <p14:tracePt t="92415" x="8362950" y="4051300"/>
          <p14:tracePt t="92417" x="8362950" y="4057650"/>
          <p14:tracePt t="92430" x="8362950" y="4064000"/>
          <p14:tracePt t="92431" x="8362950" y="4076700"/>
          <p14:tracePt t="92443" x="8382000" y="4102100"/>
          <p14:tracePt t="92458" x="8464550" y="4146550"/>
          <p14:tracePt t="92475" x="8629650" y="4222750"/>
          <p14:tracePt t="92492" x="8870950" y="4279900"/>
          <p14:tracePt t="92495" x="9061450" y="4318000"/>
          <p14:tracePt t="92508" x="9296400" y="4368800"/>
          <p14:tracePt t="92524" x="9721850" y="4400550"/>
          <p14:tracePt t="92527" x="9899650" y="4413250"/>
          <p14:tracePt t="92541" x="10134600" y="4413250"/>
          <p14:tracePt t="92558" x="10293350" y="4413250"/>
          <p14:tracePt t="92574" x="10344150" y="4413250"/>
          <p14:tracePt t="92591" x="10356850" y="4413250"/>
          <p14:tracePt t="92640" x="10369550" y="4413250"/>
          <p14:tracePt t="92656" x="10375900" y="4406900"/>
          <p14:tracePt t="92672" x="10382250" y="4394200"/>
          <p14:tracePt t="92690" x="10388600" y="4387850"/>
          <p14:tracePt t="92699" x="10388600" y="4381500"/>
          <p14:tracePt t="92709" x="10394950" y="4368800"/>
          <p14:tracePt t="92725" x="10414000" y="4337050"/>
          <p14:tracePt t="92741" x="10433050" y="4305300"/>
          <p14:tracePt t="92743" x="10433050" y="4279900"/>
          <p14:tracePt t="92758" x="10452100" y="4241800"/>
          <p14:tracePt t="92774" x="10471150" y="4203700"/>
          <p14:tracePt t="92791" x="10483850" y="4165600"/>
          <p14:tracePt t="92808" x="10496550" y="4127500"/>
          <p14:tracePt t="92824" x="10509250" y="4089400"/>
          <p14:tracePt t="92841" x="10509250" y="4070350"/>
          <p14:tracePt t="92857" x="10515600" y="4038600"/>
          <p14:tracePt t="92874" x="10521950" y="4006850"/>
          <p14:tracePt t="92891" x="10521950" y="3987800"/>
          <p14:tracePt t="92908" x="10528300" y="3962400"/>
          <p14:tracePt t="92910" x="10528300" y="3956050"/>
          <p14:tracePt t="92927" x="10528300" y="3949700"/>
          <p14:tracePt t="92941" x="10528300" y="3937000"/>
          <p14:tracePt t="92958" x="10528300" y="3930650"/>
          <p14:tracePt t="92975" x="10528300" y="3924300"/>
          <p14:tracePt t="92999" x="10528300" y="3917950"/>
          <p14:tracePt t="93014" x="10528300" y="3911600"/>
          <p14:tracePt t="93024" x="10528300" y="3905250"/>
          <p14:tracePt t="93046" x="10528300" y="3898900"/>
          <p14:tracePt t="93057" x="10528300" y="3892550"/>
          <p14:tracePt t="93167" x="10528300" y="3886200"/>
          <p14:tracePt t="93179" x="10528300" y="3879850"/>
          <p14:tracePt t="93194" x="10528300" y="3873500"/>
          <p14:tracePt t="93215" x="10528300" y="3867150"/>
          <p14:tracePt t="93247" x="10528300" y="3860800"/>
          <p14:tracePt t="93624" x="10521950" y="3860800"/>
          <p14:tracePt t="93645" x="10496550" y="3860800"/>
          <p14:tracePt t="93649" x="10471150" y="3873500"/>
          <p14:tracePt t="93657" x="10433050" y="3892550"/>
          <p14:tracePt t="93675" x="10312400" y="3924300"/>
          <p14:tracePt t="93691" x="10128250" y="3937000"/>
          <p14:tracePt t="93694" x="10026650" y="3937000"/>
          <p14:tracePt t="93708" x="9918700" y="3937000"/>
          <p14:tracePt t="93712" x="9804400" y="3937000"/>
          <p14:tracePt t="93725" x="9690100" y="3937000"/>
          <p14:tracePt t="93742" x="9512300" y="3937000"/>
          <p14:tracePt t="93744" x="9417050" y="3937000"/>
          <p14:tracePt t="93758" x="9277350" y="3937000"/>
          <p14:tracePt t="93774" x="9169400" y="3937000"/>
          <p14:tracePt t="93792" x="9093200" y="3937000"/>
          <p14:tracePt t="93807" x="9061450" y="3937000"/>
          <p14:tracePt t="93824" x="9048750" y="3937000"/>
          <p14:tracePt t="93841" x="9036050" y="3937000"/>
          <p14:tracePt t="94025" x="9036050" y="3943350"/>
          <p14:tracePt t="94040" x="9036050" y="3956050"/>
          <p14:tracePt t="94058" x="9055100" y="3962400"/>
          <p14:tracePt t="94073" x="9086850" y="3975100"/>
          <p14:tracePt t="94084" x="9112250" y="3981450"/>
          <p14:tracePt t="94093" x="9137650" y="3987800"/>
          <p14:tracePt t="94107" x="9169400" y="3987800"/>
          <p14:tracePt t="94124" x="9207500" y="3981450"/>
          <p14:tracePt t="94127" x="9220200" y="3968750"/>
          <p14:tracePt t="94140" x="9232900" y="3956050"/>
          <p14:tracePt t="94157" x="9264650" y="3917950"/>
          <p14:tracePt t="94174" x="9264650" y="3905250"/>
          <p14:tracePt t="94190" x="9264650" y="3886200"/>
          <p14:tracePt t="94208" x="9271000" y="3886200"/>
          <p14:tracePt t="94489" x="9264650" y="3886200"/>
          <p14:tracePt t="94500" x="9251950" y="3892550"/>
          <p14:tracePt t="94511" x="9232900" y="3924300"/>
          <p14:tracePt t="94524" x="9220200" y="3937000"/>
          <p14:tracePt t="94527" x="9213850" y="3956050"/>
          <p14:tracePt t="94540" x="9213850" y="3962400"/>
          <p14:tracePt t="94557" x="9213850" y="3975100"/>
          <p14:tracePt t="94723" x="9213850" y="3962400"/>
          <p14:tracePt t="94741" x="9213850" y="3956050"/>
          <p14:tracePt t="94746" x="9213850" y="3949700"/>
          <p14:tracePt t="94760" x="9213850" y="3943350"/>
          <p14:tracePt t="94807" x="9213850" y="3937000"/>
          <p14:tracePt t="94816" x="9213850" y="3930650"/>
          <p14:tracePt t="95182" x="0" y="0"/>
        </p14:tracePtLst>
        <p14:tracePtLst>
          <p14:tracePt t="96153" x="10560050" y="3956050"/>
          <p14:tracePt t="96200" x="10566400" y="3962400"/>
          <p14:tracePt t="96216" x="10572750" y="3975100"/>
          <p14:tracePt t="96230" x="10572750" y="4006850"/>
          <p14:tracePt t="96240" x="10572750" y="4025900"/>
          <p14:tracePt t="96257" x="10572750" y="4057650"/>
          <p14:tracePt t="96273" x="10560050" y="4102100"/>
          <p14:tracePt t="96290" x="10509250" y="4171950"/>
          <p14:tracePt t="96307" x="10439400" y="4273550"/>
          <p14:tracePt t="96324" x="10312400" y="4362450"/>
          <p14:tracePt t="96326" x="10242550" y="4406900"/>
          <p14:tracePt t="96340" x="10166350" y="4451350"/>
          <p14:tracePt t="96343" x="10083800" y="4483100"/>
          <p14:tracePt t="96357" x="10007600" y="4521200"/>
          <p14:tracePt t="96359" x="9931400" y="4546600"/>
          <p14:tracePt t="96374" x="9747250" y="4591050"/>
          <p14:tracePt t="96390" x="9556750" y="4622800"/>
          <p14:tracePt t="96406" x="9372600" y="4667250"/>
          <p14:tracePt t="96424" x="9169400" y="4692650"/>
          <p14:tracePt t="96440" x="8978900" y="4699000"/>
          <p14:tracePt t="96457" x="8769350" y="4699000"/>
          <p14:tracePt t="96473" x="8572500" y="4699000"/>
          <p14:tracePt t="96490" x="8394700" y="4699000"/>
          <p14:tracePt t="96506" x="8242300" y="4699000"/>
          <p14:tracePt t="96523" x="8108950" y="4699000"/>
          <p14:tracePt t="96540" x="7975600" y="4692650"/>
          <p14:tracePt t="96556" x="7867650" y="4667250"/>
          <p14:tracePt t="96573" x="7759700" y="4641850"/>
          <p14:tracePt t="96575" x="7702550" y="4629150"/>
          <p14:tracePt t="96589" x="7613650" y="4616450"/>
          <p14:tracePt t="96606" x="7531100" y="4597400"/>
          <p14:tracePt t="96623" x="7454900" y="4578350"/>
          <p14:tracePt t="96640" x="7385050" y="4565650"/>
          <p14:tracePt t="96656" x="7334250" y="4546600"/>
          <p14:tracePt t="96673" x="7289800" y="4527550"/>
          <p14:tracePt t="96690" x="7239000" y="4508500"/>
          <p14:tracePt t="96707" x="7207250" y="4489450"/>
          <p14:tracePt t="96723" x="7169150" y="4470400"/>
          <p14:tracePt t="96740" x="7143750" y="4451350"/>
          <p14:tracePt t="96756" x="7131050" y="4432300"/>
          <p14:tracePt t="96773" x="7112000" y="4413250"/>
          <p14:tracePt t="96775" x="7105650" y="4406900"/>
          <p14:tracePt t="96789" x="7099300" y="4387850"/>
          <p14:tracePt t="96806" x="7080250" y="4362450"/>
          <p14:tracePt t="96823" x="7067550" y="4330700"/>
          <p14:tracePt t="96839" x="7067550" y="4318000"/>
          <p14:tracePt t="96856" x="7054850" y="4305300"/>
          <p14:tracePt t="96873" x="7054850" y="4292600"/>
          <p14:tracePt t="96890" x="7048500" y="4279900"/>
          <p14:tracePt t="96906" x="7048500" y="4273550"/>
          <p14:tracePt t="96923" x="7048500" y="4267200"/>
          <p14:tracePt t="96940" x="7048500" y="4254500"/>
          <p14:tracePt t="96956" x="7048500" y="4241800"/>
          <p14:tracePt t="96959" x="7048500" y="4235450"/>
          <p14:tracePt t="96975" x="7048500" y="4229100"/>
          <p14:tracePt t="96990" x="7048500" y="4222750"/>
          <p14:tracePt t="97006" x="7048500" y="4216400"/>
          <p14:tracePt t="97023" x="7048500" y="4210050"/>
          <p14:tracePt t="97039" x="7048500" y="4197350"/>
          <p14:tracePt t="97056" x="7048500" y="4184650"/>
          <p14:tracePt t="97073" x="7048500" y="4165600"/>
          <p14:tracePt t="97090" x="7048500" y="4140200"/>
          <p14:tracePt t="97106" x="7054850" y="4121150"/>
          <p14:tracePt t="97123" x="7061200" y="4114800"/>
          <p14:tracePt t="97139" x="7067550" y="4102100"/>
          <p14:tracePt t="97156" x="7080250" y="4089400"/>
          <p14:tracePt t="97176" x="7086600" y="4083050"/>
          <p14:tracePt t="97189" x="7092950" y="4076700"/>
          <p14:tracePt t="97207" x="7099300" y="4070350"/>
          <p14:tracePt t="97223" x="7105650" y="4064000"/>
          <p14:tracePt t="97240" x="7118350" y="4057650"/>
          <p14:tracePt t="97256" x="7143750" y="4051300"/>
          <p14:tracePt t="97273" x="7156450" y="4044950"/>
          <p14:tracePt t="97290" x="7194550" y="4032250"/>
          <p14:tracePt t="97306" x="7232650" y="4025900"/>
          <p14:tracePt t="97323" x="7289800" y="4013200"/>
          <p14:tracePt t="97339" x="7321550" y="4006850"/>
          <p14:tracePt t="97356" x="7353300" y="4000500"/>
          <p14:tracePt t="97373" x="7359650" y="3994150"/>
          <p14:tracePt t="97389" x="7372350" y="3994150"/>
          <p14:tracePt t="97406" x="7385050" y="3981450"/>
          <p14:tracePt t="97423" x="7397750" y="3975100"/>
          <p14:tracePt t="97439" x="7397750" y="3962400"/>
          <p14:tracePt t="97456" x="7404100" y="3943350"/>
          <p14:tracePt t="97473" x="7404100" y="3917950"/>
          <p14:tracePt t="97489" x="7404100" y="3886200"/>
          <p14:tracePt t="97506" x="7404100" y="3860800"/>
          <p14:tracePt t="97539" x="7404100" y="3848100"/>
          <p14:tracePt t="97607" x="7397750" y="3848100"/>
          <p14:tracePt t="97616" x="7391400" y="3848100"/>
          <p14:tracePt t="97622" x="7385050" y="3848100"/>
          <p14:tracePt t="97639" x="7372350" y="3854450"/>
          <p14:tracePt t="97656" x="7353300" y="3860800"/>
          <p14:tracePt t="97673" x="7346950" y="3879850"/>
          <p14:tracePt t="97689" x="7346950" y="3905250"/>
          <p14:tracePt t="97707" x="7346950" y="3943350"/>
          <p14:tracePt t="97723" x="7359650" y="3987800"/>
          <p14:tracePt t="97740" x="7372350" y="4019550"/>
          <p14:tracePt t="97743" x="7391400" y="4032250"/>
          <p14:tracePt t="97756" x="7410450" y="4038600"/>
          <p14:tracePt t="97759" x="7429500" y="4044950"/>
          <p14:tracePt t="97773" x="7442200" y="4051300"/>
          <p14:tracePt t="97775" x="7454900" y="4051300"/>
          <p14:tracePt t="97789" x="7486650" y="4051300"/>
          <p14:tracePt t="97806" x="7505700" y="4051300"/>
          <p14:tracePt t="97823" x="7543800" y="4044950"/>
          <p14:tracePt t="97839" x="7562850" y="4019550"/>
          <p14:tracePt t="97856" x="7575550" y="3981450"/>
          <p14:tracePt t="97872" x="7575550" y="3962400"/>
          <p14:tracePt t="97889" x="7575550" y="3943350"/>
          <p14:tracePt t="97906" x="7575550" y="3917950"/>
          <p14:tracePt t="97922" x="7569200" y="3873500"/>
          <p14:tracePt t="97940" x="7537450" y="3841750"/>
          <p14:tracePt t="97942" x="7518400" y="3829050"/>
          <p14:tracePt t="97956" x="7505700" y="3822700"/>
          <p14:tracePt t="97959" x="7493000" y="3816350"/>
          <p14:tracePt t="97972" x="7480300" y="3810000"/>
          <p14:tracePt t="97975" x="7473950" y="3810000"/>
          <p14:tracePt t="97991" x="7461250" y="3810000"/>
          <p14:tracePt t="98006" x="7442200" y="3822700"/>
          <p14:tracePt t="98023" x="7416800" y="3879850"/>
          <p14:tracePt t="98039" x="7404100" y="3930650"/>
          <p14:tracePt t="98056" x="7404100" y="3949700"/>
          <p14:tracePt t="98072" x="7404100" y="3956050"/>
          <p14:tracePt t="98152" x="7410450" y="3956050"/>
          <p14:tracePt t="98164" x="7423150" y="3937000"/>
          <p14:tracePt t="98179" x="7429500" y="3911600"/>
          <p14:tracePt t="98192" x="7429500" y="3886200"/>
          <p14:tracePt t="98208" x="7429500" y="3879850"/>
          <p14:tracePt t="98384" x="0" y="0"/>
        </p14:tracePtLst>
        <p14:tracePtLst>
          <p14:tracePt t="100746" x="7404100" y="3771900"/>
          <p14:tracePt t="100761" x="7397750" y="3771900"/>
          <p14:tracePt t="100776" x="7385050" y="3771900"/>
          <p14:tracePt t="100789" x="7385050" y="3784600"/>
          <p14:tracePt t="100792" x="7385050" y="3803650"/>
          <p14:tracePt t="100807" x="7372350" y="3841750"/>
          <p14:tracePt t="100822" x="7372350" y="3873500"/>
          <p14:tracePt t="100838" x="7372350" y="3924300"/>
          <p14:tracePt t="100855" x="7372350" y="3956050"/>
          <p14:tracePt t="100872" x="7378700" y="3994150"/>
          <p14:tracePt t="100889" x="7397750" y="4006850"/>
          <p14:tracePt t="100905" x="7435850" y="4025900"/>
          <p14:tracePt t="100922" x="7467600" y="4032250"/>
          <p14:tracePt t="100938" x="7524750" y="4032250"/>
          <p14:tracePt t="100955" x="7600950" y="4025900"/>
          <p14:tracePt t="100959" x="7639050" y="4006850"/>
          <p14:tracePt t="100972" x="7677150" y="3987800"/>
          <p14:tracePt t="100989" x="7727950" y="3949700"/>
          <p14:tracePt t="100992" x="7740650" y="3937000"/>
          <p14:tracePt t="101005" x="7747000" y="3924300"/>
          <p14:tracePt t="101009" x="7753350" y="3911600"/>
          <p14:tracePt t="101025" x="7753350" y="3898900"/>
          <p14:tracePt t="101038" x="7753350" y="3879850"/>
          <p14:tracePt t="101055" x="7753350" y="3848100"/>
          <p14:tracePt t="101071" x="7721600" y="3810000"/>
          <p14:tracePt t="101088" x="7683500" y="3771900"/>
          <p14:tracePt t="101105" x="7658100" y="3740150"/>
          <p14:tracePt t="101121" x="7651750" y="3721100"/>
          <p14:tracePt t="101166" x="7645400" y="3714750"/>
          <p14:tracePt t="101175" x="7639050" y="3714750"/>
          <p14:tracePt t="101188" x="7632700" y="3721100"/>
          <p14:tracePt t="101205" x="7620000" y="3771900"/>
          <p14:tracePt t="101207" x="7607300" y="3810000"/>
          <p14:tracePt t="101222" x="7600950" y="3873500"/>
          <p14:tracePt t="101238" x="7600950" y="3924300"/>
          <p14:tracePt t="101255" x="7600950" y="3962400"/>
          <p14:tracePt t="101272" x="7600950" y="3994150"/>
          <p14:tracePt t="101288" x="7613650" y="4013200"/>
          <p14:tracePt t="101306" x="7613650" y="4019550"/>
          <p14:tracePt t="101326" x="7626350" y="4019550"/>
          <p14:tracePt t="101338" x="7632700" y="4019550"/>
          <p14:tracePt t="101355" x="7651750" y="4019550"/>
          <p14:tracePt t="101371" x="7683500" y="4013200"/>
          <p14:tracePt t="101388" x="7721600" y="3987800"/>
          <p14:tracePt t="101405" x="7747000" y="3949700"/>
          <p14:tracePt t="101406" x="7747000" y="3937000"/>
          <p14:tracePt t="101421" x="7747000" y="3905250"/>
          <p14:tracePt t="101438" x="7747000" y="3873500"/>
          <p14:tracePt t="101455" x="7747000" y="3841750"/>
          <p14:tracePt t="101471" x="7740650" y="3816350"/>
          <p14:tracePt t="101488" x="7721600" y="3803650"/>
          <p14:tracePt t="101505" x="7708900" y="3790950"/>
          <p14:tracePt t="101522" x="7702550" y="3784600"/>
          <p14:tracePt t="101538" x="7696200" y="3784600"/>
          <p14:tracePt t="101555" x="7689850" y="3784600"/>
          <p14:tracePt t="101572" x="7664450" y="3797300"/>
          <p14:tracePt t="101575" x="7658100" y="3816350"/>
          <p14:tracePt t="101588" x="7645400" y="3835400"/>
          <p14:tracePt t="101605" x="7626350" y="3867150"/>
          <p14:tracePt t="101608" x="7620000" y="3886200"/>
          <p14:tracePt t="101621" x="7613650" y="3937000"/>
          <p14:tracePt t="101638" x="7600950" y="3968750"/>
          <p14:tracePt t="101655" x="7600950" y="3981450"/>
          <p14:tracePt t="101671" x="7600950" y="4000500"/>
          <p14:tracePt t="101737" x="7607300" y="4000500"/>
          <p14:tracePt t="101748" x="7626350" y="3987800"/>
          <p14:tracePt t="101763" x="7645400" y="3937000"/>
          <p14:tracePt t="101779" x="7651750" y="3886200"/>
          <p14:tracePt t="101788" x="7651750" y="3873500"/>
          <p14:tracePt t="101805" x="7651750" y="3835400"/>
          <p14:tracePt t="101821" x="7645400" y="3803650"/>
          <p14:tracePt t="101838" x="7639050" y="3797300"/>
          <p14:tracePt t="101855" x="7632700" y="3797300"/>
          <p14:tracePt t="101871" x="7626350" y="3797300"/>
          <p14:tracePt t="101888" x="7620000" y="3797300"/>
          <p14:tracePt t="101904" x="7607300" y="3797300"/>
          <p14:tracePt t="101921" x="7600950" y="3829050"/>
          <p14:tracePt t="101938" x="7600950" y="3867150"/>
          <p14:tracePt t="101955" x="7600950" y="3892550"/>
          <p14:tracePt t="101972" x="7600950" y="3917950"/>
          <p14:tracePt t="101999" x="7607300" y="3924300"/>
          <p14:tracePt t="102024" x="7613650" y="3924300"/>
          <p14:tracePt t="102031" x="7620000" y="3924300"/>
          <p14:tracePt t="102039" x="7626350" y="3911600"/>
          <p14:tracePt t="102055" x="7626350" y="3879850"/>
          <p14:tracePt t="102071" x="7626350" y="3841750"/>
          <p14:tracePt t="102088" x="7626350" y="3803650"/>
          <p14:tracePt t="102200" x="7626350" y="3797300"/>
          <p14:tracePt t="103101" x="7620000" y="3790950"/>
          <p14:tracePt t="103110" x="7607300" y="3778250"/>
          <p14:tracePt t="103137" x="7588250" y="3740150"/>
          <p14:tracePt t="103154" x="7569200" y="3721100"/>
          <p14:tracePt t="103171" x="7550150" y="3702050"/>
          <p14:tracePt t="103187" x="7524750" y="3689350"/>
          <p14:tracePt t="103205" x="7518400" y="3689350"/>
          <p14:tracePt t="103231" x="7512050" y="3689350"/>
          <p14:tracePt t="103247" x="7505700" y="3689350"/>
          <p14:tracePt t="103255" x="7499350" y="3702050"/>
          <p14:tracePt t="103271" x="7493000" y="3752850"/>
          <p14:tracePt t="103287" x="7493000" y="3803650"/>
          <p14:tracePt t="103304" x="7493000" y="3848100"/>
          <p14:tracePt t="103321" x="7499350" y="3886200"/>
          <p14:tracePt t="103337" x="7512050" y="3911600"/>
          <p14:tracePt t="103354" x="7524750" y="3917950"/>
          <p14:tracePt t="103371" x="7531100" y="3917950"/>
          <p14:tracePt t="103387" x="7550150" y="3917950"/>
          <p14:tracePt t="103404" x="7569200" y="3917950"/>
          <p14:tracePt t="103421" x="7594600" y="3879850"/>
          <p14:tracePt t="103422" x="7607300" y="3854450"/>
          <p14:tracePt t="103437" x="7620000" y="3816350"/>
          <p14:tracePt t="103454" x="7620000" y="3803650"/>
          <p14:tracePt t="103471" x="7620000" y="3797300"/>
          <p14:tracePt t="103799" x="0" y="0"/>
        </p14:tracePtLst>
        <p14:tracePtLst>
          <p14:tracePt t="104298" x="7689850" y="3594100"/>
          <p14:tracePt t="104317" x="7651750" y="3594100"/>
          <p14:tracePt t="104321" x="7626350" y="3606800"/>
          <p14:tracePt t="104337" x="7556500" y="3644900"/>
          <p14:tracePt t="104347" x="7518400" y="3657600"/>
          <p14:tracePt t="104359" x="7442200" y="3702050"/>
          <p14:tracePt t="104370" x="7416800" y="3714750"/>
          <p14:tracePt t="104387" x="7391400" y="3752850"/>
          <p14:tracePt t="104404" x="7378700" y="3784600"/>
          <p14:tracePt t="104420" x="7366000" y="3822700"/>
          <p14:tracePt t="104422" x="7366000" y="3829050"/>
          <p14:tracePt t="104437" x="7366000" y="3848100"/>
          <p14:tracePt t="104454" x="7366000" y="3879850"/>
          <p14:tracePt t="104471" x="7372350" y="3905250"/>
          <p14:tracePt t="104487" x="7404100" y="3930650"/>
          <p14:tracePt t="104504" x="7448550" y="3956050"/>
          <p14:tracePt t="104521" x="7524750" y="3975100"/>
          <p14:tracePt t="104537" x="7613650" y="3994150"/>
          <p14:tracePt t="104554" x="7664450" y="3994150"/>
          <p14:tracePt t="104570" x="7696200" y="3975100"/>
          <p14:tracePt t="104588" x="7715250" y="3930650"/>
          <p14:tracePt t="104590" x="7721600" y="3905250"/>
          <p14:tracePt t="104604" x="7721600" y="3892550"/>
          <p14:tracePt t="104620" x="7721600" y="3848100"/>
          <p14:tracePt t="104621" x="7715250" y="3822700"/>
          <p14:tracePt t="104637" x="7708900" y="3810000"/>
          <p14:tracePt t="104638" x="7702550" y="3803650"/>
          <p14:tracePt t="104654" x="7689850" y="3790950"/>
          <p14:tracePt t="104670" x="7683500" y="3784600"/>
          <p14:tracePt t="104687" x="7677150" y="3784600"/>
          <p14:tracePt t="104703" x="7664450" y="3778250"/>
          <p14:tracePt t="104887" x="0" y="0"/>
        </p14:tracePtLst>
        <p14:tracePtLst>
          <p14:tracePt t="106250" x="10814050" y="3937000"/>
          <p14:tracePt t="106260" x="10858500" y="3937000"/>
          <p14:tracePt t="106271" x="10934700" y="3937000"/>
          <p14:tracePt t="106287" x="10972800" y="3937000"/>
          <p14:tracePt t="106304" x="11017250" y="3937000"/>
          <p14:tracePt t="106320" x="11055350" y="3930650"/>
          <p14:tracePt t="106336" x="11080750" y="3917950"/>
          <p14:tracePt t="106353" x="11087100" y="3905250"/>
          <p14:tracePt t="106370" x="11099800" y="3905250"/>
          <p14:tracePt t="106386" x="11106150" y="3892550"/>
          <p14:tracePt t="106403" x="11112500" y="3886200"/>
          <p14:tracePt t="106420" x="11112500" y="3867150"/>
          <p14:tracePt t="106436" x="11112500" y="3854450"/>
          <p14:tracePt t="106438" x="11112500" y="3841750"/>
          <p14:tracePt t="106453" x="11112500" y="3835400"/>
          <p14:tracePt t="106470" x="11112500" y="3822700"/>
          <p14:tracePt t="106569" x="11112500" y="3816350"/>
          <p14:tracePt t="106586" x="11106150" y="3816350"/>
          <p14:tracePt t="106599" x="11087100" y="3816350"/>
          <p14:tracePt t="106614" x="11068050" y="3816350"/>
          <p14:tracePt t="106616" x="11042650" y="3816350"/>
          <p14:tracePt t="106624" x="11023600" y="3816350"/>
          <p14:tracePt t="106636" x="10998200" y="3816350"/>
          <p14:tracePt t="106653" x="10966450" y="3835400"/>
          <p14:tracePt t="106655" x="10953750" y="3835400"/>
          <p14:tracePt t="106670" x="10934700" y="3860800"/>
          <p14:tracePt t="106686" x="10934700" y="3886200"/>
          <p14:tracePt t="106703" x="10934700" y="3905250"/>
          <p14:tracePt t="106720" x="10934700" y="3924300"/>
          <p14:tracePt t="106736" x="10934700" y="3937000"/>
          <p14:tracePt t="106758" x="10934700" y="3943350"/>
          <p14:tracePt t="106770" x="10941050" y="3949700"/>
          <p14:tracePt t="106786" x="10947400" y="3968750"/>
          <p14:tracePt t="106803" x="10966450" y="3987800"/>
          <p14:tracePt t="106820" x="10991850" y="4019550"/>
          <p14:tracePt t="106823" x="11004550" y="4032250"/>
          <p14:tracePt t="106836" x="11010900" y="4044950"/>
          <p14:tracePt t="107070" x="0" y="0"/>
        </p14:tracePtLst>
        <p14:tracePtLst>
          <p14:tracePt t="107904" x="8064500" y="4946650"/>
          <p14:tracePt t="107977" x="8064500" y="4959350"/>
          <p14:tracePt t="107991" x="8064500" y="4984750"/>
          <p14:tracePt t="108003" x="8064500" y="5010150"/>
          <p14:tracePt t="108020" x="8064500" y="5022850"/>
          <p14:tracePt t="108023" x="8070850" y="5035550"/>
          <p14:tracePt t="108047" x="8070850" y="5041900"/>
          <p14:tracePt t="108095" x="8070850" y="5048250"/>
          <p14:tracePt t="108129" x="8070850" y="5054600"/>
          <p14:tracePt t="108289" x="8077200" y="5060950"/>
          <p14:tracePt t="108289" x="0" y="0"/>
        </p14:tracePtLst>
        <p14:tracePtLst>
          <p14:tracePt t="108828" x="9340850" y="4895850"/>
          <p14:tracePt t="108851" x="9353550" y="4895850"/>
          <p14:tracePt t="108865" x="9359900" y="4902200"/>
          <p14:tracePt t="108880" x="9359900" y="4908550"/>
          <p14:tracePt t="108889" x="9359900" y="4914900"/>
          <p14:tracePt t="108902" x="9372600" y="4933950"/>
          <p14:tracePt t="108919" x="9378950" y="4946650"/>
          <p14:tracePt t="108936" x="9378950" y="4959350"/>
          <p14:tracePt t="108952" x="9378950" y="4965700"/>
          <p14:tracePt t="108969" x="9378950" y="4978400"/>
          <p14:tracePt t="108987" x="9378950" y="4991100"/>
          <p14:tracePt t="108990" x="9378950" y="4997450"/>
          <p14:tracePt t="109007" x="9378950" y="5003800"/>
          <p14:tracePt t="109019" x="9378950" y="5010150"/>
          <p14:tracePt t="109036" x="9378950" y="5016500"/>
          <p14:tracePt t="109053" x="9385300" y="5029200"/>
          <p14:tracePt t="109095" x="9391650" y="5029200"/>
          <p14:tracePt t="109104" x="9398000" y="5029200"/>
          <p14:tracePt t="109382" x="0" y="0"/>
        </p14:tracePtLst>
        <p14:tracePtLst>
          <p14:tracePt t="110122" x="8382000" y="5054600"/>
          <p14:tracePt t="110233" x="8394700" y="5054600"/>
          <p14:tracePt t="110254" x="8458200" y="5054600"/>
          <p14:tracePt t="110258" x="8521700" y="5054600"/>
          <p14:tracePt t="110274" x="8661400" y="5054600"/>
          <p14:tracePt t="110286" x="8845550" y="5054600"/>
          <p14:tracePt t="110302" x="8985250" y="5054600"/>
          <p14:tracePt t="110319" x="9061450" y="5054600"/>
          <p14:tracePt t="110335" x="9080500" y="5054600"/>
          <p14:tracePt t="110352" x="9093200" y="5054600"/>
          <p14:tracePt t="110491" x="9099550" y="5054600"/>
          <p14:tracePt t="110507" x="9105900" y="5054600"/>
          <p14:tracePt t="110527" x="9112250" y="5054600"/>
          <p14:tracePt t="110935" x="0" y="0"/>
        </p14:tracePtLst>
        <p14:tracePtLst>
          <p14:tracePt t="111615" x="7753350" y="4235450"/>
          <p14:tracePt t="111680" x="7804150" y="4235450"/>
          <p14:tracePt t="111696" x="8013700" y="4235450"/>
          <p14:tracePt t="111711" x="8489950" y="4235450"/>
          <p14:tracePt t="111720" x="8794750" y="4235450"/>
          <p14:tracePt t="111735" x="9309100" y="4235450"/>
          <p14:tracePt t="111752" x="9658350" y="4235450"/>
          <p14:tracePt t="111769" x="9785350" y="4235450"/>
          <p14:tracePt t="111785" x="9810750" y="4235450"/>
          <p14:tracePt t="113319" x="0" y="0"/>
        </p14:tracePtLst>
        <p14:tracePtLst>
          <p14:tracePt t="114808" x="5797550" y="4076700"/>
          <p14:tracePt t="114841" x="5803900" y="4076700"/>
          <p14:tracePt t="114852" x="5842000" y="4076700"/>
          <p14:tracePt t="114867" x="6032500" y="4076700"/>
          <p14:tracePt t="114884" x="6451600" y="4076700"/>
          <p14:tracePt t="114886" x="6794500" y="4076700"/>
          <p14:tracePt t="114900" x="7188200" y="4083050"/>
          <p14:tracePt t="114903" x="7550150" y="4083050"/>
          <p14:tracePt t="114917" x="7962900" y="4083050"/>
          <p14:tracePt t="114934" x="8845550" y="4083050"/>
          <p14:tracePt t="114950" x="9023350" y="4083050"/>
          <p14:tracePt t="114967" x="9067800" y="4083050"/>
          <p14:tracePt t="114984" x="9074150" y="4083050"/>
          <p14:tracePt t="115167" x="9067800" y="4083050"/>
          <p14:tracePt t="115177" x="9023350" y="4083050"/>
          <p14:tracePt t="115190" x="8832850" y="4083050"/>
          <p14:tracePt t="115200" x="8693150" y="4083050"/>
          <p14:tracePt t="115217" x="8261350" y="4083050"/>
          <p14:tracePt t="115233" x="7931150" y="4083050"/>
          <p14:tracePt t="115250" x="7766050" y="4083050"/>
          <p14:tracePt t="115267" x="7727950" y="4089400"/>
          <p14:tracePt t="115284" x="7715250" y="4089400"/>
          <p14:tracePt t="115335" x="7734300" y="4095750"/>
          <p14:tracePt t="115345" x="7785100" y="4102100"/>
          <p14:tracePt t="115360" x="7975600" y="4102100"/>
          <p14:tracePt t="115373" x="8134350" y="4102100"/>
          <p14:tracePt t="115375" x="8350250" y="4102100"/>
          <p14:tracePt t="115383" x="8566150" y="4102100"/>
          <p14:tracePt t="115400" x="8870950" y="4102100"/>
          <p14:tracePt t="115417" x="9010650" y="4102100"/>
          <p14:tracePt t="115433" x="9036050" y="4102100"/>
          <p14:tracePt t="115450" x="9042400" y="4102100"/>
          <p14:tracePt t="115472" x="9048750" y="4108450"/>
          <p14:tracePt t="115489" x="9029700" y="4108450"/>
          <p14:tracePt t="115500" x="8985250" y="4108450"/>
          <p14:tracePt t="115517" x="8851900" y="4108450"/>
          <p14:tracePt t="115534" x="8572500" y="4108450"/>
          <p14:tracePt t="115550" x="8426450" y="4095750"/>
          <p14:tracePt t="115567" x="8394700" y="4089400"/>
          <p14:tracePt t="115584" x="8388350" y="4089400"/>
          <p14:tracePt t="115617" x="8401050" y="4089400"/>
          <p14:tracePt t="115634" x="8515350" y="4089400"/>
          <p14:tracePt t="115650" x="8750300" y="4089400"/>
          <p14:tracePt t="115667" x="9093200" y="4089400"/>
          <p14:tracePt t="115683" x="9321800" y="4089400"/>
          <p14:tracePt t="115700" x="9398000" y="4089400"/>
          <p14:tracePt t="115702" x="9410700" y="4089400"/>
          <p14:tracePt t="115734" x="9366250" y="4089400"/>
          <p14:tracePt t="115750" x="9182100" y="4089400"/>
          <p14:tracePt t="115766" x="8940800" y="4089400"/>
          <p14:tracePt t="115784" x="8674100" y="4089400"/>
          <p14:tracePt t="115800" x="8534400" y="4089400"/>
          <p14:tracePt t="115818" x="8509000" y="4089400"/>
          <p14:tracePt t="115834" x="8502650" y="4089400"/>
          <p14:tracePt t="115863" x="8521700" y="4089400"/>
          <p14:tracePt t="115870" x="8559800" y="4089400"/>
          <p14:tracePt t="115883" x="8623300" y="4089400"/>
          <p14:tracePt t="115900" x="8820150" y="4089400"/>
          <p14:tracePt t="115916" x="9023350" y="4089400"/>
          <p14:tracePt t="115918" x="9093200" y="4089400"/>
          <p14:tracePt t="115933" x="9175750" y="4089400"/>
          <p14:tracePt t="115950" x="9188450" y="4089400"/>
          <p14:tracePt t="115983" x="9169400" y="4089400"/>
          <p14:tracePt t="116000" x="9086850" y="4089400"/>
          <p14:tracePt t="116016" x="8928100" y="4089400"/>
          <p14:tracePt t="116033" x="8788400" y="4089400"/>
          <p14:tracePt t="116050" x="8737600" y="4089400"/>
          <p14:tracePt t="116067" x="8731250" y="4089400"/>
          <p14:tracePt t="116120" x="8769350" y="4089400"/>
          <p14:tracePt t="116130" x="8839200" y="4089400"/>
          <p14:tracePt t="116141" x="8921750" y="4089400"/>
          <p14:tracePt t="116151" x="9131300" y="4089400"/>
          <p14:tracePt t="116166" x="9315450" y="4121150"/>
          <p14:tracePt t="116183" x="9366250" y="4127500"/>
          <p14:tracePt t="116200" x="9391650" y="4133850"/>
          <p14:tracePt t="117407" x="0" y="0"/>
        </p14:tracePtLst>
        <p14:tracePtLst>
          <p14:tracePt t="119313" x="10255250" y="3829050"/>
          <p14:tracePt t="119434" x="10248900" y="3829050"/>
          <p14:tracePt t="119451" x="10261600" y="3848100"/>
          <p14:tracePt t="119456" x="10280650" y="3867150"/>
          <p14:tracePt t="119475" x="10318750" y="3898900"/>
          <p14:tracePt t="119489" x="10388600" y="3937000"/>
          <p14:tracePt t="119499" x="10414000" y="3949700"/>
          <p14:tracePt t="119515" x="10483850" y="3975100"/>
          <p14:tracePt t="119532" x="10534650" y="3981450"/>
          <p14:tracePt t="119549" x="10553700" y="3981450"/>
          <p14:tracePt t="119551" x="10560050" y="3981450"/>
          <p14:tracePt t="119566" x="10566400" y="3981450"/>
          <p14:tracePt t="119582" x="10591800" y="3981450"/>
          <p14:tracePt t="119599" x="10604500" y="3975100"/>
          <p14:tracePt t="119616" x="10629900" y="3956050"/>
          <p14:tracePt t="119632" x="10668000" y="3949700"/>
          <p14:tracePt t="119648" x="10693400" y="3930650"/>
          <p14:tracePt t="119665" x="10718800" y="3911600"/>
          <p14:tracePt t="119682" x="10725150" y="3911600"/>
          <p14:tracePt t="119915" x="10725150" y="3905250"/>
          <p14:tracePt t="119930" x="10725150" y="3892550"/>
          <p14:tracePt t="119947" x="10706100" y="3892550"/>
          <p14:tracePt t="119962" x="10706100" y="3886200"/>
          <p14:tracePt t="119971" x="10687050" y="3879850"/>
          <p14:tracePt t="119983" x="10680700" y="3879850"/>
          <p14:tracePt t="119999" x="10674350" y="3879850"/>
          <p14:tracePt t="120015" x="10655300" y="3879850"/>
          <p14:tracePt t="120032" x="10623550" y="3879850"/>
          <p14:tracePt t="120050" x="10585450" y="3879850"/>
          <p14:tracePt t="120066" x="10541000" y="3886200"/>
          <p14:tracePt t="120083" x="10496550" y="3892550"/>
          <p14:tracePt t="120088" x="10471150" y="3898900"/>
          <p14:tracePt t="120099" x="10439400" y="3905250"/>
          <p14:tracePt t="120116" x="10375900" y="3905250"/>
          <p14:tracePt t="120118" x="10331450" y="3905250"/>
          <p14:tracePt t="120132" x="10287000" y="3905250"/>
          <p14:tracePt t="120148" x="10236200" y="3905250"/>
          <p14:tracePt t="120150" x="10223500" y="3905250"/>
          <p14:tracePt t="120165" x="10210800" y="3905250"/>
          <p14:tracePt t="120272" x="10217150" y="3911600"/>
          <p14:tracePt t="120284" x="10229850" y="3911600"/>
          <p14:tracePt t="120288" x="10274300" y="3917950"/>
          <p14:tracePt t="120305" x="10375900" y="3930650"/>
          <p14:tracePt t="120321" x="10490200" y="3930650"/>
          <p14:tracePt t="120333" x="10541000" y="3930650"/>
          <p14:tracePt t="120335" x="10585450" y="3930650"/>
          <p14:tracePt t="120348" x="10610850" y="3930650"/>
          <p14:tracePt t="120366" x="10623550" y="3930650"/>
          <p14:tracePt t="120568" x="0" y="0"/>
        </p14:tracePtLst>
        <p14:tracePtLst>
          <p14:tracePt t="121711" x="1543050" y="1854200"/>
          <p14:tracePt t="121792" x="1555750" y="1854200"/>
          <p14:tracePt t="121805" x="1593850" y="1854200"/>
          <p14:tracePt t="121819" x="1746250" y="1854200"/>
          <p14:tracePt t="121832" x="1981200" y="1854200"/>
          <p14:tracePt t="121849" x="2222500" y="1854200"/>
          <p14:tracePt t="121865" x="2413000" y="1854200"/>
          <p14:tracePt t="121881" x="2508250" y="1854200"/>
          <p14:tracePt t="121899" x="2527300" y="1854200"/>
          <p14:tracePt t="122038" x="2495550" y="1854200"/>
          <p14:tracePt t="122046" x="2438400" y="1854200"/>
          <p14:tracePt t="122054" x="2374900" y="1854200"/>
          <p14:tracePt t="122064" x="2311400" y="1854200"/>
          <p14:tracePt t="122081" x="2178050" y="1854200"/>
          <p14:tracePt t="122098" x="2070100" y="1854200"/>
          <p14:tracePt t="122114" x="2038350" y="1854200"/>
          <p14:tracePt t="122131" x="2032000" y="1854200"/>
          <p14:tracePt t="122214" x="2057400" y="1860550"/>
          <p14:tracePt t="122222" x="2127250" y="1879600"/>
          <p14:tracePt t="122231" x="2190750" y="1885950"/>
          <p14:tracePt t="122247" x="2368550" y="1911350"/>
          <p14:tracePt t="122264" x="2540000" y="1911350"/>
          <p14:tracePt t="122281" x="2647950" y="1911350"/>
          <p14:tracePt t="122297" x="2667000" y="1911350"/>
          <p14:tracePt t="122314" x="2673350" y="1911350"/>
          <p14:tracePt t="122486" x="2679700" y="1911350"/>
          <p14:tracePt t="122494" x="2686050" y="1911350"/>
          <p14:tracePt t="122502" x="2698750" y="1911350"/>
          <p14:tracePt t="122514" x="2711450" y="1911350"/>
          <p14:tracePt t="122531" x="2794000" y="1911350"/>
          <p14:tracePt t="122547" x="2946400" y="1911350"/>
          <p14:tracePt t="122564" x="3111500" y="1911350"/>
          <p14:tracePt t="122566" x="3175000" y="1911350"/>
          <p14:tracePt t="122581" x="3232150" y="1911350"/>
          <p14:tracePt t="122583" x="3244850" y="1911350"/>
          <p14:tracePt t="122598" x="3263900" y="1911350"/>
          <p14:tracePt t="122990" x="3257550" y="1911350"/>
          <p14:tracePt t="122997" x="3251200" y="1911350"/>
          <p14:tracePt t="123006" x="3238500" y="1911350"/>
          <p14:tracePt t="123014" x="3232150" y="1911350"/>
          <p14:tracePt t="123031" x="3206750" y="1917700"/>
          <p14:tracePt t="123047" x="3200400" y="1917700"/>
          <p14:tracePt t="123064" x="3187700" y="1917700"/>
          <p14:tracePt t="123081" x="3168650" y="1924050"/>
          <p14:tracePt t="123097" x="3155950" y="1924050"/>
          <p14:tracePt t="123114" x="3130550" y="1924050"/>
          <p14:tracePt t="123131" x="3079750" y="1924050"/>
          <p14:tracePt t="123148" x="3016250" y="1924050"/>
          <p14:tracePt t="123150" x="2990850" y="1924050"/>
          <p14:tracePt t="123164" x="2978150" y="1924050"/>
          <p14:tracePt t="123181" x="2965450" y="1924050"/>
          <p14:tracePt t="123273" x="2965450" y="1930400"/>
          <p14:tracePt t="123286" x="2978150" y="1930400"/>
          <p14:tracePt t="123292" x="2997200" y="1930400"/>
          <p14:tracePt t="123308" x="3086100" y="1930400"/>
          <p14:tracePt t="123310" x="3149600" y="1930400"/>
          <p14:tracePt t="123322" x="3232150" y="1930400"/>
          <p14:tracePt t="123331" x="3327400" y="1930400"/>
          <p14:tracePt t="123334" x="3422650" y="1930400"/>
          <p14:tracePt t="123347" x="3517900" y="1930400"/>
          <p14:tracePt t="123351" x="3613150" y="1930400"/>
          <p14:tracePt t="123365" x="3695700" y="1930400"/>
          <p14:tracePt t="123381" x="3810000" y="1930400"/>
          <p14:tracePt t="123384" x="3854450" y="1930400"/>
          <p14:tracePt t="123398" x="3911600" y="1930400"/>
          <p14:tracePt t="123414" x="3930650" y="1930400"/>
          <p14:tracePt t="123431" x="3949700" y="1930400"/>
          <p14:tracePt t="123553" x="3943350" y="1930400"/>
          <p14:tracePt t="123568" x="3886200" y="1930400"/>
          <p14:tracePt t="123589" x="3771900" y="1930400"/>
          <p14:tracePt t="123591" x="3695700" y="1930400"/>
          <p14:tracePt t="123601" x="3613150" y="1930400"/>
          <p14:tracePt t="123615" x="3498850" y="1930400"/>
          <p14:tracePt t="123630" x="3441700" y="1930400"/>
          <p14:tracePt t="123648" x="3429000" y="1930400"/>
          <p14:tracePt t="123744" x="3441700" y="1930400"/>
          <p14:tracePt t="123759" x="3498850" y="1930400"/>
          <p14:tracePt t="123772" x="3543300" y="1930400"/>
          <p14:tracePt t="123774" x="3606800" y="1930400"/>
          <p14:tracePt t="123784" x="3676650" y="1930400"/>
          <p14:tracePt t="123798" x="3835400" y="1930400"/>
          <p14:tracePt t="123814" x="3987800" y="1930400"/>
          <p14:tracePt t="123831" x="4095750" y="1949450"/>
          <p14:tracePt t="123848" x="4114800" y="1949450"/>
          <p14:tracePt t="123864" x="4121150" y="1949450"/>
          <p14:tracePt t="123946" x="4108450" y="1949450"/>
          <p14:tracePt t="123960" x="4057650" y="1949450"/>
          <p14:tracePt t="123977" x="3981450" y="1949450"/>
          <p14:tracePt t="123988" x="3937000" y="1949450"/>
          <p14:tracePt t="123998" x="3860800" y="1949450"/>
          <p14:tracePt t="124014" x="3803650" y="1949450"/>
          <p14:tracePt t="124030" x="3765550" y="1949450"/>
          <p14:tracePt t="124047" x="3752850" y="1949450"/>
          <p14:tracePt t="124120" x="3765550" y="1949450"/>
          <p14:tracePt t="124136" x="3829050" y="1949450"/>
          <p14:tracePt t="124154" x="3956050" y="1949450"/>
          <p14:tracePt t="124166" x="4114800" y="1949450"/>
          <p14:tracePt t="124180" x="4197350" y="1949450"/>
          <p14:tracePt t="124197" x="4438650" y="1949450"/>
          <p14:tracePt t="124214" x="4572000" y="1949450"/>
          <p14:tracePt t="124230" x="4667250" y="1949450"/>
          <p14:tracePt t="124247" x="4699000" y="1949450"/>
          <p14:tracePt t="124264" x="4711700" y="1949450"/>
          <p14:tracePt t="124280" x="4718050" y="1949450"/>
          <p14:tracePt t="124530" x="4724400" y="1949450"/>
          <p14:tracePt t="124543" x="4737100" y="1949450"/>
          <p14:tracePt t="124559" x="4781550" y="1949450"/>
          <p14:tracePt t="124577" x="4857750" y="1949450"/>
          <p14:tracePt t="124589" x="4965700" y="1949450"/>
          <p14:tracePt t="124599" x="5016500" y="1949450"/>
          <p14:tracePt t="124615" x="5118100" y="1949450"/>
          <p14:tracePt t="124631" x="5175250" y="1949450"/>
          <p14:tracePt t="124648" x="5187950" y="1949450"/>
          <p14:tracePt t="125311" x="0" y="0"/>
        </p14:tracePtLst>
        <p14:tracePtLst>
          <p14:tracePt t="127033" x="5854700" y="1955800"/>
          <p14:tracePt t="127072" x="5861050" y="1955800"/>
          <p14:tracePt t="127090" x="5918200" y="1955800"/>
          <p14:tracePt t="127103" x="6057900" y="1955800"/>
          <p14:tracePt t="127113" x="6153150" y="1955800"/>
          <p14:tracePt t="127130" x="6350000" y="1955800"/>
          <p14:tracePt t="127147" x="6584950" y="1955800"/>
          <p14:tracePt t="127150" x="6673850" y="1955800"/>
          <p14:tracePt t="127163" x="6762750" y="1955800"/>
          <p14:tracePt t="127180" x="6858000" y="1955800"/>
          <p14:tracePt t="127183" x="6877050" y="1955800"/>
          <p14:tracePt t="127213" x="6883400" y="1955800"/>
          <p14:tracePt t="127391" x="6889750" y="1955800"/>
          <p14:tracePt t="127409" x="6896100" y="1955800"/>
          <p14:tracePt t="127420" x="6908800" y="1955800"/>
          <p14:tracePt t="127432" x="6921500" y="1955800"/>
          <p14:tracePt t="127446" x="6946900" y="1955800"/>
          <p14:tracePt t="127463" x="6978650" y="1955800"/>
          <p14:tracePt t="127480" x="7016750" y="1962150"/>
          <p14:tracePt t="127496" x="7061200" y="1968500"/>
          <p14:tracePt t="127513" x="7112000" y="1981200"/>
          <p14:tracePt t="127529" x="7131050" y="1981200"/>
          <p14:tracePt t="127546" x="7150100" y="1981200"/>
          <p14:tracePt t="127562" x="7162800" y="1981200"/>
          <p14:tracePt t="127596" x="7169150" y="1981200"/>
          <p14:tracePt t="127823" x="7175500" y="1981200"/>
          <p14:tracePt t="127833" x="7181850" y="1981200"/>
          <p14:tracePt t="127847" x="7213600" y="1993900"/>
          <p14:tracePt t="127864" x="7245350" y="1993900"/>
          <p14:tracePt t="127880" x="7289800" y="1993900"/>
          <p14:tracePt t="127897" x="7321550" y="1993900"/>
          <p14:tracePt t="127913" x="7353300" y="1993900"/>
          <p14:tracePt t="127929" x="7366000" y="1993900"/>
          <p14:tracePt t="128142" x="0" y="0"/>
        </p14:tracePtLst>
        <p14:tracePtLst>
          <p14:tracePt t="128963" x="2120900" y="4127500"/>
          <p14:tracePt t="129041" x="2146300" y="4133850"/>
          <p14:tracePt t="129058" x="2286000" y="4159250"/>
          <p14:tracePt t="129076" x="2546350" y="4159250"/>
          <p14:tracePt t="129079" x="2787650" y="4159250"/>
          <p14:tracePt t="129089" x="3048000" y="4159250"/>
          <p14:tracePt t="129099" x="3346450" y="4159250"/>
          <p14:tracePt t="129112" x="3841750" y="4159250"/>
          <p14:tracePt t="129129" x="4121150" y="4159250"/>
          <p14:tracePt t="129146" x="4241800" y="4159250"/>
          <p14:tracePt t="129162" x="4260850" y="4159250"/>
          <p14:tracePt t="129179" x="4267200" y="4159250"/>
          <p14:tracePt t="129279" x="4260850" y="4165600"/>
          <p14:tracePt t="129296" x="4241800" y="4165600"/>
          <p14:tracePt t="129310" x="4159250" y="4165600"/>
          <p14:tracePt t="129322" x="4108450" y="4165600"/>
          <p14:tracePt t="129333" x="4044950" y="4165600"/>
          <p14:tracePt t="129336" x="3968750" y="4165600"/>
          <p14:tracePt t="129345" x="3911600" y="4171950"/>
          <p14:tracePt t="129363" x="3841750" y="4184650"/>
          <p14:tracePt t="129379" x="3835400" y="4184650"/>
          <p14:tracePt t="129396" x="3829050" y="4184650"/>
          <p14:tracePt t="129463" x="3841750" y="4184650"/>
          <p14:tracePt t="129473" x="3860800" y="4184650"/>
          <p14:tracePt t="129482" x="3879850" y="4184650"/>
          <p14:tracePt t="129495" x="3892550" y="4184650"/>
          <p14:tracePt t="129512" x="3898900" y="4184650"/>
          <p14:tracePt t="130151" x="3911600" y="4184650"/>
          <p14:tracePt t="130151" x="0" y="0"/>
        </p14:tracePtLst>
        <p14:tracePtLst>
          <p14:tracePt t="130796" x="8902700" y="1911350"/>
          <p14:tracePt t="130849" x="8909050" y="1911350"/>
          <p14:tracePt t="130857" x="8940800" y="1911350"/>
          <p14:tracePt t="130867" x="9004300" y="1911350"/>
          <p14:tracePt t="130879" x="9207500" y="1911350"/>
          <p14:tracePt t="130895" x="9544050" y="1911350"/>
          <p14:tracePt t="130911" x="10020300" y="1911350"/>
          <p14:tracePt t="130928" x="10515600" y="1911350"/>
          <p14:tracePt t="130945" x="10864850" y="1911350"/>
          <p14:tracePt t="130961" x="11010900" y="1911350"/>
          <p14:tracePt t="130978" x="11049000" y="1911350"/>
          <p14:tracePt t="130994" x="11055350" y="1911350"/>
          <p14:tracePt t="131265" x="11049000" y="1911350"/>
          <p14:tracePt t="131274" x="11023600" y="1911350"/>
          <p14:tracePt t="131285" x="10998200" y="1911350"/>
          <p14:tracePt t="131290" x="10966450" y="1911350"/>
          <p14:tracePt t="131301" x="10922000" y="1911350"/>
          <p14:tracePt t="131311" x="10839450" y="1911350"/>
          <p14:tracePt t="131328" x="10750550" y="1911350"/>
          <p14:tracePt t="131344" x="10687050" y="1911350"/>
          <p14:tracePt t="131362" x="10648950" y="1911350"/>
          <p14:tracePt t="131378" x="10642600" y="1911350"/>
          <p14:tracePt t="131473" x="10655300" y="1911350"/>
          <p14:tracePt t="131488" x="10718800" y="1911350"/>
          <p14:tracePt t="131507" x="10839450" y="1911350"/>
          <p14:tracePt t="131510" x="10902950" y="1911350"/>
          <p14:tracePt t="131528" x="11049000" y="1911350"/>
          <p14:tracePt t="131544" x="11188700" y="1911350"/>
          <p14:tracePt t="131561" x="11283950" y="1911350"/>
          <p14:tracePt t="131578" x="11353800" y="1911350"/>
          <p14:tracePt t="131595" x="11398250" y="1911350"/>
          <p14:tracePt t="131598" x="11423650" y="1911350"/>
          <p14:tracePt t="131612" x="11442700" y="1911350"/>
          <p14:tracePt t="131628" x="11493500" y="1911350"/>
          <p14:tracePt t="131631" x="11518900" y="1917700"/>
          <p14:tracePt t="131646" x="11537950" y="1917700"/>
          <p14:tracePt t="131648" x="11544300" y="1917700"/>
          <p14:tracePt t="131662" x="11557000" y="1917700"/>
          <p14:tracePt t="131934" x="0" y="0"/>
        </p14:tracePtLst>
        <p14:tracePtLst>
          <p14:tracePt t="132754" x="1028700" y="2266950"/>
          <p14:tracePt t="132873" x="1041400" y="2266950"/>
          <p14:tracePt t="132889" x="1085850" y="2266950"/>
          <p14:tracePt t="132900" x="1098550" y="2266950"/>
          <p14:tracePt t="132902" x="1117600" y="2266950"/>
          <p14:tracePt t="132912" x="1136650" y="2266950"/>
          <p14:tracePt t="132928" x="1155700" y="2266950"/>
          <p14:tracePt t="132945" x="1162050" y="2266950"/>
          <p14:tracePt t="133118" x="0" y="0"/>
        </p14:tracePtLst>
        <p14:tracePtLst>
          <p14:tracePt t="135089" x="2393950" y="4260850"/>
          <p14:tracePt t="135152" x="2387600" y="4260850"/>
          <p14:tracePt t="135169" x="2368550" y="4311650"/>
          <p14:tracePt t="135181" x="2362200" y="4356100"/>
          <p14:tracePt t="135194" x="2362200" y="4464050"/>
          <p14:tracePt t="135211" x="2381250" y="4648200"/>
          <p14:tracePt t="135215" x="2406650" y="4724400"/>
          <p14:tracePt t="135227" x="2451100" y="4800600"/>
          <p14:tracePt t="135244" x="2578100" y="4933950"/>
          <p14:tracePt t="135248" x="2667000" y="4984750"/>
          <p14:tracePt t="135260" x="2768600" y="5041900"/>
          <p14:tracePt t="135277" x="2978150" y="5118100"/>
          <p14:tracePt t="135280" x="3073400" y="5149850"/>
          <p14:tracePt t="135293" x="3232150" y="5162550"/>
          <p14:tracePt t="135310" x="3333750" y="5162550"/>
          <p14:tracePt t="135326" x="3390900" y="5118100"/>
          <p14:tracePt t="135343" x="3435350" y="5035550"/>
          <p14:tracePt t="135360" x="3448050" y="4914900"/>
          <p14:tracePt t="135377" x="3448050" y="4749800"/>
          <p14:tracePt t="135394" x="3397250" y="4572000"/>
          <p14:tracePt t="135410" x="3308350" y="4406900"/>
          <p14:tracePt t="135427" x="3206750" y="4292600"/>
          <p14:tracePt t="135429" x="3162300" y="4260850"/>
          <p14:tracePt t="135443" x="3124200" y="4241800"/>
          <p14:tracePt t="135460" x="3086100" y="4241800"/>
          <p14:tracePt t="135463" x="3048000" y="4241800"/>
          <p14:tracePt t="135476" x="3016250" y="4267200"/>
          <p14:tracePt t="135493" x="2870200" y="4451350"/>
          <p14:tracePt t="135509" x="2781300" y="4641850"/>
          <p14:tracePt t="135526" x="2730500" y="4832350"/>
          <p14:tracePt t="135543" x="2717800" y="4927600"/>
          <p14:tracePt t="135560" x="2736850" y="5003800"/>
          <p14:tracePt t="135577" x="2800350" y="5035550"/>
          <p14:tracePt t="135593" x="2863850" y="5041900"/>
          <p14:tracePt t="135610" x="2984500" y="5022850"/>
          <p14:tracePt t="135627" x="3111500" y="4940300"/>
          <p14:tracePt t="135644" x="3225800" y="4813300"/>
          <p14:tracePt t="135647" x="3276600" y="4743450"/>
          <p14:tracePt t="135660" x="3308350" y="4673600"/>
          <p14:tracePt t="135677" x="3340100" y="4572000"/>
          <p14:tracePt t="135680" x="3340100" y="4552950"/>
          <p14:tracePt t="135694" x="3340100" y="4521200"/>
          <p14:tracePt t="135745" x="3333750" y="4527550"/>
          <p14:tracePt t="135754" x="3314700" y="4572000"/>
          <p14:tracePt t="135761" x="3289300" y="4641850"/>
          <p14:tracePt t="135776" x="3263900" y="4781550"/>
          <p14:tracePt t="135793" x="3251200" y="4870450"/>
          <p14:tracePt t="135810" x="3251200" y="4895850"/>
          <p14:tracePt t="135826" x="3251200" y="4908550"/>
          <p14:tracePt t="135843" x="3251200" y="4914900"/>
          <p14:tracePt t="135860" x="3257550" y="4914900"/>
          <p14:tracePt t="135877" x="3270250" y="4914900"/>
          <p14:tracePt t="135893" x="3276600" y="4914900"/>
          <p14:tracePt t="135910" x="3295650" y="4914900"/>
          <p14:tracePt t="136094" x="0" y="0"/>
        </p14:tracePtLst>
        <p14:tracePtLst>
          <p14:tracePt t="137475" x="2362200" y="4267200"/>
          <p14:tracePt t="137491" x="2381250" y="4267200"/>
          <p14:tracePt t="137506" x="2470150" y="4267200"/>
          <p14:tracePt t="137518" x="2540000" y="4267200"/>
          <p14:tracePt t="137520" x="2647950" y="4267200"/>
          <p14:tracePt t="137530" x="2774950" y="4267200"/>
          <p14:tracePt t="137542" x="3206750" y="4267200"/>
          <p14:tracePt t="137559" x="3683000" y="4267200"/>
          <p14:tracePt t="137576" x="3994150" y="4267200"/>
          <p14:tracePt t="137592" x="4108450" y="4267200"/>
          <p14:tracePt t="137609" x="4133850" y="4267200"/>
          <p14:tracePt t="137626" x="4140200" y="4267200"/>
          <p14:tracePt t="137939" x="4133850" y="4267200"/>
          <p14:tracePt t="137958" x="4019550" y="4267200"/>
          <p14:tracePt t="137971" x="3956050" y="4267200"/>
          <p14:tracePt t="137986" x="3803650" y="4267200"/>
          <p14:tracePt t="137994" x="3752850" y="4267200"/>
          <p14:tracePt t="138010" x="3657600" y="4267200"/>
          <p14:tracePt t="138026" x="3619500" y="4267200"/>
          <p14:tracePt t="138113" x="3632200" y="4267200"/>
          <p14:tracePt t="138128" x="3714750" y="4267200"/>
          <p14:tracePt t="138143" x="3822700" y="4267200"/>
          <p14:tracePt t="138160" x="3898900" y="4267200"/>
          <p14:tracePt t="138176" x="3930650" y="4267200"/>
          <p14:tracePt t="138193" x="3943350" y="4267200"/>
          <p14:tracePt t="138210" x="3949700" y="4267200"/>
          <p14:tracePt t="138472" x="3943350" y="4267200"/>
          <p14:tracePt t="138485" x="3924300" y="4267200"/>
          <p14:tracePt t="138498" x="3892550" y="4267200"/>
          <p14:tracePt t="138520" x="3835400" y="4267200"/>
          <p14:tracePt t="138536" x="3829050" y="4267200"/>
          <p14:tracePt t="138575" x="3835400" y="4267200"/>
          <p14:tracePt t="138585" x="3867150" y="4267200"/>
          <p14:tracePt t="138593" x="3937000" y="4273550"/>
          <p14:tracePt t="138609" x="4064000" y="4273550"/>
          <p14:tracePt t="138626" x="4241800" y="4273550"/>
          <p14:tracePt t="138643" x="4349750" y="4273550"/>
          <p14:tracePt t="138660" x="4381500" y="4273550"/>
          <p14:tracePt t="138663" x="4387850" y="4273550"/>
          <p14:tracePt t="138722" x="4381500" y="4273550"/>
          <p14:tracePt t="138740" x="4330700" y="4273550"/>
          <p14:tracePt t="138742" x="4298950" y="4273550"/>
          <p14:tracePt t="138754" x="4292600" y="4273550"/>
          <p14:tracePt t="138850" x="4311650" y="4273550"/>
          <p14:tracePt t="138865" x="4337050" y="4273550"/>
          <p14:tracePt t="138883" x="4343400" y="4273550"/>
          <p14:tracePt t="139239" x="0" y="0"/>
        </p14:tracePtLst>
        <p14:tracePtLst>
          <p14:tracePt t="140377" x="3194050" y="4730750"/>
          <p14:tracePt t="140609" x="3200400" y="4737100"/>
          <p14:tracePt t="140655" x="3206750" y="4749800"/>
          <p14:tracePt t="140679" x="3213100" y="4768850"/>
          <p14:tracePt t="140686" x="3219450" y="4775200"/>
          <p14:tracePt t="140694" x="3219450" y="4787900"/>
          <p14:tracePt t="140708" x="3225800" y="4794250"/>
          <p14:tracePt t="140725" x="3232150" y="4794250"/>
          <p14:tracePt t="140774" x="3244850" y="4794250"/>
          <p14:tracePt t="140783" x="3257550" y="4768850"/>
          <p14:tracePt t="140791" x="3270250" y="4730750"/>
          <p14:tracePt t="140808" x="3302000" y="4660900"/>
          <p14:tracePt t="140825" x="3314700" y="4603750"/>
          <p14:tracePt t="140841" x="3327400" y="4572000"/>
          <p14:tracePt t="140929" x="3321050" y="4591050"/>
          <p14:tracePt t="140941" x="3314700" y="4629150"/>
          <p14:tracePt t="140959" x="3295650" y="4699000"/>
          <p14:tracePt t="140961" x="3289300" y="4730750"/>
          <p14:tracePt t="140969" x="3289300" y="4737100"/>
          <p14:tracePt t="140978" x="3289300" y="4743450"/>
          <p14:tracePt t="140991" x="3289300" y="4756150"/>
          <p14:tracePt t="141088" x="3289300" y="4749800"/>
          <p14:tracePt t="141098" x="3289300" y="4743450"/>
          <p14:tracePt t="141111" x="3289300" y="4718050"/>
          <p14:tracePt t="141125" x="3295650" y="4692650"/>
          <p14:tracePt t="141129" x="3302000" y="4679950"/>
          <p14:tracePt t="141142" x="3308350" y="4667250"/>
          <p14:tracePt t="141223" x="3308350" y="4686300"/>
          <p14:tracePt t="141230" x="3314700" y="4718050"/>
          <p14:tracePt t="141241" x="3321050" y="4730750"/>
          <p14:tracePt t="141258" x="3321050" y="4737100"/>
          <p14:tracePt t="141358" x="3327400" y="4737100"/>
          <p14:tracePt t="141374" x="3333750" y="4730750"/>
          <p14:tracePt t="141398" x="0" y="0"/>
        </p14:tracePtLst>
        <p14:tracePtLst>
          <p14:tracePt t="141695" x="4495800" y="4483100"/>
          <p14:tracePt t="141760" x="4495800" y="4489450"/>
          <p14:tracePt t="141772" x="4489450" y="4502150"/>
          <p14:tracePt t="141787" x="4483100" y="4552950"/>
          <p14:tracePt t="141792" x="4476750" y="4578350"/>
          <p14:tracePt t="141804" x="4476750" y="4591050"/>
          <p14:tracePt t="141812" x="4470400" y="4603750"/>
          <p14:tracePt t="141824" x="4470400" y="4616450"/>
          <p14:tracePt t="141841" x="4470400" y="4622800"/>
          <p14:tracePt t="141929" x="4483100" y="4622800"/>
          <p14:tracePt t="141942" x="4495800" y="4597400"/>
          <p14:tracePt t="141945" x="4508500" y="4578350"/>
          <p14:tracePt t="141959" x="4540250" y="4533900"/>
          <p14:tracePt t="141975" x="4552950" y="4495800"/>
          <p14:tracePt t="142008" x="4552950" y="4489450"/>
          <p14:tracePt t="142090" x="4552950" y="4508500"/>
          <p14:tracePt t="142105" x="4540250" y="4578350"/>
          <p14:tracePt t="142126" x="4533900" y="4629150"/>
          <p14:tracePt t="142158" x="4533900" y="4635500"/>
          <p14:tracePt t="142248" x="4533900" y="4622800"/>
          <p14:tracePt t="142260" x="4533900" y="4603750"/>
          <p14:tracePt t="142276" x="4552950" y="4565650"/>
          <p14:tracePt t="142279" x="4559300" y="4546600"/>
          <p14:tracePt t="142291" x="4565650" y="4533900"/>
          <p14:tracePt t="142295" x="4572000" y="4527550"/>
          <p14:tracePt t="142311" x="4572000" y="4521200"/>
          <p14:tracePt t="142368" x="4572000" y="4527550"/>
          <p14:tracePt t="142376" x="4565650" y="4578350"/>
          <p14:tracePt t="142391" x="4546600" y="4667250"/>
          <p14:tracePt t="142408" x="4521200" y="4768850"/>
          <p14:tracePt t="142425" x="4502150" y="4806950"/>
          <p14:tracePt t="142441" x="4502150" y="4813300"/>
          <p14:tracePt t="142496" x="4502150" y="4800600"/>
          <p14:tracePt t="142508" x="4502150" y="4787900"/>
          <p14:tracePt t="142525" x="4508500" y="4730750"/>
          <p14:tracePt t="142530" x="4514850" y="4692650"/>
          <p14:tracePt t="142550" x="4540250" y="4578350"/>
          <p14:tracePt t="142563" x="4546600" y="4546600"/>
          <p14:tracePt t="142574" x="4552950" y="4514850"/>
          <p14:tracePt t="142591" x="4552950" y="4502150"/>
          <p14:tracePt t="142607" x="4559300" y="4495800"/>
          <p14:tracePt t="142649" x="4559300" y="4502150"/>
          <p14:tracePt t="142655" x="4559300" y="4527550"/>
          <p14:tracePt t="142664" x="4559300" y="4540250"/>
          <p14:tracePt t="142674" x="4559300" y="4572000"/>
          <p14:tracePt t="142691" x="4546600" y="4679950"/>
          <p14:tracePt t="142708" x="4533900" y="4794250"/>
          <p14:tracePt t="142710" x="4527550" y="4838700"/>
          <p14:tracePt t="142724" x="4527550" y="4857750"/>
          <p14:tracePt t="142726" x="4527550" y="4870450"/>
          <p14:tracePt t="142741" x="4527550" y="4876800"/>
          <p14:tracePt t="142801" x="4527550" y="4857750"/>
          <p14:tracePt t="142817" x="4540250" y="4787900"/>
          <p14:tracePt t="142829" x="4552950" y="4762500"/>
          <p14:tracePt t="142841" x="4559300" y="4705350"/>
          <p14:tracePt t="142857" x="4572000" y="4648200"/>
          <p14:tracePt t="142874" x="4584700" y="4616450"/>
          <p14:tracePt t="142891" x="4584700" y="4610100"/>
          <p14:tracePt t="142908" x="4584700" y="4603750"/>
          <p14:tracePt t="142935" x="4584700" y="4610100"/>
          <p14:tracePt t="142945" x="4584700" y="4648200"/>
          <p14:tracePt t="142958" x="4584700" y="4756150"/>
          <p14:tracePt t="142975" x="4584700" y="4845050"/>
          <p14:tracePt t="142991" x="4584700" y="4864100"/>
          <p14:tracePt t="143008" x="4584700" y="4870450"/>
          <p14:tracePt t="143047" x="4591050" y="4857750"/>
          <p14:tracePt t="143056" x="4603750" y="4838700"/>
          <p14:tracePt t="143066" x="4616450" y="4813300"/>
          <p14:tracePt t="143075" x="4622800" y="4794250"/>
          <p14:tracePt t="143091" x="4635500" y="4737100"/>
          <p14:tracePt t="143107" x="4648200" y="4686300"/>
          <p14:tracePt t="143124" x="4648200" y="4667250"/>
          <p14:tracePt t="143126" x="4648200" y="4660900"/>
          <p14:tracePt t="143140" x="4648200" y="4654550"/>
          <p14:tracePt t="143175" x="4648200" y="4660900"/>
          <p14:tracePt t="143182" x="4648200" y="4686300"/>
          <p14:tracePt t="143191" x="4648200" y="4711700"/>
          <p14:tracePt t="143208" x="4648200" y="4749800"/>
          <p14:tracePt t="143224" x="4648200" y="4762500"/>
          <p14:tracePt t="143241" x="4648200" y="4768850"/>
          <p14:tracePt t="143479" x="0" y="0"/>
        </p14:tracePtLst>
        <p14:tracePtLst>
          <p14:tracePt t="145920" x="1670050" y="2736850"/>
          <p14:tracePt t="146122" x="1701800" y="2736850"/>
          <p14:tracePt t="146139" x="1841500" y="2736850"/>
          <p14:tracePt t="146152" x="2101850" y="2736850"/>
          <p14:tracePt t="146163" x="2317750" y="2736850"/>
          <p14:tracePt t="146174" x="2921000" y="2736850"/>
          <p14:tracePt t="146190" x="3695700" y="2736850"/>
          <p14:tracePt t="146207" x="4597400" y="2736850"/>
          <p14:tracePt t="146224" x="5473700" y="2736850"/>
          <p14:tracePt t="146240" x="6267450" y="2736850"/>
          <p14:tracePt t="146257" x="6985000" y="2755900"/>
          <p14:tracePt t="146273" x="7461250" y="2755900"/>
          <p14:tracePt t="146290" x="7715250" y="2755900"/>
          <p14:tracePt t="146294" x="7778750" y="2755900"/>
          <p14:tracePt t="146306" x="7810500" y="2755900"/>
          <p14:tracePt t="146323" x="7835900" y="2755900"/>
          <p14:tracePt t="146423" x="7842250" y="2755900"/>
          <p14:tracePt t="146434" x="7848600" y="2755900"/>
          <p14:tracePt t="146446" x="7854950" y="2755900"/>
          <p14:tracePt t="146449" x="7861300" y="2755900"/>
          <p14:tracePt t="146543" x="0" y="0"/>
        </p14:tracePtLst>
        <p14:tracePtLst>
          <p14:tracePt t="147283" x="8985250" y="3619500"/>
          <p14:tracePt t="147287" x="8972550" y="3625850"/>
          <p14:tracePt t="147313" x="8953500" y="3676650"/>
          <p14:tracePt t="147319" x="8947150" y="3695700"/>
          <p14:tracePt t="147332" x="8940800" y="3721100"/>
          <p14:tracePt t="147343" x="8921750" y="3778250"/>
          <p14:tracePt t="147356" x="8921750" y="3797300"/>
          <p14:tracePt t="147372" x="8921750" y="3841750"/>
          <p14:tracePt t="147375" x="8921750" y="3879850"/>
          <p14:tracePt t="147389" x="8928100" y="3911600"/>
          <p14:tracePt t="147406" x="8953500" y="3956050"/>
          <p14:tracePt t="147422" x="9010650" y="3994150"/>
          <p14:tracePt t="147439" x="9074150" y="4038600"/>
          <p14:tracePt t="147456" x="9175750" y="4070350"/>
          <p14:tracePt t="147473" x="9277350" y="4083050"/>
          <p14:tracePt t="147489" x="9353550" y="4083050"/>
          <p14:tracePt t="147506" x="9455150" y="4076700"/>
          <p14:tracePt t="147523" x="9505950" y="4044950"/>
          <p14:tracePt t="147539" x="9531350" y="4000500"/>
          <p14:tracePt t="147556" x="9544050" y="3949700"/>
          <p14:tracePt t="147572" x="9544050" y="3911600"/>
          <p14:tracePt t="147574" x="9544050" y="3886200"/>
          <p14:tracePt t="147589" x="9518650" y="3841750"/>
          <p14:tracePt t="147606" x="9480550" y="3810000"/>
          <p14:tracePt t="147622" x="9448800" y="3784600"/>
          <p14:tracePt t="147639" x="9423400" y="3778250"/>
          <p14:tracePt t="147662" x="9410700" y="3778250"/>
          <p14:tracePt t="147672" x="9398000" y="3778250"/>
          <p14:tracePt t="147689" x="9366250" y="3784600"/>
          <p14:tracePt t="147706" x="9334500" y="3822700"/>
          <p14:tracePt t="147722" x="9315450" y="3873500"/>
          <p14:tracePt t="147739" x="9302750" y="3898900"/>
          <p14:tracePt t="147756" x="9302750" y="3924300"/>
          <p14:tracePt t="147772" x="9302750" y="3937000"/>
          <p14:tracePt t="147789" x="9321800" y="3956050"/>
          <p14:tracePt t="147790" x="9334500" y="3968750"/>
          <p14:tracePt t="147805" x="9366250" y="3975100"/>
          <p14:tracePt t="147822" x="9429750" y="3975100"/>
          <p14:tracePt t="147839" x="9486900" y="3968750"/>
          <p14:tracePt t="147855" x="9544050" y="3943350"/>
          <p14:tracePt t="147872" x="9563100" y="3898900"/>
          <p14:tracePt t="147889" x="9563100" y="3867150"/>
          <p14:tracePt t="147906" x="9563100" y="3835400"/>
          <p14:tracePt t="147922" x="9544050" y="3803650"/>
          <p14:tracePt t="147939" x="9518650" y="3797300"/>
          <p14:tracePt t="147956" x="9505950" y="3790950"/>
          <p14:tracePt t="147958" x="9499600" y="3790950"/>
          <p14:tracePt t="147990" x="9480550" y="3790950"/>
          <p14:tracePt t="148006" x="9474200" y="3822700"/>
          <p14:tracePt t="148022" x="9467850" y="3911600"/>
          <p14:tracePt t="148039" x="9474200" y="3981450"/>
          <p14:tracePt t="148055" x="9499600" y="4019550"/>
          <p14:tracePt t="148087" x="9505950" y="4019550"/>
          <p14:tracePt t="148095" x="9512300" y="4019550"/>
          <p14:tracePt t="148105" x="9518650" y="4019550"/>
          <p14:tracePt t="148122" x="9537700" y="4006850"/>
          <p14:tracePt t="148139" x="9537700" y="3994150"/>
          <p14:tracePt t="148156" x="9544050" y="3981450"/>
          <p14:tracePt t="148555" x="9550400" y="3975100"/>
          <p14:tracePt t="148594" x="9550400" y="3968750"/>
          <p14:tracePt t="148615" x="9550400" y="3962400"/>
          <p14:tracePt t="148619" x="9550400" y="3956050"/>
          <p14:tracePt t="148637" x="9550400" y="3943350"/>
          <p14:tracePt t="148648" x="9550400" y="3905250"/>
          <p14:tracePt t="148658" x="9544050" y="3886200"/>
          <p14:tracePt t="148672" x="9512300" y="3841750"/>
          <p14:tracePt t="148689" x="9480550" y="3790950"/>
          <p14:tracePt t="148706" x="9442450" y="3752850"/>
          <p14:tracePt t="148723" x="9404350" y="3721100"/>
          <p14:tracePt t="148726" x="9391650" y="3708400"/>
          <p14:tracePt t="148739" x="9378950" y="3702050"/>
          <p14:tracePt t="148743" x="9366250" y="3695700"/>
          <p14:tracePt t="148773" x="9359900" y="3695700"/>
          <p14:tracePt t="148789" x="9353550" y="3695700"/>
          <p14:tracePt t="148806" x="9309100" y="3695700"/>
          <p14:tracePt t="148822" x="9258300" y="3752850"/>
          <p14:tracePt t="148838" x="9207500" y="3860800"/>
          <p14:tracePt t="148855" x="9163050" y="3962400"/>
          <p14:tracePt t="148872" x="9144000" y="4019550"/>
          <p14:tracePt t="148889" x="9137650" y="4051300"/>
          <p14:tracePt t="148905" x="9137650" y="4064000"/>
          <p14:tracePt t="148928" x="9137650" y="4070350"/>
          <p14:tracePt t="148951" x="9150350" y="4070350"/>
          <p14:tracePt t="148959" x="9156700" y="4064000"/>
          <p14:tracePt t="148972" x="9169400" y="4064000"/>
          <p14:tracePt t="148989" x="9194800" y="4025900"/>
          <p14:tracePt t="149005" x="9245600" y="3943350"/>
          <p14:tracePt t="149022" x="9251950" y="3917950"/>
          <p14:tracePt t="149039" x="9251950" y="3898900"/>
          <p14:tracePt t="149055" x="9251950" y="3886200"/>
          <p14:tracePt t="149072" x="9251950" y="3879850"/>
          <p14:tracePt t="149128" x="9251950" y="3873500"/>
          <p14:tracePt t="149145" x="9239250" y="3873500"/>
          <p14:tracePt t="149154" x="9239250" y="3879850"/>
          <p14:tracePt t="149166" x="9239250" y="3917950"/>
          <p14:tracePt t="149179" x="9239250" y="3930650"/>
          <p14:tracePt t="149190" x="9245600" y="3962400"/>
          <p14:tracePt t="149223" x="9251950" y="3968750"/>
          <p14:tracePt t="149247" x="9258300" y="3962400"/>
          <p14:tracePt t="149255" x="9271000" y="3956050"/>
          <p14:tracePt t="149263" x="9277350" y="3930650"/>
          <p14:tracePt t="149272" x="9277350" y="3917950"/>
          <p14:tracePt t="149289" x="9277350" y="3886200"/>
          <p14:tracePt t="149305" x="9277350" y="3860800"/>
          <p14:tracePt t="149322" x="9277350" y="3854450"/>
          <p14:tracePt t="149584" x="0" y="0"/>
        </p14:tracePtLst>
        <p14:tracePtLst>
          <p14:tracePt t="150017" x="10166350" y="3663950"/>
          <p14:tracePt t="150034" x="10153650" y="3663950"/>
          <p14:tracePt t="150050" x="10140950" y="3663950"/>
          <p14:tracePt t="150056" x="10121900" y="3663950"/>
          <p14:tracePt t="150072" x="10102850" y="3663950"/>
          <p14:tracePt t="150088" x="10090150" y="3689350"/>
          <p14:tracePt t="150105" x="10071100" y="3714750"/>
          <p14:tracePt t="150122" x="10058400" y="3752850"/>
          <p14:tracePt t="150138" x="10058400" y="3771900"/>
          <p14:tracePt t="150155" x="10052050" y="3797300"/>
          <p14:tracePt t="150171" x="10052050" y="3829050"/>
          <p14:tracePt t="150188" x="10052050" y="3867150"/>
          <p14:tracePt t="150206" x="10077450" y="3905250"/>
          <p14:tracePt t="150209" x="10083800" y="3924300"/>
          <p14:tracePt t="150222" x="10109200" y="3956050"/>
          <p14:tracePt t="150239" x="10128250" y="3981450"/>
          <p14:tracePt t="150255" x="10147300" y="3994150"/>
          <p14:tracePt t="150272" x="10172700" y="4013200"/>
          <p14:tracePt t="150289" x="10185400" y="4019550"/>
          <p14:tracePt t="150305" x="10191750" y="4019550"/>
          <p14:tracePt t="150352" x="10198100" y="4019550"/>
          <p14:tracePt t="150359" x="0" y="0"/>
        </p14:tracePtLst>
        <p14:tracePtLst>
          <p14:tracePt t="150873" x="7054850" y="4298950"/>
          <p14:tracePt t="150886" x="7080250" y="4318000"/>
          <p14:tracePt t="150895" x="7092950" y="4324350"/>
          <p14:tracePt t="150905" x="7099300" y="4337050"/>
          <p14:tracePt t="150921" x="7105650" y="4337050"/>
          <p14:tracePt t="150938" x="7105650" y="4349750"/>
          <p14:tracePt t="150955" x="7105650" y="4362450"/>
          <p14:tracePt t="150972" x="7105650" y="4381500"/>
          <p14:tracePt t="150975" x="7105650" y="4400550"/>
          <p14:tracePt t="150989" x="7105650" y="4419600"/>
          <p14:tracePt t="151005" x="7105650" y="4470400"/>
          <p14:tracePt t="151022" x="7099300" y="4495800"/>
          <p14:tracePt t="151038" x="7080250" y="4514850"/>
          <p14:tracePt t="151054" x="7080250" y="4521200"/>
          <p14:tracePt t="151071" x="7073900" y="4521200"/>
          <p14:tracePt t="151198" x="7092950" y="4514850"/>
          <p14:tracePt t="151198" x="0" y="0"/>
        </p14:tracePtLst>
        <p14:tracePtLst>
          <p14:tracePt t="151672" x="10090150" y="3810000"/>
          <p14:tracePt t="151684" x="10096500" y="3829050"/>
          <p14:tracePt t="151697" x="10115550" y="3867150"/>
          <p14:tracePt t="151707" x="10134600" y="3886200"/>
          <p14:tracePt t="151721" x="10160000" y="3905250"/>
          <p14:tracePt t="151738" x="10172700" y="3917950"/>
          <p14:tracePt t="151754" x="10191750" y="3924300"/>
          <p14:tracePt t="151771" x="10217150" y="3930650"/>
          <p14:tracePt t="151788" x="10248900" y="3930650"/>
          <p14:tracePt t="151790" x="10274300" y="3930650"/>
          <p14:tracePt t="151804" x="10293350" y="3930650"/>
          <p14:tracePt t="151821" x="10350500" y="3930650"/>
          <p14:tracePt t="151822" x="10375900" y="3930650"/>
          <p14:tracePt t="151837" x="10414000" y="3924300"/>
          <p14:tracePt t="151854" x="10433050" y="3911600"/>
          <p14:tracePt t="151871" x="10439400" y="3898900"/>
          <p14:tracePt t="151887" x="10445750" y="3892550"/>
          <p14:tracePt t="151904" x="10452100" y="3879850"/>
          <p14:tracePt t="152071" x="0" y="0"/>
        </p14:tracePtLst>
        <p14:tracePtLst>
          <p14:tracePt t="152371" x="10775950" y="3886200"/>
          <p14:tracePt t="152567" x="0" y="0"/>
        </p14:tracePtLst>
        <p14:tracePtLst>
          <p14:tracePt t="156446" x="10185400" y="3892550"/>
          <p14:tracePt t="156454" x="10191750" y="3892550"/>
          <p14:tracePt t="156518" x="10198100" y="3892550"/>
          <p14:tracePt t="156525" x="10204450" y="3892550"/>
          <p14:tracePt t="156542" x="10223500" y="3892550"/>
          <p14:tracePt t="156552" x="10229850" y="3892550"/>
          <p14:tracePt t="156569" x="10267950" y="3892550"/>
          <p14:tracePt t="156586" x="10293350" y="3892550"/>
          <p14:tracePt t="156602" x="10299700" y="3892550"/>
          <p14:tracePt t="156619" x="10306050" y="3886200"/>
          <p14:tracePt t="156636" x="10306050" y="3873500"/>
          <p14:tracePt t="156638" x="10306050" y="3860800"/>
          <p14:tracePt t="156654" x="10293350" y="3854450"/>
          <p14:tracePt t="156679" x="10293350" y="3841750"/>
          <p14:tracePt t="156697" x="10274300" y="3835400"/>
          <p14:tracePt t="156707" x="10255250" y="3829050"/>
          <p14:tracePt t="156719" x="10229850" y="3816350"/>
          <p14:tracePt t="156737" x="10185400" y="3810000"/>
          <p14:tracePt t="156753" x="10115550" y="3790950"/>
          <p14:tracePt t="156770" x="10083800" y="3790950"/>
          <p14:tracePt t="156787" x="10058400" y="3790950"/>
          <p14:tracePt t="156803" x="10045700" y="3790950"/>
          <p14:tracePt t="156819" x="10045700" y="3797300"/>
          <p14:tracePt t="156836" x="10045700" y="3822700"/>
          <p14:tracePt t="156839" x="10045700" y="3841750"/>
          <p14:tracePt t="156853" x="10052050" y="3854450"/>
          <p14:tracePt t="156870" x="10071100" y="3879850"/>
          <p14:tracePt t="156886" x="10083800" y="3886200"/>
          <p14:tracePt t="156902" x="10102850" y="3898900"/>
          <p14:tracePt t="156919" x="10128250" y="3911600"/>
          <p14:tracePt t="156936" x="10172700" y="3917950"/>
          <p14:tracePt t="156953" x="10204450" y="3917950"/>
          <p14:tracePt t="156969" x="10255250" y="3917950"/>
          <p14:tracePt t="156987" x="10280650" y="3917950"/>
          <p14:tracePt t="157003" x="10293350" y="3917950"/>
          <p14:tracePt t="157241" x="10293350" y="3911600"/>
          <p14:tracePt t="157257" x="10293350" y="3905250"/>
          <p14:tracePt t="157279" x="10293350" y="3898900"/>
          <p14:tracePt t="157295" x="10293350" y="3892550"/>
          <p14:tracePt t="157305" x="10293350" y="3886200"/>
          <p14:tracePt t="157319" x="10287000" y="3873500"/>
          <p14:tracePt t="157384" x="10280650" y="3873500"/>
          <p14:tracePt t="157400" x="10274300" y="3873500"/>
          <p14:tracePt t="157416" x="10274300" y="3879850"/>
          <p14:tracePt t="157640" x="10267950" y="3879850"/>
          <p14:tracePt t="157698" x="10261600" y="3879850"/>
          <p14:tracePt t="157713" x="10255250" y="3886200"/>
          <p14:tracePt t="157730" x="10255250" y="3892550"/>
          <p14:tracePt t="158217" x="10242550" y="3892550"/>
          <p14:tracePt t="158235" x="10236200" y="3892550"/>
          <p14:tracePt t="158443" x="10242550" y="3892550"/>
          <p14:tracePt t="158461" x="10255250" y="3892550"/>
          <p14:tracePt t="158479" x="10299700" y="3892550"/>
          <p14:tracePt t="158489" x="10306050" y="3892550"/>
          <p14:tracePt t="158502" x="10318750" y="3892550"/>
          <p14:tracePt t="158600" x="10325100" y="3892550"/>
          <p14:tracePt t="158616" x="10318750" y="3886200"/>
          <p14:tracePt t="158634" x="10280650" y="3860800"/>
          <p14:tracePt t="158652" x="10248900" y="3848100"/>
          <p14:tracePt t="158655" x="10229850" y="3841750"/>
          <p14:tracePt t="158667" x="10210800" y="3835400"/>
          <p14:tracePt t="158849" x="10204450" y="3835400"/>
          <p14:tracePt t="158866" x="10204450" y="3848100"/>
          <p14:tracePt t="158881" x="10210800" y="3867150"/>
          <p14:tracePt t="158898" x="10217150" y="3886200"/>
          <p14:tracePt t="158913" x="10236200" y="3905250"/>
          <p14:tracePt t="158926" x="10242550" y="3911600"/>
          <p14:tracePt t="158929" x="10248900" y="3911600"/>
          <p14:tracePt t="158935" x="10255250" y="3917950"/>
          <p14:tracePt t="159190" x="0" y="0"/>
        </p14:tracePtLst>
        <p14:tracePtLst>
          <p14:tracePt t="160624" x="10153650" y="3854450"/>
          <p14:tracePt t="160721" x="10160000" y="3854450"/>
          <p14:tracePt t="160740" x="10172700" y="3854450"/>
          <p14:tracePt t="160744" x="10185400" y="3854450"/>
          <p14:tracePt t="160761" x="10198100" y="3854450"/>
          <p14:tracePt t="160770" x="10204450" y="3854450"/>
          <p14:tracePt t="160888" x="10210800" y="3854450"/>
          <p14:tracePt t="160904" x="10217150" y="3854450"/>
          <p14:tracePt t="160935" x="10217150" y="3848100"/>
          <p14:tracePt t="160951" x="10217150" y="3841750"/>
          <p14:tracePt t="161095" x="0" y="0"/>
        </p14:tracePtLst>
        <p14:tracePtLst>
          <p14:tracePt t="161729" x="2921000" y="4679950"/>
          <p14:tracePt t="161778" x="2921000" y="4686300"/>
          <p14:tracePt t="161795" x="2921000" y="4692650"/>
          <p14:tracePt t="161810" x="2933700" y="4705350"/>
          <p14:tracePt t="161818" x="2946400" y="4711700"/>
          <p14:tracePt t="161835" x="3009900" y="4737100"/>
          <p14:tracePt t="161852" x="3194050" y="4775200"/>
          <p14:tracePt t="161855" x="3340100" y="4781550"/>
          <p14:tracePt t="161868" x="3498850" y="4794250"/>
          <p14:tracePt t="161884" x="3778250" y="4794250"/>
          <p14:tracePt t="161887" x="3886200" y="4794250"/>
          <p14:tracePt t="161901" x="3981450" y="4794250"/>
          <p14:tracePt t="161918" x="4108450" y="4794250"/>
          <p14:tracePt t="161934" x="4127500" y="4794250"/>
          <p14:tracePt t="161951" x="4140200" y="4794250"/>
          <p14:tracePt t="161967" x="4171950" y="4794250"/>
          <p14:tracePt t="161984" x="4222750" y="4794250"/>
          <p14:tracePt t="162001" x="4273550" y="4794250"/>
          <p14:tracePt t="162018" x="4343400" y="4794250"/>
          <p14:tracePt t="162035" x="4419600" y="4794250"/>
          <p14:tracePt t="162051" x="4521200" y="4794250"/>
          <p14:tracePt t="162054" x="4584700" y="4794250"/>
          <p14:tracePt t="162067" x="4660900" y="4794250"/>
          <p14:tracePt t="162070" x="4743450" y="4794250"/>
          <p14:tracePt t="162084" x="4832350" y="4794250"/>
          <p14:tracePt t="162087" x="4914900" y="4794250"/>
          <p14:tracePt t="162101" x="4978400" y="4794250"/>
          <p14:tracePt t="162117" x="5080000" y="4794250"/>
          <p14:tracePt t="162134" x="5092700" y="4794250"/>
          <p14:tracePt t="162216" x="5099050" y="4794250"/>
          <p14:tracePt t="162227" x="5111750" y="4800600"/>
          <p14:tracePt t="162241" x="5124450" y="4800600"/>
          <p14:tracePt t="162257" x="5149850" y="4800600"/>
          <p14:tracePt t="162268" x="5175250" y="4800600"/>
          <p14:tracePt t="162285" x="5232400" y="4800600"/>
          <p14:tracePt t="162289" x="5270500" y="4800600"/>
          <p14:tracePt t="162301" x="5327650" y="4800600"/>
          <p14:tracePt t="162318" x="5556250" y="4800600"/>
          <p14:tracePt t="162335" x="5683250" y="4800600"/>
          <p14:tracePt t="162351" x="5734050" y="4800600"/>
          <p14:tracePt t="162368" x="5746750" y="4800600"/>
          <p14:tracePt t="162489" x="5746750" y="4806950"/>
          <p14:tracePt t="162511" x="5746750" y="4813300"/>
          <p14:tracePt t="162543" x="5740400" y="4819650"/>
          <p14:tracePt t="162961" x="5740400" y="4813300"/>
          <p14:tracePt t="162969" x="5740400" y="4806950"/>
          <p14:tracePt t="162984" x="5740400" y="4800600"/>
          <p14:tracePt t="163001" x="5740400" y="4794250"/>
          <p14:tracePt t="163121" x="5740400" y="4800600"/>
          <p14:tracePt t="163136" x="5746750" y="4813300"/>
          <p14:tracePt t="163184" x="5753100" y="4819650"/>
          <p14:tracePt t="164142" x="0" y="0"/>
        </p14:tracePtLst>
        <p14:tracePtLst>
          <p14:tracePt t="164959" x="10509250" y="2387600"/>
          <p14:tracePt t="165042" x="10521950" y="2387600"/>
          <p14:tracePt t="165058" x="10579100" y="2374900"/>
          <p14:tracePt t="165077" x="10668000" y="2355850"/>
          <p14:tracePt t="165088" x="10795000" y="2355850"/>
          <p14:tracePt t="165100" x="10871200" y="2355850"/>
          <p14:tracePt t="165117" x="11017250" y="2355850"/>
          <p14:tracePt t="165134" x="11239500" y="2355850"/>
          <p14:tracePt t="165150" x="11360150" y="2355850"/>
          <p14:tracePt t="165167" x="11423650" y="2355850"/>
          <p14:tracePt t="165183" x="11442700" y="2355850"/>
          <p14:tracePt t="165358" x="0" y="0"/>
        </p14:tracePtLst>
        <p14:tracePtLst>
          <p14:tracePt t="166371" x="882650" y="2705100"/>
          <p14:tracePt t="166387" x="889000" y="2711450"/>
          <p14:tracePt t="166424" x="895350" y="2711450"/>
          <p14:tracePt t="166432" x="901700" y="2711450"/>
          <p14:tracePt t="166440" x="920750" y="2711450"/>
          <p14:tracePt t="166450" x="946150" y="2711450"/>
          <p14:tracePt t="166466" x="1028700" y="2711450"/>
          <p14:tracePt t="166483" x="1155700" y="2711450"/>
          <p14:tracePt t="166499" x="1301750" y="2711450"/>
          <p14:tracePt t="166505" x="1390650" y="2711450"/>
          <p14:tracePt t="166516" x="1473200" y="2711450"/>
          <p14:tracePt t="166534" x="1676400" y="2743200"/>
          <p14:tracePt t="166550" x="1727200" y="2749550"/>
          <p14:tracePt t="166567" x="1746250" y="2749550"/>
          <p14:tracePt t="166584" x="1752600" y="2749550"/>
          <p14:tracePt t="166665" x="1758950" y="2749550"/>
          <p14:tracePt t="166673" x="1765300" y="2749550"/>
          <p14:tracePt t="166683" x="1771650" y="2749550"/>
          <p14:tracePt t="166700" x="1803400" y="2749550"/>
          <p14:tracePt t="166703" x="1828800" y="2749550"/>
          <p14:tracePt t="166716" x="1854200" y="2749550"/>
          <p14:tracePt t="166718" x="1879600" y="2749550"/>
          <p14:tracePt t="166733" x="1917700" y="2749550"/>
          <p14:tracePt t="166736" x="1968500" y="2749550"/>
          <p14:tracePt t="166750" x="2108200" y="2749550"/>
          <p14:tracePt t="166766" x="2247900" y="2749550"/>
          <p14:tracePt t="166783" x="2355850" y="2749550"/>
          <p14:tracePt t="166799" x="2393950" y="2749550"/>
          <p14:tracePt t="166816" x="2400300" y="2749550"/>
          <p14:tracePt t="166849" x="2406650" y="2749550"/>
          <p14:tracePt t="166859" x="2413000" y="2749550"/>
          <p14:tracePt t="166869" x="2419350" y="2749550"/>
          <p14:tracePt t="166882" x="2432050" y="2749550"/>
          <p14:tracePt t="166899" x="2457450" y="2749550"/>
          <p14:tracePt t="166916" x="2495550" y="2749550"/>
          <p14:tracePt t="166932" x="2540000" y="2749550"/>
          <p14:tracePt t="166949" x="2628900" y="2749550"/>
          <p14:tracePt t="166966" x="2692400" y="2749550"/>
          <p14:tracePt t="166982" x="2749550" y="2749550"/>
          <p14:tracePt t="166999" x="2806700" y="2749550"/>
          <p14:tracePt t="167016" x="2882900" y="2749550"/>
          <p14:tracePt t="167033" x="2965450" y="2749550"/>
          <p14:tracePt t="167050" x="3022600" y="2749550"/>
          <p14:tracePt t="167066" x="3048000" y="2749550"/>
          <p14:tracePt t="167084" x="3054350" y="2749550"/>
          <p14:tracePt t="167310" x="0" y="0"/>
        </p14:tracePtLst>
        <p14:tracePtLst>
          <p14:tracePt t="168297" x="4737100" y="4679950"/>
          <p14:tracePt t="168320" x="4730750" y="4686300"/>
          <p14:tracePt t="168329" x="4730750" y="4692650"/>
          <p14:tracePt t="168337" x="4730750" y="4699000"/>
          <p14:tracePt t="168350" x="4730750" y="4705350"/>
          <p14:tracePt t="168352" x="4730750" y="4711700"/>
          <p14:tracePt t="168366" x="4730750" y="4737100"/>
          <p14:tracePt t="168383" x="4730750" y="4743450"/>
          <p14:tracePt t="168399" x="4730750" y="4756150"/>
          <p14:tracePt t="168415" x="4730750" y="4762500"/>
          <p14:tracePt t="168432" x="4737100" y="4787900"/>
          <p14:tracePt t="168449" x="4756150" y="4800600"/>
          <p14:tracePt t="168465" x="4768850" y="4813300"/>
          <p14:tracePt t="168482" x="4775200" y="4819650"/>
          <p14:tracePt t="168543" x="4775200" y="4826000"/>
          <p14:tracePt t="168560" x="4781550" y="4819650"/>
          <p14:tracePt t="168575" x="4781550" y="4806950"/>
          <p14:tracePt t="168591" x="4781550" y="4787900"/>
          <p14:tracePt t="168599" x="4781550" y="4768850"/>
          <p14:tracePt t="168616" x="4768850" y="4730750"/>
          <p14:tracePt t="168633" x="4762500" y="4711700"/>
          <p14:tracePt t="168649" x="4762500" y="4699000"/>
          <p14:tracePt t="168697" x="4756150" y="4692650"/>
          <p14:tracePt t="168707" x="4749800" y="4692650"/>
          <p14:tracePt t="168719" x="4749800" y="4699000"/>
          <p14:tracePt t="168732" x="4749800" y="4705350"/>
          <p14:tracePt t="168749" x="4749800" y="4718050"/>
          <p14:tracePt t="168751" x="4749800" y="4724400"/>
          <p14:tracePt t="168766" x="4749800" y="4730750"/>
          <p14:tracePt t="168782" x="4749800" y="4743450"/>
          <p14:tracePt t="168799" x="4749800" y="4749800"/>
          <p14:tracePt t="168816" x="4749800" y="4762500"/>
          <p14:tracePt t="168833" x="4749800" y="4768850"/>
          <p14:tracePt t="168849" x="4749800" y="4775200"/>
          <p14:tracePt t="170422" x="0" y="0"/>
        </p14:tracePtLst>
        <p14:tracePtLst>
          <p14:tracePt t="174210" x="4445000" y="2673350"/>
          <p14:tracePt t="174304" x="4445000" y="2667000"/>
          <p14:tracePt t="174321" x="4470400" y="2667000"/>
          <p14:tracePt t="174335" x="4552950" y="2692400"/>
          <p14:tracePt t="174348" x="4584700" y="2711450"/>
          <p14:tracePt t="174351" x="4629150" y="2717800"/>
          <p14:tracePt t="174364" x="4673600" y="2730500"/>
          <p14:tracePt t="174380" x="4743450" y="2743200"/>
          <p14:tracePt t="174384" x="4762500" y="2743200"/>
          <p14:tracePt t="174397" x="4781550" y="2743200"/>
          <p14:tracePt t="174399" x="4794250" y="2743200"/>
          <p14:tracePt t="174415" x="4806950" y="2743200"/>
          <p14:tracePt t="174553" x="4813300" y="2743200"/>
          <p14:tracePt t="174562" x="4819650" y="2743200"/>
          <p14:tracePt t="174575" x="4838700" y="2743200"/>
          <p14:tracePt t="174589" x="4870450" y="2730500"/>
          <p14:tracePt t="174599" x="4883150" y="2724150"/>
          <p14:tracePt t="174614" x="4914900" y="2705100"/>
          <p14:tracePt t="174631" x="4933950" y="2692400"/>
          <p14:tracePt t="174647" x="4940300" y="2686050"/>
          <p14:tracePt t="174951" x="0" y="0"/>
        </p14:tracePtLst>
        <p14:tracePtLst>
          <p14:tracePt t="175257" x="4724400" y="2482850"/>
          <p14:tracePt t="175267" x="4718050" y="2489200"/>
          <p14:tracePt t="175280" x="4705350" y="2501900"/>
          <p14:tracePt t="175296" x="4699000" y="2527300"/>
          <p14:tracePt t="175313" x="4686300" y="2571750"/>
          <p14:tracePt t="175330" x="4686300" y="2622550"/>
          <p14:tracePt t="175347" x="4705350" y="2711450"/>
          <p14:tracePt t="175364" x="4730750" y="2774950"/>
          <p14:tracePt t="175367" x="4756150" y="2800350"/>
          <p14:tracePt t="175380" x="4775200" y="2832100"/>
          <p14:tracePt t="175397" x="4838700" y="2882900"/>
          <p14:tracePt t="175413" x="4933950" y="2914650"/>
          <p14:tracePt t="175430" x="4965700" y="2921000"/>
          <p14:tracePt t="175446" x="4991100" y="2921000"/>
          <p14:tracePt t="175463" x="5010150" y="2921000"/>
          <p14:tracePt t="175479" x="5048250" y="2914650"/>
          <p14:tracePt t="175496" x="5067300" y="2901950"/>
          <p14:tracePt t="175513" x="5080000" y="2882900"/>
          <p14:tracePt t="175622" x="0" y="0"/>
        </p14:tracePtLst>
        <p14:tracePtLst>
          <p14:tracePt t="175840" x="5384800" y="2781300"/>
          <p14:tracePt t="175929" x="5391150" y="2781300"/>
          <p14:tracePt t="175940" x="5410200" y="2781300"/>
          <p14:tracePt t="175956" x="5448300" y="2787650"/>
          <p14:tracePt t="175970" x="5524500" y="2794000"/>
          <p14:tracePt t="175980" x="5568950" y="2800350"/>
          <p14:tracePt t="175996" x="5632450" y="2800350"/>
          <p14:tracePt t="176013" x="5708650" y="2800350"/>
          <p14:tracePt t="176014" x="5746750" y="2794000"/>
          <p14:tracePt t="176030" x="5797550" y="2774950"/>
          <p14:tracePt t="176046" x="5867400" y="2743200"/>
          <p14:tracePt t="176063" x="5911850" y="2730500"/>
          <p14:tracePt t="176080" x="5930900" y="2711450"/>
          <p14:tracePt t="176096" x="5937250" y="2705100"/>
          <p14:tracePt t="176113" x="5943600" y="2698750"/>
          <p14:tracePt t="176129" x="5943600" y="2667000"/>
          <p14:tracePt t="176147" x="5930900" y="2641600"/>
          <p14:tracePt t="176149" x="5924550" y="2622550"/>
          <p14:tracePt t="176163" x="5911850" y="2609850"/>
          <p14:tracePt t="176179" x="5861050" y="2571750"/>
          <p14:tracePt t="176196" x="5816600" y="2546350"/>
          <p14:tracePt t="176198" x="5791200" y="2533650"/>
          <p14:tracePt t="176213" x="5772150" y="2527300"/>
          <p14:tracePt t="176214" x="5746750" y="2514600"/>
          <p14:tracePt t="176230" x="5721350" y="2508250"/>
          <p14:tracePt t="176246" x="5683250" y="2508250"/>
          <p14:tracePt t="176263" x="5657850" y="2508250"/>
          <p14:tracePt t="176279" x="5626100" y="2520950"/>
          <p14:tracePt t="176296" x="5600700" y="2552700"/>
          <p14:tracePt t="176313" x="5581650" y="2590800"/>
          <p14:tracePt t="176330" x="5562600" y="2641600"/>
          <p14:tracePt t="176347" x="5562600" y="2679700"/>
          <p14:tracePt t="176363" x="5562600" y="2736850"/>
          <p14:tracePt t="176380" x="5600700" y="2787650"/>
          <p14:tracePt t="176382" x="5626100" y="2806700"/>
          <p14:tracePt t="176396" x="5651500" y="2832100"/>
          <p14:tracePt t="176413" x="5734050" y="2863850"/>
          <p14:tracePt t="176415" x="5791200" y="2882900"/>
          <p14:tracePt t="176430" x="5930900" y="2914650"/>
          <p14:tracePt t="176446" x="6064250" y="2921000"/>
          <p14:tracePt t="176462" x="6172200" y="2914650"/>
          <p14:tracePt t="176479" x="6223000" y="2889250"/>
          <p14:tracePt t="176496" x="6248400" y="2857500"/>
          <p14:tracePt t="176513" x="6254750" y="2832100"/>
          <p14:tracePt t="176529" x="6254750" y="2800350"/>
          <p14:tracePt t="176546" x="6242050" y="2743200"/>
          <p14:tracePt t="176562" x="6197600" y="2667000"/>
          <p14:tracePt t="176580" x="6121400" y="2597150"/>
          <p14:tracePt t="176584" x="6076950" y="2571750"/>
          <p14:tracePt t="176596" x="6032500" y="2552700"/>
          <p14:tracePt t="176613" x="5975350" y="2520950"/>
          <p14:tracePt t="176615" x="5969000" y="2520950"/>
          <p14:tracePt t="177038" x="0" y="0"/>
        </p14:tracePtLst>
        <p14:tracePtLst>
          <p14:tracePt t="177624" x="10369550" y="4000500"/>
          <p14:tracePt t="177758" x="0" y="0"/>
        </p14:tracePtLst>
        <p14:tracePtLst>
          <p14:tracePt t="178385" x="3403600" y="4591050"/>
          <p14:tracePt t="178402" x="3403600" y="4616450"/>
          <p14:tracePt t="178419" x="3378200" y="4718050"/>
          <p14:tracePt t="178422" x="3371850" y="4775200"/>
          <p14:tracePt t="178435" x="3365500" y="4819650"/>
          <p14:tracePt t="178446" x="3365500" y="4864100"/>
          <p14:tracePt t="178462" x="3365500" y="4876800"/>
          <p14:tracePt t="178520" x="3365500" y="4864100"/>
          <p14:tracePt t="178529" x="3365500" y="4845050"/>
          <p14:tracePt t="178545" x="3365500" y="4794250"/>
          <p14:tracePt t="178562" x="3365500" y="4749800"/>
          <p14:tracePt t="178579" x="3365500" y="4711700"/>
          <p14:tracePt t="178596" x="3365500" y="4705350"/>
          <p14:tracePt t="178766" x="0" y="0"/>
        </p14:tracePtLst>
        <p14:tracePtLst>
          <p14:tracePt t="179694" x="7880350" y="2540000"/>
          <p14:tracePt t="179762" x="7880350" y="2559050"/>
          <p14:tracePt t="179776" x="7880350" y="2609850"/>
          <p14:tracePt t="179788" x="7880350" y="2654300"/>
          <p14:tracePt t="179799" x="7880350" y="2730500"/>
          <p14:tracePt t="179811" x="7880350" y="2762250"/>
          <p14:tracePt t="179828" x="7880350" y="2781300"/>
          <p14:tracePt t="179895" x="7880350" y="2787650"/>
          <p14:tracePt t="179910" x="7886700" y="2787650"/>
          <p14:tracePt t="179918" x="7893050" y="2781300"/>
          <p14:tracePt t="179928" x="7905750" y="2768600"/>
          <p14:tracePt t="179945" x="7931150" y="2717800"/>
          <p14:tracePt t="179961" x="7969250" y="2635250"/>
          <p14:tracePt t="179978" x="8001000" y="2571750"/>
          <p14:tracePt t="179995" x="8020050" y="2533650"/>
          <p14:tracePt t="180011" x="8032750" y="2520950"/>
          <p14:tracePt t="180078" x="8032750" y="2533650"/>
          <p14:tracePt t="180088" x="8039100" y="2552700"/>
          <p14:tracePt t="180102" x="8051800" y="2590800"/>
          <p14:tracePt t="180106" x="8051800" y="2616200"/>
          <p14:tracePt t="180116" x="8058150" y="2647950"/>
          <p14:tracePt t="180129" x="8064500" y="2679700"/>
          <p14:tracePt t="180146" x="8083550" y="2698750"/>
          <p14:tracePt t="180192" x="8089900" y="2698750"/>
          <p14:tracePt t="180215" x="8096250" y="2698750"/>
          <p14:tracePt t="180225" x="8108950" y="2698750"/>
          <p14:tracePt t="180233" x="8115300" y="2686050"/>
          <p14:tracePt t="180245" x="8128000" y="2667000"/>
          <p14:tracePt t="180247" x="8134350" y="2654300"/>
          <p14:tracePt t="180261" x="8159750" y="2616200"/>
          <p14:tracePt t="180278" x="8172450" y="2603500"/>
          <p14:tracePt t="180295" x="8178800" y="2584450"/>
          <p14:tracePt t="180376" x="8191500" y="2584450"/>
          <p14:tracePt t="180386" x="8197850" y="2603500"/>
          <p14:tracePt t="180400" x="8223250" y="2635250"/>
          <p14:tracePt t="180414" x="8229600" y="2667000"/>
          <p14:tracePt t="180429" x="8235950" y="2673350"/>
          <p14:tracePt t="180489" x="8242300" y="2673350"/>
          <p14:tracePt t="180506" x="8248650" y="2673350"/>
          <p14:tracePt t="180520" x="8261350" y="2660650"/>
          <p14:tracePt t="180534" x="8274050" y="2641600"/>
          <p14:tracePt t="180544" x="8280400" y="2635250"/>
          <p14:tracePt t="180561" x="8286750" y="2622550"/>
          <p14:tracePt t="180578" x="8299450" y="2616200"/>
          <p14:tracePt t="180594" x="8312150" y="2609850"/>
          <p14:tracePt t="180814" x="0" y="0"/>
        </p14:tracePtLst>
        <p14:tracePtLst>
          <p14:tracePt t="184201" x="8610600" y="3867150"/>
          <p14:tracePt t="184232" x="8629650" y="3867150"/>
          <p14:tracePt t="184248" x="8718550" y="3867150"/>
          <p14:tracePt t="184260" x="8782050" y="3867150"/>
          <p14:tracePt t="184263" x="8851900" y="3867150"/>
          <p14:tracePt t="184277" x="8940800" y="3867150"/>
          <p14:tracePt t="184279" x="9029700" y="3867150"/>
          <p14:tracePt t="184294" x="9296400" y="3873500"/>
          <p14:tracePt t="184310" x="9525000" y="3911600"/>
          <p14:tracePt t="184327" x="9632950" y="3917950"/>
          <p14:tracePt t="184343" x="9664700" y="3917950"/>
          <p14:tracePt t="184360" x="9671050" y="3917950"/>
          <p14:tracePt t="184672" x="9664700" y="3917950"/>
          <p14:tracePt t="184685" x="9607550" y="3911600"/>
          <p14:tracePt t="184700" x="9404350" y="3873500"/>
          <p14:tracePt t="184712" x="9010650" y="3816350"/>
          <p14:tracePt t="184727" x="8699500" y="3803650"/>
          <p14:tracePt t="184744" x="8509000" y="3803650"/>
          <p14:tracePt t="184760" x="8451850" y="3803650"/>
          <p14:tracePt t="184777" x="8439150" y="3803650"/>
          <p14:tracePt t="184872" x="8445500" y="3803650"/>
          <p14:tracePt t="184885" x="8477250" y="3803650"/>
          <p14:tracePt t="184900" x="8636000" y="3803650"/>
          <p14:tracePt t="184902" x="8750300" y="3803650"/>
          <p14:tracePt t="184913" x="8896350" y="3803650"/>
          <p14:tracePt t="184927" x="9201150" y="3803650"/>
          <p14:tracePt t="184943" x="9378950" y="3803650"/>
          <p14:tracePt t="184960" x="9436100" y="3803650"/>
          <p14:tracePt t="184976" x="9455150" y="3803650"/>
          <p14:tracePt t="185112" x="9442450" y="3810000"/>
          <p14:tracePt t="185122" x="9417050" y="3816350"/>
          <p14:tracePt t="185136" x="9309100" y="3829050"/>
          <p14:tracePt t="185153" x="9150350" y="3867150"/>
          <p14:tracePt t="185161" x="9055100" y="3873500"/>
          <p14:tracePt t="185177" x="8890000" y="3886200"/>
          <p14:tracePt t="185194" x="8794750" y="3886200"/>
          <p14:tracePt t="185210" x="8775700" y="3886200"/>
          <p14:tracePt t="185227" x="8769350" y="3886200"/>
          <p14:tracePt t="185303" x="8782050" y="3886200"/>
          <p14:tracePt t="185319" x="8877300" y="3898900"/>
          <p14:tracePt t="185334" x="8940800" y="3905250"/>
          <p14:tracePt t="185337" x="9017000" y="3924300"/>
          <p14:tracePt t="185344" x="9093200" y="3937000"/>
          <p14:tracePt t="185360" x="9201150" y="3962400"/>
          <p14:tracePt t="185376" x="9271000" y="3975100"/>
          <p14:tracePt t="185394" x="9296400" y="3975100"/>
          <p14:tracePt t="185410" x="9302750" y="3975100"/>
          <p14:tracePt t="185478" x="9283700" y="3975100"/>
          <p14:tracePt t="185489" x="9226550" y="3975100"/>
          <p14:tracePt t="185501" x="9169400" y="3975100"/>
          <p14:tracePt t="185512" x="9023350" y="3975100"/>
          <p14:tracePt t="185526" x="8909050" y="3975100"/>
          <p14:tracePt t="185543" x="8858250" y="3975100"/>
          <p14:tracePt t="185560" x="8845550" y="3975100"/>
          <p14:tracePt t="185630" x="8864600" y="3968750"/>
          <p14:tracePt t="185639" x="8890000" y="3962400"/>
          <p14:tracePt t="185649" x="8940800" y="3956050"/>
          <p14:tracePt t="185659" x="9004300" y="3956050"/>
          <p14:tracePt t="185676" x="9213850" y="3956050"/>
          <p14:tracePt t="185679" x="9359900" y="3956050"/>
          <p14:tracePt t="185693" x="9493250" y="3956050"/>
          <p14:tracePt t="185694" x="9607550" y="3956050"/>
          <p14:tracePt t="185711" x="9747250" y="3956050"/>
          <p14:tracePt t="185726" x="9779000" y="3956050"/>
          <p14:tracePt t="185743" x="9785350" y="3956050"/>
          <p14:tracePt t="185826" x="9785350" y="3949700"/>
          <p14:tracePt t="185838" x="9759950" y="3917950"/>
          <p14:tracePt t="185853" x="9734550" y="3898900"/>
          <p14:tracePt t="185856" x="9702800" y="3873500"/>
          <p14:tracePt t="185872" x="9626600" y="3816350"/>
          <p14:tracePt t="185882" x="9588500" y="3790950"/>
          <p14:tracePt t="185894" x="9563100" y="3778250"/>
          <p14:tracePt t="185896" x="9544050" y="3765550"/>
          <p14:tracePt t="185910" x="9531350" y="3759200"/>
          <p14:tracePt t="185960" x="9525000" y="3759200"/>
          <p14:tracePt t="185967" x="9518650" y="3759200"/>
          <p14:tracePt t="185976" x="9499600" y="3759200"/>
          <p14:tracePt t="185993" x="9442450" y="3771900"/>
          <p14:tracePt t="186009" x="9372600" y="3790950"/>
          <p14:tracePt t="186026" x="9296400" y="3829050"/>
          <p14:tracePt t="186042" x="9258300" y="3867150"/>
          <p14:tracePt t="186059" x="9245600" y="3886200"/>
          <p14:tracePt t="186076" x="9245600" y="3911600"/>
          <p14:tracePt t="186093" x="9245600" y="3930650"/>
          <p14:tracePt t="186109" x="9258300" y="3956050"/>
          <p14:tracePt t="186126" x="9271000" y="3962400"/>
          <p14:tracePt t="186143" x="9283700" y="3962400"/>
          <p14:tracePt t="186159" x="9296400" y="3962400"/>
          <p14:tracePt t="186176" x="9328150" y="3962400"/>
          <p14:tracePt t="186192" x="9347200" y="3943350"/>
          <p14:tracePt t="186210" x="9359900" y="3924300"/>
          <p14:tracePt t="186226" x="9359900" y="3905250"/>
          <p14:tracePt t="186242" x="9340850" y="3860800"/>
          <p14:tracePt t="186259" x="9245600" y="3816350"/>
          <p14:tracePt t="186276" x="9118600" y="3790950"/>
          <p14:tracePt t="186293" x="8978900" y="3778250"/>
          <p14:tracePt t="186295" x="8928100" y="3778250"/>
          <p14:tracePt t="186309" x="8845550" y="3790950"/>
          <p14:tracePt t="186326" x="8820150" y="3790950"/>
          <p14:tracePt t="186342" x="8813800" y="3797300"/>
          <p14:tracePt t="186366" x="8813800" y="3803650"/>
          <p14:tracePt t="186376" x="8813800" y="3810000"/>
          <p14:tracePt t="186393" x="8826500" y="3822700"/>
          <p14:tracePt t="186410" x="8864600" y="3841750"/>
          <p14:tracePt t="186426" x="8953500" y="3854450"/>
          <p14:tracePt t="186443" x="9029700" y="3854450"/>
          <p14:tracePt t="186459" x="9086850" y="3854450"/>
          <p14:tracePt t="186462" x="9105900" y="3854450"/>
          <p14:tracePt t="186476" x="9124950" y="3854450"/>
          <p14:tracePt t="186492" x="9131300" y="3841750"/>
          <p14:tracePt t="186509" x="9131300" y="3803650"/>
          <p14:tracePt t="186526" x="9105900" y="3778250"/>
          <p14:tracePt t="186542" x="9061450" y="3746500"/>
          <p14:tracePt t="186559" x="8985250" y="3721100"/>
          <p14:tracePt t="186576" x="8921750" y="3708400"/>
          <p14:tracePt t="186592" x="8896350" y="3708400"/>
          <p14:tracePt t="186609" x="8870950" y="3727450"/>
          <p14:tracePt t="186626" x="8864600" y="3759200"/>
          <p14:tracePt t="186643" x="8864600" y="3790950"/>
          <p14:tracePt t="186646" x="8864600" y="3810000"/>
          <p14:tracePt t="186659" x="8864600" y="3829050"/>
          <p14:tracePt t="186662" x="8877300" y="3835400"/>
          <p14:tracePt t="186676" x="8896350" y="3841750"/>
          <p14:tracePt t="186679" x="8915400" y="3848100"/>
          <p14:tracePt t="186693" x="8978900" y="3860800"/>
          <p14:tracePt t="186710" x="9023350" y="3860800"/>
          <p14:tracePt t="186726" x="9061450" y="3854450"/>
          <p14:tracePt t="186742" x="9074150" y="3854450"/>
          <p14:tracePt t="186759" x="9080500" y="3841750"/>
          <p14:tracePt t="186776" x="9080500" y="3829050"/>
          <p14:tracePt t="186792" x="9067800" y="3803650"/>
          <p14:tracePt t="186809" x="9061450" y="3797300"/>
          <p14:tracePt t="186826" x="9048750" y="3797300"/>
          <p14:tracePt t="186842" x="9042400" y="3797300"/>
          <p14:tracePt t="186865" x="9042400" y="3803650"/>
          <p14:tracePt t="186876" x="9036050" y="3810000"/>
          <p14:tracePt t="186893" x="9042400" y="3835400"/>
          <p14:tracePt t="186910" x="9067800" y="3854450"/>
          <p14:tracePt t="186926" x="9118600" y="3873500"/>
          <p14:tracePt t="186943" x="9163050" y="3879850"/>
          <p14:tracePt t="186959" x="9175750" y="3879850"/>
          <p14:tracePt t="186990" x="9175750" y="3867150"/>
          <p14:tracePt t="186998" x="9175750" y="3848100"/>
          <p14:tracePt t="187009" x="9175750" y="3841750"/>
          <p14:tracePt t="187026" x="9137650" y="3810000"/>
          <p14:tracePt t="187042" x="9086850" y="3784600"/>
          <p14:tracePt t="187059" x="9055100" y="3778250"/>
          <p14:tracePt t="187076" x="9042400" y="3778250"/>
          <p14:tracePt t="187092" x="9017000" y="3790950"/>
          <p14:tracePt t="187095" x="9017000" y="3797300"/>
          <p14:tracePt t="187109" x="9017000" y="3829050"/>
          <p14:tracePt t="187126" x="9023350" y="3886200"/>
          <p14:tracePt t="187143" x="9036050" y="3917950"/>
          <p14:tracePt t="187159" x="9074150" y="3943350"/>
          <p14:tracePt t="187175" x="9105900" y="3956050"/>
          <p14:tracePt t="187193" x="9131300" y="3962400"/>
          <p14:tracePt t="187209" x="9150350" y="3962400"/>
          <p14:tracePt t="187226" x="9169400" y="3917950"/>
          <p14:tracePt t="187242" x="9175750" y="3879850"/>
          <p14:tracePt t="187259" x="9175750" y="3835400"/>
          <p14:tracePt t="187275" x="9175750" y="3816350"/>
          <p14:tracePt t="187292" x="9175750" y="3810000"/>
          <p14:tracePt t="187319" x="9175750" y="3803650"/>
          <p14:tracePt t="187336" x="9169400" y="3810000"/>
          <p14:tracePt t="187343" x="9163050" y="3829050"/>
          <p14:tracePt t="187359" x="9150350" y="3873500"/>
          <p14:tracePt t="187375" x="9150350" y="3892550"/>
          <p14:tracePt t="187393" x="9150350" y="3917950"/>
          <p14:tracePt t="187409" x="9156700" y="3943350"/>
          <p14:tracePt t="187426" x="9175750" y="3956050"/>
          <p14:tracePt t="187443" x="9201150" y="3956050"/>
          <p14:tracePt t="187460" x="9226550" y="3956050"/>
          <p14:tracePt t="187462" x="9258300" y="3956050"/>
          <p14:tracePt t="187476" x="9271000" y="3943350"/>
          <p14:tracePt t="187478" x="9277350" y="3930650"/>
          <p14:tracePt t="187492" x="9290050" y="3911600"/>
          <p14:tracePt t="187494" x="9296400" y="3886200"/>
          <p14:tracePt t="187509" x="9302750" y="3848100"/>
          <p14:tracePt t="187525" x="9302750" y="3822700"/>
          <p14:tracePt t="187542" x="9302750" y="3816350"/>
          <p14:tracePt t="187591" x="9302750" y="3810000"/>
          <p14:tracePt t="187607" x="9302750" y="3829050"/>
          <p14:tracePt t="187620" x="9296400" y="3867150"/>
          <p14:tracePt t="187635" x="9296400" y="3898900"/>
          <p14:tracePt t="187647" x="9296400" y="3924300"/>
          <p14:tracePt t="187676" x="9296400" y="3930650"/>
          <p14:tracePt t="187692" x="9296400" y="3937000"/>
          <p14:tracePt t="187709" x="9309100" y="3924300"/>
          <p14:tracePt t="187711" x="9321800" y="3898900"/>
          <p14:tracePt t="187726" x="9334500" y="3835400"/>
          <p14:tracePt t="187742" x="9334500" y="3784600"/>
          <p14:tracePt t="187759" x="9334500" y="3765550"/>
          <p14:tracePt t="187775" x="9334500" y="3759200"/>
          <p14:tracePt t="187823" x="9334500" y="3790950"/>
          <p14:tracePt t="187834" x="9334500" y="3816350"/>
          <p14:tracePt t="187844" x="9334500" y="3841750"/>
          <p14:tracePt t="187859" x="9334500" y="3860800"/>
          <p14:tracePt t="187875" x="9334500" y="3867150"/>
          <p14:tracePt t="187902" x="9340850" y="3873500"/>
          <p14:tracePt t="187919" x="9353550" y="3867150"/>
          <p14:tracePt t="187927" x="9359900" y="3860800"/>
          <p14:tracePt t="187942" x="9372600" y="3822700"/>
          <p14:tracePt t="187959" x="9378950" y="3797300"/>
          <p14:tracePt t="187976" x="9378950" y="3790950"/>
          <p14:tracePt t="188038" x="9378950" y="3797300"/>
          <p14:tracePt t="188047" x="9366250" y="3810000"/>
          <p14:tracePt t="188058" x="9359900" y="3829050"/>
          <p14:tracePt t="188075" x="9353550" y="3841750"/>
          <p14:tracePt t="188092" x="9353550" y="3848100"/>
          <p14:tracePt t="188160" x="9359900" y="3822700"/>
          <p14:tracePt t="188167" x="9359900" y="3803650"/>
          <p14:tracePt t="188176" x="9359900" y="3784600"/>
          <p14:tracePt t="188193" x="9359900" y="3765550"/>
          <p14:tracePt t="188209" x="9359900" y="3759200"/>
          <p14:tracePt t="188248" x="9347200" y="3765550"/>
          <p14:tracePt t="188260" x="9347200" y="3790950"/>
          <p14:tracePt t="188276" x="9321800" y="3848100"/>
          <p14:tracePt t="188279" x="9309100" y="3867150"/>
          <p14:tracePt t="188295" x="9309100" y="3879850"/>
          <p14:tracePt t="188317" x="9309100" y="3892550"/>
          <p14:tracePt t="188343" x="9309100" y="3898900"/>
          <p14:tracePt t="188369" x="9315450" y="3898900"/>
          <p14:tracePt t="188375" x="9321800" y="3886200"/>
          <p14:tracePt t="188392" x="9334500" y="3860800"/>
          <p14:tracePt t="188409" x="9340850" y="3829050"/>
          <p14:tracePt t="188426" x="9340850" y="3816350"/>
          <p14:tracePt t="188505" x="9340850" y="3822700"/>
          <p14:tracePt t="188522" x="9334500" y="3873500"/>
          <p14:tracePt t="188543" x="9334500" y="3905250"/>
          <p14:tracePt t="188558" x="9334500" y="3911600"/>
          <p14:tracePt t="188631" x="9334500" y="3892550"/>
          <p14:tracePt t="188640" x="9334500" y="3873500"/>
          <p14:tracePt t="188650" x="9334500" y="3854450"/>
          <p14:tracePt t="188659" x="9334500" y="3835400"/>
          <p14:tracePt t="188676" x="9334500" y="3810000"/>
          <p14:tracePt t="188680" x="9334500" y="3803650"/>
          <p14:tracePt t="188726" x="9328150" y="3797300"/>
          <p14:tracePt t="188733" x="9321800" y="3797300"/>
          <p14:tracePt t="188742" x="9315450" y="3803650"/>
          <p14:tracePt t="188758" x="9309100" y="3841750"/>
          <p14:tracePt t="188775" x="9302750" y="3867150"/>
          <p14:tracePt t="188792" x="9302750" y="3879850"/>
          <p14:tracePt t="188855" x="9302750" y="3873500"/>
          <p14:tracePt t="188869" x="9302750" y="3848100"/>
          <p14:tracePt t="188892" x="9296400" y="3810000"/>
          <p14:tracePt t="188908" x="9283700" y="3790950"/>
          <p14:tracePt t="188959" x="9277350" y="3797300"/>
          <p14:tracePt t="188980" x="9271000" y="3841750"/>
          <p14:tracePt t="188984" x="9271000" y="3867150"/>
          <p14:tracePt t="188996" x="9271000" y="3873500"/>
          <p14:tracePt t="189008" x="9271000" y="3892550"/>
          <p14:tracePt t="189097" x="9271000" y="3873500"/>
          <p14:tracePt t="189112" x="9271000" y="3841750"/>
          <p14:tracePt t="189132" x="9271000" y="3816350"/>
          <p14:tracePt t="189137" x="9271000" y="3810000"/>
          <p14:tracePt t="189176" x="9271000" y="3803650"/>
          <p14:tracePt t="189198" x="9271000" y="3822700"/>
          <p14:tracePt t="189209" x="9271000" y="3848100"/>
          <p14:tracePt t="189218" x="9271000" y="3873500"/>
          <p14:tracePt t="189227" x="9271000" y="3879850"/>
          <p14:tracePt t="189242" x="9271000" y="3892550"/>
          <p14:tracePt t="189321" x="9271000" y="3879850"/>
          <p14:tracePt t="189337" x="9271000" y="3841750"/>
          <p14:tracePt t="189351" x="9271000" y="3797300"/>
          <p14:tracePt t="189358" x="9271000" y="3778250"/>
          <p14:tracePt t="189375" x="9264650" y="3752850"/>
          <p14:tracePt t="189391" x="9264650" y="3740150"/>
          <p14:tracePt t="189430" x="9264650" y="3733800"/>
          <p14:tracePt t="189442" x="9258300" y="3746500"/>
          <p14:tracePt t="189459" x="9258300" y="3803650"/>
          <p14:tracePt t="189475" x="9258300" y="3898900"/>
          <p14:tracePt t="189492" x="9264650" y="3930650"/>
          <p14:tracePt t="189508" x="9264650" y="3937000"/>
          <p14:tracePt t="189542" x="9271000" y="3943350"/>
          <p14:tracePt t="189558" x="9271000" y="3930650"/>
          <p14:tracePt t="189568" x="9271000" y="3911600"/>
          <p14:tracePt t="189575" x="9271000" y="3879850"/>
          <p14:tracePt t="189591" x="9277350" y="3816350"/>
          <p14:tracePt t="189608" x="9277350" y="3784600"/>
          <p14:tracePt t="189625" x="9277350" y="3778250"/>
          <p14:tracePt t="189670" x="9277350" y="3790950"/>
          <p14:tracePt t="189679" x="9271000" y="3816350"/>
          <p14:tracePt t="189692" x="9264650" y="3854450"/>
          <p14:tracePt t="189709" x="9264650" y="3892550"/>
          <p14:tracePt t="189712" x="9264650" y="3905250"/>
          <p14:tracePt t="189727" x="9264650" y="3911600"/>
          <p14:tracePt t="189807" x="9264650" y="3905250"/>
          <p14:tracePt t="189820" x="9264650" y="3886200"/>
          <p14:tracePt t="189834" x="9264650" y="3867150"/>
          <p14:tracePt t="189847" x="9264650" y="3860800"/>
          <p14:tracePt t="189913" x="9258300" y="3860800"/>
          <p14:tracePt t="189927" x="9258300" y="3867150"/>
          <p14:tracePt t="189950" x="9251950" y="3867150"/>
          <p14:tracePt t="189998" x="9251950" y="3873500"/>
          <p14:tracePt t="190008" x="9251950" y="3879850"/>
          <p14:tracePt t="190145" x="9251950" y="3873500"/>
          <p14:tracePt t="190198" x="0" y="0"/>
        </p14:tracePtLst>
        <p14:tracePtLst>
          <p14:tracePt t="191260" x="1752600" y="4191000"/>
          <p14:tracePt t="191530" x="1758950" y="4191000"/>
          <p14:tracePt t="191545" x="1790700" y="4191000"/>
          <p14:tracePt t="191558" x="1841500" y="4191000"/>
          <p14:tracePt t="191574" x="1885950" y="4191000"/>
          <p14:tracePt t="191591" x="1905000" y="4191000"/>
          <p14:tracePt t="191607" x="1924050" y="4191000"/>
          <p14:tracePt t="191648" x="1930400" y="4191000"/>
          <p14:tracePt t="191670" x="1936750" y="4191000"/>
          <p14:tracePt t="191680" x="1943100" y="4191000"/>
          <p14:tracePt t="191695" x="1955800" y="4191000"/>
          <p14:tracePt t="191708" x="1962150" y="4191000"/>
          <p14:tracePt t="191724" x="2006600" y="4191000"/>
          <p14:tracePt t="191727" x="2038350" y="4191000"/>
          <p14:tracePt t="191742" x="2089150" y="4191000"/>
          <p14:tracePt t="191744" x="2152650" y="4191000"/>
          <p14:tracePt t="191758" x="2305050" y="4191000"/>
          <p14:tracePt t="191774" x="2438400" y="4191000"/>
          <p14:tracePt t="191791" x="2514600" y="4191000"/>
          <p14:tracePt t="191807" x="2565400" y="4191000"/>
          <p14:tracePt t="191824" x="2584450" y="4191000"/>
          <p14:tracePt t="191841" x="2590800" y="4191000"/>
          <p14:tracePt t="192080" x="2603500" y="4191000"/>
          <p14:tracePt t="192087" x="2628900" y="4191000"/>
          <p14:tracePt t="192096" x="2667000" y="4191000"/>
          <p14:tracePt t="192107" x="2730500" y="4191000"/>
          <p14:tracePt t="192124" x="2921000" y="4191000"/>
          <p14:tracePt t="192140" x="3162300" y="4191000"/>
          <p14:tracePt t="192142" x="3295650" y="4191000"/>
          <p14:tracePt t="192158" x="3505200" y="4191000"/>
          <p14:tracePt t="192174" x="3594100" y="4191000"/>
          <p14:tracePt t="192190" x="3606800" y="4191000"/>
          <p14:tracePt t="192208" x="3613150" y="4191000"/>
          <p14:tracePt t="192407" x="3632200" y="4191000"/>
          <p14:tracePt t="192421" x="3651250" y="4191000"/>
          <p14:tracePt t="192436" x="3765550" y="4191000"/>
          <p14:tracePt t="192440" x="3860800" y="4191000"/>
          <p14:tracePt t="192449" x="3981450" y="4191000"/>
          <p14:tracePt t="192457" x="4108450" y="4191000"/>
          <p14:tracePt t="192475" x="4343400" y="4191000"/>
          <p14:tracePt t="192491" x="4457700" y="4191000"/>
          <p14:tracePt t="192495" x="4476750" y="4191000"/>
          <p14:tracePt t="192507" x="4483100" y="4191000"/>
          <p14:tracePt t="192697" x="4464050" y="4191000"/>
          <p14:tracePt t="192712" x="4413250" y="4191000"/>
          <p14:tracePt t="192729" x="4349750" y="4203700"/>
          <p14:tracePt t="192746" x="4318000" y="4203700"/>
          <p14:tracePt t="192757" x="4305300" y="4203700"/>
          <p14:tracePt t="192850" x="4337050" y="4203700"/>
          <p14:tracePt t="192865" x="4457700" y="4203700"/>
          <p14:tracePt t="192883" x="4572000" y="4203700"/>
          <p14:tracePt t="192887" x="4622800" y="4203700"/>
          <p14:tracePt t="192898" x="4660900" y="4203700"/>
          <p14:tracePt t="192912" x="4673600" y="4203700"/>
          <p14:tracePt t="192924" x="4679950" y="4203700"/>
          <p14:tracePt t="193097" x="4673600" y="4210050"/>
          <p14:tracePt t="193110" x="4667250" y="4216400"/>
          <p14:tracePt t="193130" x="4654550" y="4216400"/>
          <p14:tracePt t="193150" x="4578350" y="4222750"/>
          <p14:tracePt t="193167" x="4476750" y="4222750"/>
          <p14:tracePt t="193179" x="4413250" y="4222750"/>
          <p14:tracePt t="193190" x="4286250" y="4222750"/>
          <p14:tracePt t="193207" x="4184650" y="4222750"/>
          <p14:tracePt t="193223" x="4127500" y="4222750"/>
          <p14:tracePt t="193240" x="4114800" y="4222750"/>
          <p14:tracePt t="193319" x="4127500" y="4222750"/>
          <p14:tracePt t="193328" x="4146550" y="4222750"/>
          <p14:tracePt t="193340" x="4191000" y="4222750"/>
          <p14:tracePt t="193358" x="4318000" y="4222750"/>
          <p14:tracePt t="193374" x="4349750" y="4222750"/>
          <p14:tracePt t="193390" x="4362450" y="4222750"/>
          <p14:tracePt t="193506" x="4356100" y="4222750"/>
          <p14:tracePt t="193521" x="4260850" y="4222750"/>
          <p14:tracePt t="193540" x="4064000" y="4222750"/>
          <p14:tracePt t="193545" x="3917950" y="4222750"/>
          <p14:tracePt t="193557" x="3568700" y="4222750"/>
          <p14:tracePt t="193574" x="3289300" y="4222750"/>
          <p14:tracePt t="193590" x="3079750" y="4222750"/>
          <p14:tracePt t="193607" x="2940050" y="4222750"/>
          <p14:tracePt t="193623" x="2870200" y="4229100"/>
          <p14:tracePt t="193640" x="2844800" y="4241800"/>
          <p14:tracePt t="193657" x="2813050" y="4241800"/>
          <p14:tracePt t="193674" x="2749550" y="4254500"/>
          <p14:tracePt t="193690" x="2686050" y="4254500"/>
          <p14:tracePt t="193707" x="2559050" y="4254500"/>
          <p14:tracePt t="193724" x="2444750" y="4254500"/>
          <p14:tracePt t="193740" x="2355850" y="4254500"/>
          <p14:tracePt t="193757" x="2324100" y="4254500"/>
          <p14:tracePt t="193759" x="2311400" y="4254500"/>
          <p14:tracePt t="193774" x="2305050" y="4254500"/>
          <p14:tracePt t="193790" x="2286000" y="4254500"/>
          <p14:tracePt t="193807" x="2254250" y="4254500"/>
          <p14:tracePt t="193823" x="2228850" y="4254500"/>
          <p14:tracePt t="193840" x="2209800" y="4254500"/>
          <p14:tracePt t="193857" x="2203450" y="4254500"/>
          <p14:tracePt t="193936" x="2216150" y="4254500"/>
          <p14:tracePt t="193948" x="2260600" y="4260850"/>
          <p14:tracePt t="193964" x="2444750" y="4292600"/>
          <p14:tracePt t="193968" x="2578100" y="4311650"/>
          <p14:tracePt t="193979" x="2762250" y="4337050"/>
          <p14:tracePt t="193990" x="3200400" y="4349750"/>
          <p14:tracePt t="194007" x="3613150" y="4349750"/>
          <p14:tracePt t="194024" x="3879850" y="4349750"/>
          <p14:tracePt t="194040" x="4019550" y="4349750"/>
          <p14:tracePt t="194057" x="4070350" y="4349750"/>
          <p14:tracePt t="194073" x="4089400" y="4349750"/>
          <p14:tracePt t="194090" x="4114800" y="4349750"/>
          <p14:tracePt t="194107" x="4159250" y="4349750"/>
          <p14:tracePt t="194110" x="4184650" y="4349750"/>
          <p14:tracePt t="194123" x="4216400" y="4349750"/>
          <p14:tracePt t="194140" x="4286250" y="4349750"/>
          <p14:tracePt t="194157" x="4311650" y="4349750"/>
          <p14:tracePt t="194158" x="4318000" y="4349750"/>
          <p14:tracePt t="195950" x="0" y="0"/>
        </p14:tracePtLst>
        <p14:tracePtLst>
          <p14:tracePt t="196352" x="2533650" y="4248150"/>
          <p14:tracePt t="196458" x="2540000" y="4248150"/>
          <p14:tracePt t="196472" x="2660650" y="4248150"/>
          <p14:tracePt t="196488" x="2857500" y="4260850"/>
          <p14:tracePt t="196497" x="3016250" y="4260850"/>
          <p14:tracePt t="196506" x="3232150" y="4260850"/>
          <p14:tracePt t="196523" x="3644900" y="4260850"/>
          <p14:tracePt t="196526" x="3822700" y="4260850"/>
          <p14:tracePt t="196539" x="3924300" y="4260850"/>
          <p14:tracePt t="196556" x="4051300" y="4260850"/>
          <p14:tracePt t="196558" x="4076700" y="4260850"/>
          <p14:tracePt t="196572" x="4083050" y="4260850"/>
          <p14:tracePt t="196589" x="4095750" y="4260850"/>
          <p14:tracePt t="196622" x="4102100" y="4260850"/>
          <p14:tracePt t="196648" x="4114800" y="4267200"/>
          <p14:tracePt t="196655" x="4121150" y="4267200"/>
          <p14:tracePt t="196662" x="4127500" y="4267200"/>
          <p14:tracePt t="196672" x="4133850" y="4273550"/>
          <p14:tracePt t="197326" x="0" y="0"/>
        </p14:tracePtLst>
        <p14:tracePtLst>
          <p14:tracePt t="198239" x="10229850" y="3848100"/>
          <p14:tracePt t="198344" x="10236200" y="3848100"/>
          <p14:tracePt t="198360" x="10261600" y="3848100"/>
          <p14:tracePt t="198375" x="10299700" y="3848100"/>
          <p14:tracePt t="198389" x="10325100" y="3848100"/>
          <p14:tracePt t="198406" x="10356850" y="3848100"/>
          <p14:tracePt t="198422" x="10363200" y="3848100"/>
          <p14:tracePt t="198447" x="10369550" y="3848100"/>
          <p14:tracePt t="198527" x="10356850" y="3835400"/>
          <p14:tracePt t="198540" x="10344150" y="3829050"/>
          <p14:tracePt t="198555" x="10318750" y="3810000"/>
          <p14:tracePt t="198572" x="10287000" y="3797300"/>
          <p14:tracePt t="198588" x="10280650" y="3790950"/>
          <p14:tracePt t="198605" x="10274300" y="3790950"/>
          <p14:tracePt t="198718" x="0" y="0"/>
        </p14:tracePtLst>
        <p14:tracePtLst>
          <p14:tracePt t="199344" x="4222750" y="4032250"/>
          <p14:tracePt t="199370" x="4222750" y="4025900"/>
          <p14:tracePt t="199394" x="4210050" y="4032250"/>
          <p14:tracePt t="199404" x="4210050" y="4044950"/>
          <p14:tracePt t="199415" x="4197350" y="4108450"/>
          <p14:tracePt t="199426" x="4191000" y="4152900"/>
          <p14:tracePt t="199438" x="4184650" y="4222750"/>
          <p14:tracePt t="199456" x="4184650" y="4279900"/>
          <p14:tracePt t="199472" x="4184650" y="4305300"/>
          <p14:tracePt t="199489" x="4184650" y="4324350"/>
          <p14:tracePt t="199505" x="4184650" y="4337050"/>
          <p14:tracePt t="199568" x="4191000" y="4324350"/>
          <p14:tracePt t="199579" x="4210050" y="4311650"/>
          <p14:tracePt t="199593" x="4241800" y="4248150"/>
          <p14:tracePt t="199607" x="4273550" y="4165600"/>
          <p14:tracePt t="199622" x="4298950" y="4089400"/>
          <p14:tracePt t="199638" x="4311650" y="4038600"/>
          <p14:tracePt t="199655" x="4311650" y="4013200"/>
          <p14:tracePt t="199727" x="4311650" y="4019550"/>
          <p14:tracePt t="199739" x="4311650" y="4038600"/>
          <p14:tracePt t="199755" x="4305300" y="4089400"/>
          <p14:tracePt t="199772" x="4305300" y="4114800"/>
          <p14:tracePt t="199788" x="4305300" y="4146550"/>
          <p14:tracePt t="199791" x="4305300" y="4152900"/>
          <p14:tracePt t="199805" x="4305300" y="4165600"/>
          <p14:tracePt t="199821" x="4305300" y="4171950"/>
          <p14:tracePt t="200199" x="0" y="0"/>
        </p14:tracePtLst>
        <p14:tracePtLst>
          <p14:tracePt t="201447" x="10985500" y="3695700"/>
          <p14:tracePt t="201454" x="10966450" y="3695700"/>
          <p14:tracePt t="201463" x="10953750" y="3695700"/>
          <p14:tracePt t="201471" x="10947400" y="3695700"/>
          <p14:tracePt t="201488" x="10922000" y="3702050"/>
          <p14:tracePt t="201504" x="10909300" y="3708400"/>
          <p14:tracePt t="201521" x="10890250" y="3714750"/>
          <p14:tracePt t="201538" x="10890250" y="3727450"/>
          <p14:tracePt t="201554" x="10890250" y="3759200"/>
          <p14:tracePt t="201571" x="10890250" y="3790950"/>
          <p14:tracePt t="201587" x="10890250" y="3841750"/>
          <p14:tracePt t="201590" x="10902950" y="3867150"/>
          <p14:tracePt t="201604" x="10922000" y="3892550"/>
          <p14:tracePt t="201606" x="10934700" y="3911600"/>
          <p14:tracePt t="201621" x="10953750" y="3930650"/>
          <p14:tracePt t="201622" x="10966450" y="3949700"/>
          <p14:tracePt t="201638" x="10979150" y="3962400"/>
          <p14:tracePt t="201654" x="10991850" y="3968750"/>
          <p14:tracePt t="201671" x="10991850" y="3975100"/>
          <p14:tracePt t="201791" x="10985500" y="3968750"/>
          <p14:tracePt t="201802" x="10960100" y="3962400"/>
          <p14:tracePt t="201810" x="10928350" y="3949700"/>
          <p14:tracePt t="201811" x="0" y="0"/>
        </p14:tracePtLst>
        <p14:tracePtLst>
          <p14:tracePt t="202401" x="6959600" y="4356100"/>
          <p14:tracePt t="202457" x="6959600" y="4375150"/>
          <p14:tracePt t="202469" x="6959600" y="4394200"/>
          <p14:tracePt t="202484" x="6965950" y="4438650"/>
          <p14:tracePt t="202495" x="6978650" y="4502150"/>
          <p14:tracePt t="202506" x="6985000" y="4527550"/>
          <p14:tracePt t="202521" x="6985000" y="4559300"/>
          <p14:tracePt t="202538" x="6991350" y="4591050"/>
          <p14:tracePt t="202554" x="6991350" y="4603750"/>
          <p14:tracePt t="202710" x="0" y="0"/>
        </p14:tracePtLst>
        <p14:tracePtLst>
          <p14:tracePt t="203200" x="3308350" y="4432300"/>
          <p14:tracePt t="203208" x="3282950" y="4432300"/>
          <p14:tracePt t="203221" x="3270250" y="4438650"/>
          <p14:tracePt t="203238" x="3251200" y="4451350"/>
          <p14:tracePt t="203240" x="3244850" y="4464050"/>
          <p14:tracePt t="203254" x="3225800" y="4502150"/>
          <p14:tracePt t="203271" x="3206750" y="4540250"/>
          <p14:tracePt t="203287" x="3181350" y="4616450"/>
          <p14:tracePt t="203304" x="3162300" y="4673600"/>
          <p14:tracePt t="203320" x="3155950" y="4730750"/>
          <p14:tracePt t="203337" x="3149600" y="4756150"/>
          <p14:tracePt t="203353" x="3149600" y="4762500"/>
          <p14:tracePt t="203390" x="3149600" y="4768850"/>
          <p14:tracePt t="203408" x="3168650" y="4756150"/>
          <p14:tracePt t="203417" x="3187700" y="4743450"/>
          <p14:tracePt t="203428" x="3200400" y="4730750"/>
          <p14:tracePt t="203437" x="3238500" y="4699000"/>
          <p14:tracePt t="203453" x="3251200" y="4667250"/>
          <p14:tracePt t="203470" x="3257550" y="4660900"/>
          <p14:tracePt t="203487" x="3257550" y="4654550"/>
          <p14:tracePt t="203528" x="3257550" y="4660900"/>
          <p14:tracePt t="203537" x="3257550" y="4679950"/>
          <p14:tracePt t="203554" x="3257550" y="4730750"/>
          <p14:tracePt t="203571" x="3257550" y="4756150"/>
          <p14:tracePt t="203587" x="3257550" y="4762500"/>
          <p14:tracePt t="203710" x="0" y="0"/>
        </p14:tracePtLst>
        <p14:tracePtLst>
          <p14:tracePt t="204090" x="2501900" y="5080000"/>
          <p14:tracePt t="204182" x="2508250" y="5086350"/>
          <p14:tracePt t="204193" x="2540000" y="5092700"/>
          <p14:tracePt t="204203" x="2597150" y="5099050"/>
          <p14:tracePt t="204220" x="2774950" y="5124450"/>
          <p14:tracePt t="204224" x="2908300" y="5137150"/>
          <p14:tracePt t="204238" x="3060700" y="5137150"/>
          <p14:tracePt t="204240" x="3257550" y="5137150"/>
          <p14:tracePt t="204254" x="3670300" y="5137150"/>
          <p14:tracePt t="204270" x="4057650" y="5137150"/>
          <p14:tracePt t="204287" x="4279900" y="5137150"/>
          <p14:tracePt t="204303" x="4368800" y="5137150"/>
          <p14:tracePt t="204320" x="4387850" y="5137150"/>
          <p14:tracePt t="204927" x="0" y="0"/>
        </p14:tracePtLst>
        <p14:tracePtLst>
          <p14:tracePt t="206020" x="7632700" y="3994150"/>
          <p14:tracePt t="206036" x="7632700" y="4006850"/>
          <p14:tracePt t="206040" x="7632700" y="4013200"/>
          <p14:tracePt t="206053" x="7632700" y="4019550"/>
          <p14:tracePt t="206069" x="7632700" y="4032250"/>
          <p14:tracePt t="206086" x="7645400" y="4064000"/>
          <p14:tracePt t="206102" x="7658100" y="4083050"/>
          <p14:tracePt t="206119" x="7696200" y="4121150"/>
          <p14:tracePt t="206136" x="7772400" y="4171950"/>
          <p14:tracePt t="206152" x="7912100" y="4222750"/>
          <p14:tracePt t="206169" x="8096250" y="4267200"/>
          <p14:tracePt t="206186" x="8286750" y="4286250"/>
          <p14:tracePt t="206202" x="8439150" y="4286250"/>
          <p14:tracePt t="206219" x="8515350" y="4286250"/>
          <p14:tracePt t="206236" x="8547100" y="4286250"/>
          <p14:tracePt t="206239" x="8559800" y="4279900"/>
          <p14:tracePt t="206253" x="8572500" y="4273550"/>
          <p14:tracePt t="206255" x="8578850" y="4260850"/>
          <p14:tracePt t="206270" x="8597900" y="4248150"/>
          <p14:tracePt t="206286" x="8616950" y="4229100"/>
          <p14:tracePt t="206303" x="8623300" y="4222750"/>
          <p14:tracePt t="206319" x="8623300" y="4210050"/>
          <p14:tracePt t="206336" x="8623300" y="4203700"/>
          <p14:tracePt t="206352" x="8623300" y="4191000"/>
          <p14:tracePt t="206369" x="8604250" y="4178300"/>
          <p14:tracePt t="206386" x="8534400" y="4152900"/>
          <p14:tracePt t="206402" x="8445500" y="4133850"/>
          <p14:tracePt t="206419" x="8356600" y="4121150"/>
          <p14:tracePt t="206423" x="8324850" y="4121150"/>
          <p14:tracePt t="206436" x="8280400" y="4121150"/>
          <p14:tracePt t="206452" x="8197850" y="4121150"/>
          <p14:tracePt t="206456" x="8166100" y="4121150"/>
          <p14:tracePt t="206469" x="8096250" y="4121150"/>
          <p14:tracePt t="206486" x="8058150" y="4121150"/>
          <p14:tracePt t="206503" x="8032750" y="4121150"/>
          <p14:tracePt t="206519" x="8001000" y="4121150"/>
          <p14:tracePt t="206536" x="7981950" y="4121150"/>
          <p14:tracePt t="206553" x="7950200" y="4133850"/>
          <p14:tracePt t="206569" x="7918450" y="4159250"/>
          <p14:tracePt t="206586" x="7893050" y="4171950"/>
          <p14:tracePt t="206602" x="7874000" y="4191000"/>
          <p14:tracePt t="206619" x="7867650" y="4197350"/>
          <p14:tracePt t="206636" x="7861300" y="4210050"/>
          <p14:tracePt t="206652" x="7861300" y="4216400"/>
          <p14:tracePt t="206669" x="7861300" y="4229100"/>
          <p14:tracePt t="207359" x="7861300" y="4235450"/>
          <p14:tracePt t="207383" x="7867650" y="4235450"/>
          <p14:tracePt t="207391" x="7880350" y="4241800"/>
          <p14:tracePt t="207402" x="7893050" y="4248150"/>
          <p14:tracePt t="207419" x="7905750" y="4248150"/>
          <p14:tracePt t="207435" x="7943850" y="4248150"/>
          <p14:tracePt t="207452" x="7975600" y="4248150"/>
          <p14:tracePt t="207454" x="8001000" y="4248150"/>
          <p14:tracePt t="207469" x="8013700" y="4248150"/>
          <p14:tracePt t="207486" x="8108950" y="4229100"/>
          <p14:tracePt t="207503" x="8166100" y="4210050"/>
          <p14:tracePt t="207520" x="8210550" y="4197350"/>
          <p14:tracePt t="207536" x="8229600" y="4184650"/>
          <p14:tracePt t="207553" x="8248650" y="4178300"/>
          <p14:tracePt t="207575" x="8255000" y="4178300"/>
          <p14:tracePt t="207585" x="8267700" y="4171950"/>
          <p14:tracePt t="207607" x="8274050" y="4159250"/>
          <p14:tracePt t="207662" x="8274050" y="4152900"/>
          <p14:tracePt t="207679" x="8274050" y="4146550"/>
          <p14:tracePt t="207688" x="8274050" y="4133850"/>
          <p14:tracePt t="207702" x="8242300" y="4121150"/>
          <p14:tracePt t="207718" x="8210550" y="4102100"/>
          <p14:tracePt t="207735" x="8166100" y="4089400"/>
          <p14:tracePt t="207752" x="8115300" y="4076700"/>
          <p14:tracePt t="207769" x="8083550" y="4076700"/>
          <p14:tracePt t="207785" x="8045450" y="4076700"/>
          <p14:tracePt t="207802" x="8013700" y="4076700"/>
          <p14:tracePt t="207819" x="7981950" y="4083050"/>
          <p14:tracePt t="207836" x="7962900" y="4095750"/>
          <p14:tracePt t="207838" x="7956550" y="4095750"/>
          <p14:tracePt t="207852" x="7943850" y="4095750"/>
          <p14:tracePt t="207868" x="7937500" y="4108450"/>
          <p14:tracePt t="207885" x="7924800" y="4114800"/>
          <p14:tracePt t="207902" x="7924800" y="4121150"/>
          <p14:tracePt t="207918" x="7924800" y="4127500"/>
          <p14:tracePt t="208671" x="0" y="0"/>
        </p14:tracePtLst>
        <p14:tracePtLst>
          <p14:tracePt t="210009" x="1016000" y="3060700"/>
          <p14:tracePt t="210079" x="1035050" y="3060700"/>
          <p14:tracePt t="210092" x="1085850" y="3060700"/>
          <p14:tracePt t="210106" x="1276350" y="3092450"/>
          <p14:tracePt t="210118" x="1651000" y="3105150"/>
          <p14:tracePt t="210134" x="2209800" y="3105150"/>
          <p14:tracePt t="210151" x="2667000" y="3105150"/>
          <p14:tracePt t="210168" x="2882900" y="3105150"/>
          <p14:tracePt t="210185" x="2940050" y="3105150"/>
          <p14:tracePt t="210201" x="2952750" y="3105150"/>
          <p14:tracePt t="210311" x="2952750" y="3111500"/>
          <p14:tracePt t="210323" x="2940050" y="3117850"/>
          <p14:tracePt t="210338" x="2857500" y="3130550"/>
          <p14:tracePt t="210351" x="2717800" y="3155950"/>
          <p14:tracePt t="210368" x="2527300" y="3175000"/>
          <p14:tracePt t="210384" x="2330450" y="3175000"/>
          <p14:tracePt t="210401" x="2146300" y="3175000"/>
          <p14:tracePt t="210417" x="2019300" y="3175000"/>
          <p14:tracePt t="210434" x="1962150" y="3175000"/>
          <p14:tracePt t="210451" x="1955800" y="3175000"/>
          <p14:tracePt t="210569" x="1962150" y="3175000"/>
          <p14:tracePt t="210579" x="1968500" y="3175000"/>
          <p14:tracePt t="210599" x="2000250" y="3175000"/>
          <p14:tracePt t="210614" x="2012950" y="3175000"/>
          <p14:tracePt t="210617" x="2019300" y="3175000"/>
          <p14:tracePt t="210711" x="0" y="0"/>
        </p14:tracePtLst>
        <p14:tracePtLst>
          <p14:tracePt t="211390" x="1911350" y="4222750"/>
          <p14:tracePt t="211496" x="1930400" y="4222750"/>
          <p14:tracePt t="211509" x="1981200" y="4222750"/>
          <p14:tracePt t="211522" x="2159000" y="4222750"/>
          <p14:tracePt t="211539" x="2374900" y="4222750"/>
          <p14:tracePt t="211551" x="2590800" y="4222750"/>
          <p14:tracePt t="211568" x="2717800" y="4222750"/>
          <p14:tracePt t="211585" x="2762250" y="4222750"/>
          <p14:tracePt t="211601" x="2774950" y="4222750"/>
          <p14:tracePt t="211648" x="2781300" y="4222750"/>
          <p14:tracePt t="211664" x="2794000" y="4222750"/>
          <p14:tracePt t="211671" x="2800350" y="4222750"/>
          <p14:tracePt t="211684" x="2819400" y="4222750"/>
          <p14:tracePt t="211701" x="2844800" y="4222750"/>
          <p14:tracePt t="211703" x="2851150" y="4222750"/>
          <p14:tracePt t="211833" x="2838450" y="4222750"/>
          <p14:tracePt t="211844" x="2800350" y="4222750"/>
          <p14:tracePt t="211859" x="2673350" y="4222750"/>
          <p14:tracePt t="211875" x="2514600" y="4222750"/>
          <p14:tracePt t="211878" x="2438400" y="4222750"/>
          <p14:tracePt t="211889" x="2374900" y="4222750"/>
          <p14:tracePt t="211901" x="2317750" y="4222750"/>
          <p14:tracePt t="211918" x="2222500" y="4222750"/>
          <p14:tracePt t="211934" x="2197100" y="4222750"/>
          <p14:tracePt t="211950" x="2178050" y="4222750"/>
          <p14:tracePt t="212040" x="2190750" y="4222750"/>
          <p14:tracePt t="212053" x="2222500" y="4222750"/>
          <p14:tracePt t="212056" x="2286000" y="4222750"/>
          <p14:tracePt t="212068" x="2355850" y="4222750"/>
          <p14:tracePt t="212085" x="2533650" y="4222750"/>
          <p14:tracePt t="212087" x="2609850" y="4222750"/>
          <p14:tracePt t="212100" x="2673350" y="4222750"/>
          <p14:tracePt t="212117" x="2736850" y="4222750"/>
          <p14:tracePt t="212200" x="2730500" y="4222750"/>
          <p14:tracePt t="212210" x="2698750" y="4222750"/>
          <p14:tracePt t="212223" x="2578100" y="4222750"/>
          <p14:tracePt t="212238" x="2508250" y="4222750"/>
          <p14:tracePt t="212240" x="2451100" y="4222750"/>
          <p14:tracePt t="212250" x="2413000" y="4222750"/>
          <p14:tracePt t="212268" x="2368550" y="4222750"/>
          <p14:tracePt t="212284" x="2355850" y="4222750"/>
          <p14:tracePt t="212337" x="2368550" y="4222750"/>
          <p14:tracePt t="212356" x="2438400" y="4222750"/>
          <p14:tracePt t="212361" x="2501900" y="4222750"/>
          <p14:tracePt t="212374" x="2673350" y="4222750"/>
          <p14:tracePt t="212386" x="2749550" y="4222750"/>
          <p14:tracePt t="212401" x="2825750" y="4222750"/>
          <p14:tracePt t="212417" x="2838450" y="4222750"/>
          <p14:tracePt t="212434" x="2844800" y="4222750"/>
          <p14:tracePt t="212984" x="2832100" y="4222750"/>
          <p14:tracePt t="213002" x="2768600" y="4222750"/>
          <p14:tracePt t="213020" x="2673350" y="4222750"/>
          <p14:tracePt t="213023" x="2609850" y="4222750"/>
          <p14:tracePt t="213034" x="2546350" y="4222750"/>
          <p14:tracePt t="213051" x="2419350" y="4222750"/>
          <p14:tracePt t="213054" x="2355850" y="4222750"/>
          <p14:tracePt t="213067" x="2305050" y="4222750"/>
          <p14:tracePt t="213085" x="2235200" y="4222750"/>
          <p14:tracePt t="213088" x="2209800" y="4222750"/>
          <p14:tracePt t="213100" x="2203450" y="4222750"/>
          <p14:tracePt t="213118" x="2190750" y="4222750"/>
          <p14:tracePt t="213133" x="2184400" y="4222750"/>
          <p14:tracePt t="213280" x="2209800" y="4222750"/>
          <p14:tracePt t="213292" x="2254250" y="4222750"/>
          <p14:tracePt t="213301" x="2362200" y="4222750"/>
          <p14:tracePt t="213318" x="2413000" y="4222750"/>
          <p14:tracePt t="213321" x="2457450" y="4222750"/>
          <p14:tracePt t="213335" x="2514600" y="4222750"/>
          <p14:tracePt t="213351" x="2552700" y="4222750"/>
          <p14:tracePt t="213367" x="2559050" y="4222750"/>
          <p14:tracePt t="213384" x="2565400" y="4222750"/>
          <p14:tracePt t="213400" x="2597150" y="4222750"/>
          <p14:tracePt t="213417" x="2616200" y="4222750"/>
          <p14:tracePt t="213433" x="2641600" y="4222750"/>
          <p14:tracePt t="213450" x="2647950" y="4222750"/>
          <p14:tracePt t="214432" x="2641600" y="4222750"/>
          <p14:tracePt t="214442" x="2635250" y="4222750"/>
          <p14:tracePt t="214454" x="2616200" y="4222750"/>
          <p14:tracePt t="214466" x="2609850" y="4222750"/>
          <p14:tracePt t="214483" x="2590800" y="4222750"/>
          <p14:tracePt t="214499" x="2571750" y="4222750"/>
          <p14:tracePt t="214502" x="2552700" y="4222750"/>
          <p14:tracePt t="214516" x="2540000" y="4222750"/>
          <p14:tracePt t="214534" x="2501900" y="4216400"/>
          <p14:tracePt t="214550" x="2495550" y="4210050"/>
          <p14:tracePt t="214566" x="2476500" y="4210050"/>
          <p14:tracePt t="214584" x="2470150" y="4210050"/>
          <p14:tracePt t="214600" x="2457450" y="4210050"/>
          <p14:tracePt t="214616" x="2451100" y="4210050"/>
          <p14:tracePt t="214633" x="2438400" y="4210050"/>
          <p14:tracePt t="214649" x="2432050" y="4210050"/>
          <p14:tracePt t="215774" x="0" y="0"/>
        </p14:tracePtLst>
        <p14:tracePtLst>
          <p14:tracePt t="216217" x="2330450" y="4057650"/>
          <p14:tracePt t="216352" x="2368550" y="4057650"/>
          <p14:tracePt t="216369" x="2457450" y="4089400"/>
          <p14:tracePt t="216383" x="2609850" y="4114800"/>
          <p14:tracePt t="216399" x="2749550" y="4140200"/>
          <p14:tracePt t="216416" x="2819400" y="4152900"/>
          <p14:tracePt t="216432" x="2832100" y="4152900"/>
          <p14:tracePt t="216543" x="2825750" y="4159250"/>
          <p14:tracePt t="216552" x="2806700" y="4159250"/>
          <p14:tracePt t="216566" x="2774950" y="4165600"/>
          <p14:tracePt t="216583" x="2679700" y="4184650"/>
          <p14:tracePt t="216599" x="2616200" y="4184650"/>
          <p14:tracePt t="216616" x="2565400" y="4184650"/>
          <p14:tracePt t="216632" x="2546350" y="4184650"/>
          <p14:tracePt t="216650" x="2540000" y="4184650"/>
          <p14:tracePt t="216776" x="2533650" y="4184650"/>
          <p14:tracePt t="216791" x="2527300" y="4191000"/>
          <p14:tracePt t="216805" x="2527300" y="4197350"/>
          <p14:tracePt t="216808" x="2527300" y="4210050"/>
          <p14:tracePt t="216823" x="2520950" y="4254500"/>
          <p14:tracePt t="216835" x="2514600" y="4267200"/>
          <p14:tracePt t="216849" x="2514600" y="4298950"/>
          <p14:tracePt t="216866" x="2508250" y="4337050"/>
          <p14:tracePt t="216883" x="2508250" y="4381500"/>
          <p14:tracePt t="216899" x="2508250" y="4400550"/>
          <p14:tracePt t="216915" x="2508250" y="4419600"/>
          <p14:tracePt t="216932" x="2508250" y="4425950"/>
          <p14:tracePt t="217499" x="2508250" y="4419600"/>
          <p14:tracePt t="217513" x="2508250" y="4387850"/>
          <p14:tracePt t="217532" x="2508250" y="4349750"/>
          <p14:tracePt t="217535" x="2508250" y="4343400"/>
          <p14:tracePt t="217553" x="2514600" y="4311650"/>
          <p14:tracePt t="217566" x="2514600" y="4305300"/>
          <p14:tracePt t="217584" x="2514600" y="4292600"/>
          <p14:tracePt t="217600" x="2514600" y="4279900"/>
          <p14:tracePt t="217616" x="2520950" y="4267200"/>
          <p14:tracePt t="217632" x="2520950" y="4260850"/>
          <p14:tracePt t="217649" x="2520950" y="4248150"/>
          <p14:tracePt t="217665" x="2520950" y="4241800"/>
          <p14:tracePt t="217682" x="2527300" y="4229100"/>
          <p14:tracePt t="217699" x="2533650" y="4222750"/>
          <p14:tracePt t="217716" x="2533650" y="4216400"/>
          <p14:tracePt t="217732" x="2533650" y="4203700"/>
          <p14:tracePt t="217782" x="2533650" y="4197350"/>
          <p14:tracePt t="217790" x="2533650" y="4191000"/>
          <p14:tracePt t="217799" x="2533650" y="4184650"/>
          <p14:tracePt t="217822" x="2533650" y="4178300"/>
          <p14:tracePt t="217832" x="2533650" y="4171950"/>
          <p14:tracePt t="217854" x="2540000" y="4171950"/>
          <p14:tracePt t="217865" x="2546350" y="4165600"/>
          <p14:tracePt t="217882" x="2546350" y="4152900"/>
          <p14:tracePt t="217898" x="2546350" y="4140200"/>
          <p14:tracePt t="217915" x="2546350" y="4127500"/>
          <p14:tracePt t="217932" x="2546350" y="4121150"/>
          <p14:tracePt t="218241" x="2552700" y="4140200"/>
          <p14:tracePt t="218256" x="2552700" y="4184650"/>
          <p14:tracePt t="218272" x="2552700" y="4222750"/>
          <p14:tracePt t="218282" x="2552700" y="4248150"/>
          <p14:tracePt t="218299" x="2552700" y="4286250"/>
          <p14:tracePt t="218302" x="2552700" y="4305300"/>
          <p14:tracePt t="218316" x="2552700" y="4324350"/>
          <p14:tracePt t="218318" x="2552700" y="4337050"/>
          <p14:tracePt t="218332" x="2552700" y="4356100"/>
          <p14:tracePt t="218336" x="2552700" y="4362450"/>
          <p14:tracePt t="218854" x="0" y="0"/>
        </p14:tracePtLst>
        <p14:tracePtLst>
          <p14:tracePt t="219928" x="1574800" y="4165600"/>
          <p14:tracePt t="220090" x="1587500" y="4165600"/>
          <p14:tracePt t="220107" x="1676400" y="4165600"/>
          <p14:tracePt t="220124" x="1879600" y="4165600"/>
          <p14:tracePt t="220127" x="2025650" y="4165600"/>
          <p14:tracePt t="220136" x="2178050" y="4165600"/>
          <p14:tracePt t="220148" x="2305050" y="4165600"/>
          <p14:tracePt t="220164" x="2520950" y="4165600"/>
          <p14:tracePt t="220166" x="2597150" y="4165600"/>
          <p14:tracePt t="220181" x="2660650" y="4165600"/>
          <p14:tracePt t="220198" x="2679700" y="4165600"/>
          <p14:tracePt t="220214" x="2686050" y="4165600"/>
          <p14:tracePt t="220231" x="2692400" y="4165600"/>
          <p14:tracePt t="220248" x="2705100" y="4165600"/>
          <p14:tracePt t="220264" x="2711450" y="4165600"/>
          <p14:tracePt t="220281" x="2730500" y="4178300"/>
          <p14:tracePt t="220342" x="2736850" y="4178300"/>
          <p14:tracePt t="220350" x="2743200" y="4178300"/>
          <p14:tracePt t="220364" x="2749550" y="4178300"/>
          <p14:tracePt t="220381" x="2787650" y="4178300"/>
          <p14:tracePt t="220397" x="2825750" y="4178300"/>
          <p14:tracePt t="220414" x="2895600" y="4178300"/>
          <p14:tracePt t="220431" x="2971800" y="4178300"/>
          <p14:tracePt t="220447" x="3009900" y="4184650"/>
          <p14:tracePt t="220464" x="3016250" y="4184650"/>
          <p14:tracePt t="220575" x="2997200" y="4184650"/>
          <p14:tracePt t="220587" x="2965450" y="4184650"/>
          <p14:tracePt t="220602" x="2851150" y="4184650"/>
          <p14:tracePt t="220614" x="2711450" y="4184650"/>
          <p14:tracePt t="220632" x="2584450" y="4184650"/>
          <p14:tracePt t="220648" x="2514600" y="4184650"/>
          <p14:tracePt t="220665" x="2501900" y="4184650"/>
          <p14:tracePt t="220769" x="2508250" y="4184650"/>
          <p14:tracePt t="220785" x="2597150" y="4184650"/>
          <p14:tracePt t="220803" x="2698750" y="4184650"/>
          <p14:tracePt t="220806" x="2762250" y="4184650"/>
          <p14:tracePt t="220821" x="2806700" y="4184650"/>
          <p14:tracePt t="220824" x="2838450" y="4184650"/>
          <p14:tracePt t="220834" x="2863850" y="4191000"/>
          <p14:tracePt t="220849" x="2876550" y="4197350"/>
          <p14:tracePt t="221279" x="0" y="0"/>
        </p14:tracePtLst>
        <p14:tracePtLst>
          <p14:tracePt t="221962" x="2863850" y="3181350"/>
          <p14:tracePt t="222010" x="2870200" y="3181350"/>
          <p14:tracePt t="222025" x="2882900" y="3181350"/>
          <p14:tracePt t="222041" x="2952750" y="3181350"/>
          <p14:tracePt t="222054" x="3098800" y="3181350"/>
          <p14:tracePt t="222064" x="3194050" y="3181350"/>
          <p14:tracePt t="222082" x="3352800" y="3181350"/>
          <p14:tracePt t="222098" x="3467100" y="3181350"/>
          <p14:tracePt t="222114" x="3524250" y="3181350"/>
          <p14:tracePt t="222131" x="3536950" y="3181350"/>
          <p14:tracePt t="222148" x="3549650" y="3181350"/>
          <p14:tracePt t="222270" x="0" y="0"/>
        </p14:tracePtLst>
        <p14:tracePtLst>
          <p14:tracePt t="222838" x="3219450" y="4616450"/>
          <p14:tracePt t="222885" x="3213100" y="4622800"/>
          <p14:tracePt t="222897" x="3206750" y="4629150"/>
          <p14:tracePt t="222906" x="3200400" y="4648200"/>
          <p14:tracePt t="222915" x="3200400" y="4667250"/>
          <p14:tracePt t="222930" x="3200400" y="4699000"/>
          <p14:tracePt t="222947" x="3200400" y="4737100"/>
          <p14:tracePt t="222950" x="3200400" y="4749800"/>
          <p14:tracePt t="222964" x="3200400" y="4762500"/>
          <p14:tracePt t="222980" x="3200400" y="4787900"/>
          <p14:tracePt t="222983" x="3200400" y="4800600"/>
          <p14:tracePt t="222997" x="3200400" y="4806950"/>
          <p14:tracePt t="223014" x="3200400" y="4826000"/>
          <p14:tracePt t="223030" x="3206750" y="4832350"/>
          <p14:tracePt t="223082" x="3213100" y="4800600"/>
          <p14:tracePt t="223090" x="3232150" y="4762500"/>
          <p14:tracePt t="223099" x="3244850" y="4730750"/>
          <p14:tracePt t="223114" x="3276600" y="4648200"/>
          <p14:tracePt t="223131" x="3302000" y="4584700"/>
          <p14:tracePt t="223135" x="3308350" y="4565650"/>
          <p14:tracePt t="223163" x="3308350" y="4552950"/>
          <p14:tracePt t="223231" x="3308350" y="4565650"/>
          <p14:tracePt t="223243" x="3308350" y="4597400"/>
          <p14:tracePt t="223259" x="3308350" y="4673600"/>
          <p14:tracePt t="223262" x="3308350" y="4699000"/>
          <p14:tracePt t="223276" x="3308350" y="4724400"/>
          <p14:tracePt t="223279" x="3308350" y="4737100"/>
          <p14:tracePt t="223287" x="3308350" y="4743450"/>
          <p14:tracePt t="223296" x="3308350" y="4749800"/>
          <p14:tracePt t="223314" x="3308350" y="4756150"/>
          <p14:tracePt t="223375" x="3314700" y="4749800"/>
          <p14:tracePt t="223390" x="3321050" y="4718050"/>
          <p14:tracePt t="223402" x="3327400" y="4692650"/>
          <p14:tracePt t="223413" x="3327400" y="4660900"/>
          <p14:tracePt t="223430" x="3327400" y="4648200"/>
          <p14:tracePt t="223446" x="3327400" y="4641850"/>
          <p14:tracePt t="223513" x="3327400" y="4654550"/>
          <p14:tracePt t="223526" x="3327400" y="4699000"/>
          <p14:tracePt t="223543" x="3327400" y="4743450"/>
          <p14:tracePt t="223555" x="3327400" y="4749800"/>
          <p14:tracePt t="223568" x="3327400" y="4762500"/>
          <p14:tracePt t="223671" x="3327400" y="4737100"/>
          <p14:tracePt t="223682" x="3327400" y="4724400"/>
          <p14:tracePt t="223697" x="3333750" y="4667250"/>
          <p14:tracePt t="223713" x="3352800" y="4616450"/>
          <p14:tracePt t="223730" x="3359150" y="4591050"/>
          <p14:tracePt t="223747" x="3359150" y="4584700"/>
          <p14:tracePt t="223807" x="3359150" y="4603750"/>
          <p14:tracePt t="223820" x="3359150" y="4635500"/>
          <p14:tracePt t="223835" x="3359150" y="4692650"/>
          <p14:tracePt t="223840" x="3352800" y="4705350"/>
          <p14:tracePt t="223854" x="3352800" y="4737100"/>
          <p14:tracePt t="223880" x="3352800" y="4756150"/>
          <p14:tracePt t="223897" x="3346450" y="4756150"/>
          <p14:tracePt t="223993" x="3346450" y="4749800"/>
          <p14:tracePt t="224004" x="3346450" y="4743450"/>
          <p14:tracePt t="224097" x="3340100" y="4756150"/>
          <p14:tracePt t="224510" x="0" y="0"/>
        </p14:tracePtLst>
        <p14:tracePtLst>
          <p14:tracePt t="227040" x="4318000" y="3162300"/>
          <p14:tracePt t="227136" x="4330700" y="3162300"/>
          <p14:tracePt t="227152" x="4432300" y="3162300"/>
          <p14:tracePt t="227166" x="4660900" y="3162300"/>
          <p14:tracePt t="227180" x="4832350" y="3162300"/>
          <p14:tracePt t="227184" x="5029200" y="3162300"/>
          <p14:tracePt t="227195" x="5200650" y="3162300"/>
          <p14:tracePt t="227213" x="5467350" y="3162300"/>
          <p14:tracePt t="227216" x="5543550" y="3162300"/>
          <p14:tracePt t="227229" x="5575300" y="3162300"/>
          <p14:tracePt t="227246" x="5594350" y="3162300"/>
          <p14:tracePt t="227311" x="5588000" y="3162300"/>
          <p14:tracePt t="227320" x="5562600" y="3162300"/>
          <p14:tracePt t="227329" x="5505450" y="3162300"/>
          <p14:tracePt t="227346" x="5302250" y="3162300"/>
          <p14:tracePt t="227363" x="5003800" y="3162300"/>
          <p14:tracePt t="227367" x="4826000" y="3162300"/>
          <p14:tracePt t="227379" x="4673600" y="3162300"/>
          <p14:tracePt t="227382" x="4559300" y="3162300"/>
          <p14:tracePt t="227396" x="4476750" y="3162300"/>
          <p14:tracePt t="227400" x="4425950" y="3162300"/>
          <p14:tracePt t="227412" x="4400550" y="3162300"/>
          <p14:tracePt t="227429" x="4387850" y="3162300"/>
          <p14:tracePt t="227511" x="4413250" y="3168650"/>
          <p14:tracePt t="227524" x="4470400" y="3175000"/>
          <p14:tracePt t="227539" x="4641850" y="3200400"/>
          <p14:tracePt t="227550" x="4883150" y="3213100"/>
          <p14:tracePt t="227562" x="5060950" y="3213100"/>
          <p14:tracePt t="227579" x="5403850" y="3213100"/>
          <p14:tracePt t="227596" x="5619750" y="3213100"/>
          <p14:tracePt t="227599" x="5676900" y="3213100"/>
          <p14:tracePt t="227612" x="5695950" y="3213100"/>
          <p14:tracePt t="227616" x="5708650" y="3213100"/>
          <p14:tracePt t="227629" x="5715000" y="3213100"/>
          <p14:tracePt t="227697" x="5708650" y="3213100"/>
          <p14:tracePt t="227709" x="5670550" y="3213100"/>
          <p14:tracePt t="227712" x="5613400" y="3213100"/>
          <p14:tracePt t="227725" x="5543550" y="3213100"/>
          <p14:tracePt t="227730" x="5454650" y="3213100"/>
          <p14:tracePt t="227744" x="5257800" y="3213100"/>
          <p14:tracePt t="227755" x="5162550" y="3213100"/>
          <p14:tracePt t="227764" x="5080000" y="3213100"/>
          <p14:tracePt t="227779" x="4991100" y="3213100"/>
          <p14:tracePt t="227795" x="4972050" y="3213100"/>
          <p14:tracePt t="227799" x="4965700" y="3213100"/>
          <p14:tracePt t="227855" x="4972050" y="3213100"/>
          <p14:tracePt t="227865" x="4991100" y="3213100"/>
          <p14:tracePt t="227880" x="5124450" y="3213100"/>
          <p14:tracePt t="227896" x="5346700" y="3213100"/>
          <p14:tracePt t="227912" x="5607050" y="3213100"/>
          <p14:tracePt t="227929" x="5797550" y="3213100"/>
          <p14:tracePt t="227945" x="5867400" y="3213100"/>
          <p14:tracePt t="227962" x="5873750" y="3213100"/>
          <p14:tracePt t="227992" x="5861050" y="3213100"/>
          <p14:tracePt t="227999" x="5829300" y="3213100"/>
          <p14:tracePt t="228012" x="5784850" y="3213100"/>
          <p14:tracePt t="228028" x="5664200" y="3213100"/>
          <p14:tracePt t="228031" x="5600700" y="3213100"/>
          <p14:tracePt t="228045" x="5499100" y="3213100"/>
          <p14:tracePt t="228062" x="5454650" y="3213100"/>
          <p14:tracePt t="228078" x="5441950" y="3213100"/>
          <p14:tracePt t="228128" x="5454650" y="3213100"/>
          <p14:tracePt t="228135" x="5486400" y="3213100"/>
          <p14:tracePt t="228145" x="5524500" y="3213100"/>
          <p14:tracePt t="228162" x="5676900" y="3213100"/>
          <p14:tracePt t="228179" x="5867400" y="3213100"/>
          <p14:tracePt t="228195" x="6019800" y="3213100"/>
          <p14:tracePt t="228212" x="6108700" y="3213100"/>
          <p14:tracePt t="228228" x="6127750" y="3213100"/>
          <p14:tracePt t="228245" x="6134100" y="3213100"/>
          <p14:tracePt t="228305" x="6121400" y="3213100"/>
          <p14:tracePt t="228311" x="6102350" y="3213100"/>
          <p14:tracePt t="228320" x="6089650" y="3213100"/>
          <p14:tracePt t="228328" x="6076950" y="3213100"/>
          <p14:tracePt t="228346" x="6070600" y="3213100"/>
          <p14:tracePt t="228505" x="6045200" y="3213100"/>
          <p14:tracePt t="228515" x="6013450" y="3213100"/>
          <p14:tracePt t="228528" x="5899150" y="3213100"/>
          <p14:tracePt t="228545" x="5759450" y="3213100"/>
          <p14:tracePt t="228562" x="5613400" y="3213100"/>
          <p14:tracePt t="228578" x="5524500" y="3206750"/>
          <p14:tracePt t="228596" x="5499100" y="3206750"/>
          <p14:tracePt t="228598" x="5492750" y="3206750"/>
          <p14:tracePt t="228735" x="5486400" y="3206750"/>
          <p14:tracePt t="228744" x="5480050" y="3206750"/>
          <p14:tracePt t="228762" x="5410200" y="3206750"/>
          <p14:tracePt t="228778" x="5245100" y="3206750"/>
          <p14:tracePt t="228795" x="4984750" y="3206750"/>
          <p14:tracePt t="228799" x="4832350" y="3206750"/>
          <p14:tracePt t="228812" x="4679950" y="3206750"/>
          <p14:tracePt t="228828" x="4413250" y="3206750"/>
          <p14:tracePt t="228846" x="4203700" y="3206750"/>
          <p14:tracePt t="228848" x="4121150" y="3206750"/>
          <p14:tracePt t="228862" x="4019550" y="3206750"/>
          <p14:tracePt t="228879" x="3987800" y="3206750"/>
          <p14:tracePt t="228895" x="3981450" y="3206750"/>
          <p14:tracePt t="228999" x="4000500" y="3206750"/>
          <p14:tracePt t="229010" x="4044950" y="3206750"/>
          <p14:tracePt t="229025" x="4203700" y="3206750"/>
          <p14:tracePt t="229041" x="4483100" y="3206750"/>
          <p14:tracePt t="229052" x="4699000" y="3206750"/>
          <p14:tracePt t="229062" x="5200650" y="3206750"/>
          <p14:tracePt t="229078" x="5632450" y="3206750"/>
          <p14:tracePt t="229095" x="5854700" y="3206750"/>
          <p14:tracePt t="229112" x="5962650" y="3206750"/>
          <p14:tracePt t="229128" x="5975350" y="3206750"/>
          <p14:tracePt t="229145" x="5981700" y="3206750"/>
          <p14:tracePt t="229166" x="5988050" y="3206750"/>
          <p14:tracePt t="229178" x="5994400" y="3206750"/>
          <p14:tracePt t="229226" x="5981700" y="3206750"/>
          <p14:tracePt t="229240" x="5880100" y="3206750"/>
          <p14:tracePt t="229256" x="5689600" y="3206750"/>
          <p14:tracePt t="229273" x="5429250" y="3206750"/>
          <p14:tracePt t="229286" x="5124450" y="3206750"/>
          <p14:tracePt t="229298" x="5029200" y="3206750"/>
          <p14:tracePt t="229311" x="4933950" y="3206750"/>
          <p14:tracePt t="229328" x="4921250" y="3206750"/>
          <p14:tracePt t="229344" x="4914900" y="3206750"/>
          <p14:tracePt t="229401" x="4933950" y="3206750"/>
          <p14:tracePt t="229412" x="4991100" y="3206750"/>
          <p14:tracePt t="229430" x="5334000" y="3206750"/>
          <p14:tracePt t="229445" x="5530850" y="3206750"/>
          <p14:tracePt t="229463" x="6203950" y="3206750"/>
          <p14:tracePt t="229478" x="6457950" y="3206750"/>
          <p14:tracePt t="229495" x="6546850" y="3206750"/>
          <p14:tracePt t="229511" x="6559550" y="3206750"/>
          <p14:tracePt t="229591" x="6553200" y="3206750"/>
          <p14:tracePt t="229914" x="6546850" y="3206750"/>
          <p14:tracePt t="229931" x="6534150" y="3206750"/>
          <p14:tracePt t="229935" x="6515100" y="3206750"/>
          <p14:tracePt t="229957" x="6451600" y="3206750"/>
          <p14:tracePt t="229960" x="6407150" y="3206750"/>
          <p14:tracePt t="229975" x="6324600" y="3206750"/>
          <p14:tracePt t="229985" x="6299200" y="3206750"/>
          <p14:tracePt t="229995" x="6273800" y="3206750"/>
          <p14:tracePt t="230011" x="6254750" y="3206750"/>
          <p14:tracePt t="230028" x="6248400" y="3206750"/>
          <p14:tracePt t="230144" x="6261100" y="3206750"/>
          <p14:tracePt t="230154" x="6286500" y="3206750"/>
          <p14:tracePt t="230166" x="6381750" y="3206750"/>
          <p14:tracePt t="230178" x="6445250" y="3206750"/>
          <p14:tracePt t="230182" x="6508750" y="3206750"/>
          <p14:tracePt t="230195" x="6591300" y="3206750"/>
          <p14:tracePt t="230198" x="6673850" y="3206750"/>
          <p14:tracePt t="230211" x="6769100" y="3206750"/>
          <p14:tracePt t="230228" x="6946900" y="3238500"/>
          <p14:tracePt t="230232" x="7016750" y="3251200"/>
          <p14:tracePt t="230244" x="7061200" y="3251200"/>
          <p14:tracePt t="230262" x="7131050" y="3251200"/>
          <p14:tracePt t="230278" x="7137400" y="3251200"/>
          <p14:tracePt t="230353" x="7131050" y="3251200"/>
          <p14:tracePt t="230367" x="7048500" y="3251200"/>
          <p14:tracePt t="230384" x="6896100" y="3251200"/>
          <p14:tracePt t="230395" x="6826250" y="3251200"/>
          <p14:tracePt t="230398" x="6750050" y="3251200"/>
          <p14:tracePt t="230411" x="6705600" y="3251200"/>
          <p14:tracePt t="230415" x="6680200" y="3251200"/>
          <p14:tracePt t="230428" x="6673850" y="3251200"/>
          <p14:tracePt t="230444" x="6661150" y="3251200"/>
          <p14:tracePt t="230511" x="6673850" y="3251200"/>
          <p14:tracePt t="230525" x="6699250" y="3251200"/>
          <p14:tracePt t="230539" x="6781800" y="3251200"/>
          <p14:tracePt t="230550" x="6896100" y="3251200"/>
          <p14:tracePt t="230561" x="6953250" y="3251200"/>
          <p14:tracePt t="230577" x="7061200" y="3251200"/>
          <p14:tracePt t="230594" x="7105650" y="3251200"/>
          <p14:tracePt t="230611" x="7118350" y="3251200"/>
          <p14:tracePt t="231033" x="7124700" y="3251200"/>
          <p14:tracePt t="231051" x="7156450" y="3251200"/>
          <p14:tracePt t="231055" x="7200900" y="3251200"/>
          <p14:tracePt t="231064" x="7264400" y="3251200"/>
          <p14:tracePt t="231078" x="7473950" y="3251200"/>
          <p14:tracePt t="231094" x="7753350" y="3251200"/>
          <p14:tracePt t="231110" x="8039100" y="3251200"/>
          <p14:tracePt t="231128" x="8223250" y="3251200"/>
          <p14:tracePt t="231144" x="8305800" y="3251200"/>
          <p14:tracePt t="231161" x="8318500" y="3251200"/>
          <p14:tracePt t="231177" x="8324850" y="3251200"/>
          <p14:tracePt t="231281" x="8318500" y="3251200"/>
          <p14:tracePt t="231297" x="8235950" y="3251200"/>
          <p14:tracePt t="231311" x="8077200" y="3251200"/>
          <p14:tracePt t="231327" x="7829550" y="3251200"/>
          <p14:tracePt t="231344" x="7594600" y="3251200"/>
          <p14:tracePt t="231360" x="7461250" y="3251200"/>
          <p14:tracePt t="231377" x="7423150" y="3251200"/>
          <p14:tracePt t="231394" x="7416800" y="3251200"/>
          <p14:tracePt t="231480" x="7435850" y="3251200"/>
          <p14:tracePt t="231494" x="7505700" y="3251200"/>
          <p14:tracePt t="231511" x="7677150" y="3251200"/>
          <p14:tracePt t="231530" x="7918450" y="3251200"/>
          <p14:tracePt t="231544" x="8153400" y="3251200"/>
          <p14:tracePt t="231561" x="8299450" y="3251200"/>
          <p14:tracePt t="231577" x="8337550" y="3251200"/>
          <p14:tracePt t="231594" x="8343900" y="3251200"/>
          <p14:tracePt t="231728" x="8337550" y="3251200"/>
          <p14:tracePt t="231740" x="8293100" y="3251200"/>
          <p14:tracePt t="231756" x="8185150" y="3238500"/>
          <p14:tracePt t="231760" x="8115300" y="3238500"/>
          <p14:tracePt t="231773" x="8051800" y="3238500"/>
          <p14:tracePt t="231781" x="7994650" y="3238500"/>
          <p14:tracePt t="231794" x="7931150" y="3238500"/>
          <p14:tracePt t="231810" x="7912100" y="3238500"/>
          <p14:tracePt t="231871" x="7924800" y="3238500"/>
          <p14:tracePt t="231880" x="7956550" y="3238500"/>
          <p14:tracePt t="231895" x="8083550" y="3238500"/>
          <p14:tracePt t="231911" x="8261350" y="3238500"/>
          <p14:tracePt t="231928" x="8458200" y="3238500"/>
          <p14:tracePt t="231944" x="8616950" y="3238500"/>
          <p14:tracePt t="231960" x="8680450" y="3238500"/>
          <p14:tracePt t="231977" x="8693150" y="3238500"/>
          <p14:tracePt t="232426" x="8699500" y="3238500"/>
          <p14:tracePt t="232442" x="8705850" y="3238500"/>
          <p14:tracePt t="232462" x="8718550" y="3238500"/>
          <p14:tracePt t="232477" x="8724900" y="3238500"/>
          <p14:tracePt t="232555" x="8718550" y="3232150"/>
          <p14:tracePt t="232571" x="8616950" y="3206750"/>
          <p14:tracePt t="232589" x="8426450" y="3187700"/>
          <p14:tracePt t="232591" x="8312150" y="3187700"/>
          <p14:tracePt t="232602" x="8166100" y="3187700"/>
          <p14:tracePt t="232610" x="7994650" y="3187700"/>
          <p14:tracePt t="232627" x="7747000" y="3187700"/>
          <p14:tracePt t="232644" x="7620000" y="3187700"/>
          <p14:tracePt t="232661" x="7594600" y="3187700"/>
          <p14:tracePt t="232662" x="7588250" y="3187700"/>
          <p14:tracePt t="232735" x="7594600" y="3187700"/>
          <p14:tracePt t="232746" x="7626350" y="3187700"/>
          <p14:tracePt t="232761" x="7747000" y="3187700"/>
          <p14:tracePt t="232777" x="7943850" y="3187700"/>
          <p14:tracePt t="232793" x="8166100" y="3187700"/>
          <p14:tracePt t="232810" x="8375650" y="3187700"/>
          <p14:tracePt t="232827" x="8470900" y="3187700"/>
          <p14:tracePt t="232831" x="8489950" y="3187700"/>
          <p14:tracePt t="232843" x="8502650" y="3187700"/>
          <p14:tracePt t="232897" x="8477250" y="3187700"/>
          <p14:tracePt t="232911" x="8401050" y="3168650"/>
          <p14:tracePt t="232928" x="8280400" y="3155950"/>
          <p14:tracePt t="232944" x="8128000" y="3136900"/>
          <p14:tracePt t="232960" x="8039100" y="3124200"/>
          <p14:tracePt t="232977" x="8013700" y="3124200"/>
          <p14:tracePt t="232993" x="8007350" y="3124200"/>
          <p14:tracePt t="233063" x="8020050" y="3124200"/>
          <p14:tracePt t="233075" x="8045450" y="3124200"/>
          <p14:tracePt t="233089" x="8128000" y="3124200"/>
          <p14:tracePt t="233100" x="8185150" y="3124200"/>
          <p14:tracePt t="233111" x="8293100" y="3124200"/>
          <p14:tracePt t="233127" x="8407400" y="3124200"/>
          <p14:tracePt t="233144" x="8464550" y="3124200"/>
          <p14:tracePt t="233160" x="8477250" y="3124200"/>
          <p14:tracePt t="233177" x="8483600" y="3124200"/>
          <p14:tracePt t="233222" x="8477250" y="3124200"/>
          <p14:tracePt t="233231" x="8458200" y="3124200"/>
          <p14:tracePt t="233243" x="8432800" y="3124200"/>
          <p14:tracePt t="233260" x="8369300" y="3124200"/>
          <p14:tracePt t="233263" x="8337550" y="3124200"/>
          <p14:tracePt t="233276" x="8305800" y="3124200"/>
          <p14:tracePt t="233293" x="8216900" y="3124200"/>
          <p14:tracePt t="233310" x="8159750" y="3124200"/>
          <p14:tracePt t="233326" x="8121650" y="3124200"/>
          <p14:tracePt t="233343" x="8096250" y="3124200"/>
          <p14:tracePt t="233360" x="8089900" y="3124200"/>
          <p14:tracePt t="233463" x="8096250" y="3124200"/>
          <p14:tracePt t="233476" x="8108950" y="3124200"/>
          <p14:tracePt t="233487" x="8121650" y="3124200"/>
          <p14:tracePt t="233498" x="8128000" y="3124200"/>
          <p14:tracePt t="233553" x="8121650" y="3124200"/>
          <p14:tracePt t="233561" x="8108950" y="3124200"/>
          <p14:tracePt t="233577" x="8058150" y="3124200"/>
          <p14:tracePt t="233593" x="8013700" y="3124200"/>
          <p14:tracePt t="233610" x="7975600" y="3124200"/>
          <p14:tracePt t="233759" x="8001000" y="3124200"/>
          <p14:tracePt t="233772" x="8039100" y="3124200"/>
          <p14:tracePt t="233784" x="8128000" y="3124200"/>
          <p14:tracePt t="233796" x="8159750" y="3124200"/>
          <p14:tracePt t="233810" x="8191500" y="3124200"/>
          <p14:tracePt t="233826" x="8204200" y="3124200"/>
          <p14:tracePt t="233881" x="8204200" y="3117850"/>
          <p14:tracePt t="233896" x="8197850" y="3111500"/>
          <p14:tracePt t="233913" x="8147050" y="3105150"/>
          <p14:tracePt t="233930" x="8089900" y="3092450"/>
          <p14:tracePt t="233943" x="8077200" y="3092450"/>
          <p14:tracePt t="234016" x="8096250" y="3092450"/>
          <p14:tracePt t="234030" x="8185150" y="3092450"/>
          <p14:tracePt t="234044" x="8235950" y="3092450"/>
          <p14:tracePt t="234047" x="8312150" y="3092450"/>
          <p14:tracePt t="234060" x="8394700" y="3092450"/>
          <p14:tracePt t="234062" x="8470900" y="3092450"/>
          <p14:tracePt t="234076" x="8540750" y="3092450"/>
          <p14:tracePt t="234080" x="8585200" y="3092450"/>
          <p14:tracePt t="234093" x="8629650" y="3092450"/>
          <p14:tracePt t="234110" x="8636000" y="3092450"/>
          <p14:tracePt t="234368" x="8623300" y="3092450"/>
          <p14:tracePt t="234374" x="8578850" y="3092450"/>
          <p14:tracePt t="234382" x="8528050" y="3092450"/>
          <p14:tracePt t="234393" x="8464550" y="3092450"/>
          <p14:tracePt t="234410" x="8318500" y="3092450"/>
          <p14:tracePt t="234426" x="8166100" y="3092450"/>
          <p14:tracePt t="234443" x="8070850" y="3092450"/>
          <p14:tracePt t="234460" x="8039100" y="3092450"/>
          <p14:tracePt t="234462" x="8032750" y="3092450"/>
          <p14:tracePt t="234476" x="8026400" y="3092450"/>
          <p14:tracePt t="234618" x="8045450" y="3092450"/>
          <p14:tracePt t="234635" x="8108950" y="3092450"/>
          <p14:tracePt t="234639" x="8159750" y="3092450"/>
          <p14:tracePt t="234654" x="8305800" y="3092450"/>
          <p14:tracePt t="234666" x="8382000" y="3092450"/>
          <p14:tracePt t="234678" x="8458200" y="3092450"/>
          <p14:tracePt t="234679" x="8521700" y="3092450"/>
          <p14:tracePt t="234693" x="8572500" y="3092450"/>
          <p14:tracePt t="234711" x="8629650" y="3092450"/>
          <p14:tracePt t="234786" x="8610600" y="3092450"/>
          <p14:tracePt t="234805" x="8489950" y="3073400"/>
          <p14:tracePt t="234827" x="8204200" y="3048000"/>
          <p14:tracePt t="234830" x="8108950" y="3048000"/>
          <p14:tracePt t="234843" x="8032750" y="3048000"/>
          <p14:tracePt t="234859" x="7975600" y="3048000"/>
          <p14:tracePt t="234876" x="7962900" y="3048000"/>
          <p14:tracePt t="234944" x="7981950" y="3048000"/>
          <p14:tracePt t="234951" x="8001000" y="3048000"/>
          <p14:tracePt t="234960" x="8032750" y="3048000"/>
          <p14:tracePt t="234976" x="8128000" y="3048000"/>
          <p14:tracePt t="234993" x="8229600" y="3048000"/>
          <p14:tracePt t="235010" x="8286750" y="3048000"/>
          <p14:tracePt t="235026" x="8305800" y="3048000"/>
          <p14:tracePt t="235043" x="8312150" y="3048000"/>
          <p14:tracePt t="235542" x="0" y="0"/>
        </p14:tracePtLst>
        <p14:tracePtLst>
          <p14:tracePt t="236112" x="7899400" y="3105150"/>
          <p14:tracePt t="236211" x="7905750" y="3105150"/>
          <p14:tracePt t="236228" x="7962900" y="3105150"/>
          <p14:tracePt t="236231" x="7994650" y="3105150"/>
          <p14:tracePt t="236247" x="8102600" y="3105150"/>
          <p14:tracePt t="236259" x="8166100" y="3105150"/>
          <p14:tracePt t="236262" x="8229600" y="3105150"/>
          <p14:tracePt t="236276" x="8280400" y="3105150"/>
          <p14:tracePt t="236278" x="8331200" y="3105150"/>
          <p14:tracePt t="236292" x="8369300" y="3105150"/>
          <p14:tracePt t="236297" x="8401050" y="3105150"/>
          <p14:tracePt t="236310" x="8458200" y="3105150"/>
          <p14:tracePt t="236326" x="8489950" y="3105150"/>
          <p14:tracePt t="236342" x="8521700" y="3105150"/>
          <p14:tracePt t="236359" x="8559800" y="3105150"/>
          <p14:tracePt t="236376" x="8591550" y="3105150"/>
          <p14:tracePt t="236393" x="8610600" y="3105150"/>
          <p14:tracePt t="236410" x="8623300" y="3105150"/>
          <p14:tracePt t="236496" x="8629650" y="3105150"/>
          <p14:tracePt t="236561" x="8636000" y="3105150"/>
          <p14:tracePt t="236587" x="8642350" y="3105150"/>
          <p14:tracePt t="236601" x="8648700" y="3105150"/>
          <p14:tracePt t="236616" x="8655050" y="3105150"/>
          <p14:tracePt t="236631" x="8667750" y="3105150"/>
          <p14:tracePt t="236643" x="8674100" y="3105150"/>
          <p14:tracePt t="236659" x="8686800" y="3105150"/>
          <p14:tracePt t="236663" x="8693150" y="3105150"/>
          <p14:tracePt t="236693" x="8699500" y="3105150"/>
          <p14:tracePt t="236710" x="8705850" y="3105150"/>
          <p14:tracePt t="236727" x="8712200" y="3105150"/>
          <p14:tracePt t="237303" x="0" y="0"/>
        </p14:tracePtLst>
        <p14:tracePtLst>
          <p14:tracePt t="239073" x="9442450" y="3111500"/>
          <p14:tracePt t="239097" x="9448800" y="3111500"/>
          <p14:tracePt t="239122" x="9455150" y="3111500"/>
          <p14:tracePt t="239136" x="9467850" y="3111500"/>
          <p14:tracePt t="239150" x="9518650" y="3111500"/>
          <p14:tracePt t="239159" x="9563100" y="3111500"/>
          <p14:tracePt t="239175" x="9677400" y="3111500"/>
          <p14:tracePt t="239192" x="9848850" y="3111500"/>
          <p14:tracePt t="239209" x="10013950" y="3111500"/>
          <p14:tracePt t="239225" x="10140950" y="3111500"/>
          <p14:tracePt t="239241" x="10204450" y="3111500"/>
          <p14:tracePt t="239258" x="10210800" y="3111500"/>
          <p14:tracePt t="239488" x="10198100" y="3105150"/>
          <p14:tracePt t="239498" x="10179050" y="3105150"/>
          <p14:tracePt t="239512" x="10115550" y="3092450"/>
          <p14:tracePt t="239526" x="10045700" y="3092450"/>
          <p14:tracePt t="239541" x="9994900" y="3092450"/>
          <p14:tracePt t="239558" x="9988550" y="3092450"/>
          <p14:tracePt t="239655" x="10007600" y="3092450"/>
          <p14:tracePt t="239666" x="10033000" y="3092450"/>
          <p14:tracePt t="239679" x="10134600" y="3092450"/>
          <p14:tracePt t="239692" x="10198100" y="3092450"/>
          <p14:tracePt t="239708" x="10375900" y="3092450"/>
          <p14:tracePt t="239712" x="10483850" y="3092450"/>
          <p14:tracePt t="239725" x="10579100" y="3092450"/>
          <p14:tracePt t="239727" x="10674350" y="3092450"/>
          <p14:tracePt t="239742" x="10833100" y="3092450"/>
          <p14:tracePt t="239758" x="10941050" y="3092450"/>
          <p14:tracePt t="239775" x="10991850" y="3092450"/>
          <p14:tracePt t="239791" x="11023600" y="3092450"/>
          <p14:tracePt t="239808" x="11029950" y="3092450"/>
          <p14:tracePt t="239824" x="11036300" y="3092450"/>
          <p14:tracePt t="240246" x="0" y="0"/>
        </p14:tracePtLst>
        <p14:tracePtLst>
          <p14:tracePt t="241137" x="800100" y="3371850"/>
          <p14:tracePt t="241161" x="806450" y="3371850"/>
          <p14:tracePt t="241175" x="812800" y="3371850"/>
          <p14:tracePt t="241190" x="819150" y="3371850"/>
          <p14:tracePt t="241197" x="825500" y="3371850"/>
          <p14:tracePt t="241207" x="831850" y="3371850"/>
          <p14:tracePt t="241224" x="876300" y="3371850"/>
          <p14:tracePt t="241241" x="971550" y="3371850"/>
          <p14:tracePt t="241257" x="1130300" y="3371850"/>
          <p14:tracePt t="241274" x="1333500" y="3371850"/>
          <p14:tracePt t="241290" x="1530350" y="3371850"/>
          <p14:tracePt t="241307" x="1644650" y="3371850"/>
          <p14:tracePt t="241324" x="1676400" y="3378200"/>
          <p14:tracePt t="241325" x="1682750" y="3378200"/>
          <p14:tracePt t="241463" x="1682750" y="3384550"/>
          <p14:tracePt t="241481" x="1682750" y="3390900"/>
          <p14:tracePt t="241494" x="1670050" y="3416300"/>
          <p14:tracePt t="241508" x="1638300" y="3422650"/>
          <p14:tracePt t="241524" x="1549400" y="3435350"/>
          <p14:tracePt t="241526" x="1504950" y="3441700"/>
          <p14:tracePt t="241541" x="1460500" y="3454400"/>
          <p14:tracePt t="241557" x="1403350" y="3467100"/>
          <p14:tracePt t="241574" x="1397000" y="3467100"/>
          <p14:tracePt t="241744" x="1403350" y="3467100"/>
          <p14:tracePt t="241756" x="1422400" y="3467100"/>
          <p14:tracePt t="241769" x="1466850" y="3467100"/>
          <p14:tracePt t="241786" x="1543050" y="3467100"/>
          <p14:tracePt t="241790" x="1600200" y="3467100"/>
          <p14:tracePt t="241801" x="1663700" y="3467100"/>
          <p14:tracePt t="241809" x="1733550" y="3467100"/>
          <p14:tracePt t="241824" x="1936750" y="3473450"/>
          <p14:tracePt t="241840" x="2082800" y="3492500"/>
          <p14:tracePt t="241857" x="2178050" y="3511550"/>
          <p14:tracePt t="241874" x="2197100" y="3511550"/>
          <p14:tracePt t="241890" x="2209800" y="3517900"/>
          <p14:tracePt t="241907" x="2222500" y="3517900"/>
          <p14:tracePt t="241925" x="2228850" y="3517900"/>
          <p14:tracePt t="241942" x="2247900" y="3517900"/>
          <p14:tracePt t="241958" x="2260600" y="3517900"/>
          <p14:tracePt t="241974" x="2266950" y="3517900"/>
          <p14:tracePt t="241992" x="2273300" y="3517900"/>
          <p14:tracePt t="242007" x="2286000" y="3517900"/>
          <p14:tracePt t="242024" x="2298700" y="3517900"/>
          <p14:tracePt t="242040" x="2330450" y="3517900"/>
          <p14:tracePt t="242057" x="2381250" y="3517900"/>
          <p14:tracePt t="242074" x="2444750" y="3517900"/>
          <p14:tracePt t="242090" x="2489200" y="3517900"/>
          <p14:tracePt t="242107" x="2533650" y="3517900"/>
          <p14:tracePt t="242123" x="2565400" y="3517900"/>
          <p14:tracePt t="242140" x="2590800" y="3517900"/>
          <p14:tracePt t="242157" x="2609850" y="3517900"/>
          <p14:tracePt t="242376" x="2616200" y="3517900"/>
          <p14:tracePt t="242387" x="2628900" y="3517900"/>
          <p14:tracePt t="242401" x="2667000" y="3517900"/>
          <p14:tracePt t="242418" x="2730500" y="3517900"/>
          <p14:tracePt t="242428" x="2774950" y="3517900"/>
          <p14:tracePt t="242430" x="2825750" y="3517900"/>
          <p14:tracePt t="242440" x="2882900" y="3517900"/>
          <p14:tracePt t="242458" x="2978150" y="3517900"/>
          <p14:tracePt t="242475" x="3035300" y="3517900"/>
          <p14:tracePt t="242491" x="3060700" y="3517900"/>
          <p14:tracePt t="242494" x="3067050" y="3517900"/>
          <p14:tracePt t="242524" x="3073400" y="3517900"/>
          <p14:tracePt t="242543" x="3079750" y="3517900"/>
          <p14:tracePt t="242559" x="3086100" y="3517900"/>
          <p14:tracePt t="242574" x="3098800" y="3511550"/>
          <p14:tracePt t="242590" x="3105150" y="3511550"/>
          <p14:tracePt t="242607" x="3105150" y="3505200"/>
          <p14:tracePt t="242624" x="3111500" y="3492500"/>
          <p14:tracePt t="242640" x="3111500" y="3479800"/>
          <p14:tracePt t="242657" x="3111500" y="3467100"/>
          <p14:tracePt t="242674" x="3111500" y="3441700"/>
          <p14:tracePt t="242678" x="3111500" y="3416300"/>
          <p14:tracePt t="242691" x="3105150" y="3397250"/>
          <p14:tracePt t="242707" x="3073400" y="3359150"/>
          <p14:tracePt t="242711" x="3048000" y="3340100"/>
          <p14:tracePt t="242724" x="3028950" y="3321050"/>
          <p14:tracePt t="242740" x="2978150" y="3295650"/>
          <p14:tracePt t="242744" x="2952750" y="3282950"/>
          <p14:tracePt t="242757" x="2889250" y="3257550"/>
          <p14:tracePt t="242773" x="2838450" y="3244850"/>
          <p14:tracePt t="242790" x="2781300" y="3232150"/>
          <p14:tracePt t="242807" x="2724150" y="3232150"/>
          <p14:tracePt t="242823" x="2660650" y="3232150"/>
          <p14:tracePt t="242840" x="2584450" y="3232150"/>
          <p14:tracePt t="242857" x="2533650" y="3238500"/>
          <p14:tracePt t="242873" x="2482850" y="3251200"/>
          <p14:tracePt t="242890" x="2438400" y="3276600"/>
          <p14:tracePt t="242907" x="2387600" y="3302000"/>
          <p14:tracePt t="242924" x="2368550" y="3321050"/>
          <p14:tracePt t="242926" x="2355850" y="3321050"/>
          <p14:tracePt t="242940" x="2343150" y="3327400"/>
          <p14:tracePt t="242957" x="2343150" y="3333750"/>
          <p14:tracePt t="242974" x="2343150" y="3340100"/>
          <p14:tracePt t="242990" x="2343150" y="3359150"/>
          <p14:tracePt t="243007" x="2343150" y="3365500"/>
          <p14:tracePt t="243023" x="2343150" y="3371850"/>
          <p14:tracePt t="243040" x="2343150" y="3384550"/>
          <p14:tracePt t="243057" x="2355850" y="3403600"/>
          <p14:tracePt t="243073" x="2374900" y="3416300"/>
          <p14:tracePt t="243090" x="2406650" y="3429000"/>
          <p14:tracePt t="243106" x="2444750" y="3448050"/>
          <p14:tracePt t="243123" x="2508250" y="3454400"/>
          <p14:tracePt t="243140" x="2571750" y="3454400"/>
          <p14:tracePt t="243144" x="2609850" y="3454400"/>
          <p14:tracePt t="243156" x="2654300" y="3454400"/>
          <p14:tracePt t="243174" x="2794000" y="3454400"/>
          <p14:tracePt t="243190" x="2882900" y="3454400"/>
          <p14:tracePt t="243207" x="2927350" y="3454400"/>
          <p14:tracePt t="243223" x="2952750" y="3454400"/>
          <p14:tracePt t="243240" x="2978150" y="3454400"/>
          <p14:tracePt t="243257" x="2984500" y="3454400"/>
          <p14:tracePt t="243278" x="2997200" y="3454400"/>
          <p14:tracePt t="243294" x="3003550" y="3441700"/>
          <p14:tracePt t="243319" x="3003550" y="3429000"/>
          <p14:tracePt t="243326" x="3003550" y="3422650"/>
          <p14:tracePt t="243340" x="3003550" y="3416300"/>
          <p14:tracePt t="243356" x="3003550" y="3403600"/>
          <p14:tracePt t="243358" x="3003550" y="3384550"/>
          <p14:tracePt t="243373" x="2971800" y="3359150"/>
          <p14:tracePt t="243390" x="2927350" y="3327400"/>
          <p14:tracePt t="243406" x="2857500" y="3302000"/>
          <p14:tracePt t="243424" x="2806700" y="3295650"/>
          <p14:tracePt t="243440" x="2755900" y="3295650"/>
          <p14:tracePt t="243457" x="2711450" y="3295650"/>
          <p14:tracePt t="243474" x="2673350" y="3295650"/>
          <p14:tracePt t="243490" x="2654300" y="3308350"/>
          <p14:tracePt t="243506" x="2628900" y="3327400"/>
          <p14:tracePt t="243523" x="2628900" y="3340100"/>
          <p14:tracePt t="243527" x="2622550" y="3359150"/>
          <p14:tracePt t="243543" x="2622550" y="3378200"/>
          <p14:tracePt t="243556" x="2622550" y="3390900"/>
          <p14:tracePt t="243573" x="2641600" y="3448050"/>
          <p14:tracePt t="243590" x="2686050" y="3486150"/>
          <p14:tracePt t="243606" x="2724150" y="3498850"/>
          <p14:tracePt t="243623" x="2768600" y="3505200"/>
          <p14:tracePt t="243640" x="2800350" y="3505200"/>
          <p14:tracePt t="243656" x="2844800" y="3505200"/>
          <p14:tracePt t="243673" x="2889250" y="3486150"/>
          <p14:tracePt t="243690" x="2921000" y="3467100"/>
          <p14:tracePt t="243707" x="2952750" y="3448050"/>
          <p14:tracePt t="243740" x="2959100" y="3441700"/>
          <p14:tracePt t="243757" x="2965450" y="3435350"/>
          <p14:tracePt t="243774" x="2965450" y="3422650"/>
          <p14:tracePt t="243790" x="2965450" y="3416300"/>
          <p14:tracePt t="243806" x="2965450" y="3403600"/>
          <p14:tracePt t="243823" x="2965450" y="3397250"/>
          <p14:tracePt t="244142" x="0" y="0"/>
        </p14:tracePtLst>
        <p14:tracePtLst>
          <p14:tracePt t="245913" x="1803400" y="3441700"/>
          <p14:tracePt t="245966" x="1828800" y="3448050"/>
          <p14:tracePt t="245974" x="1847850" y="3448050"/>
          <p14:tracePt t="245981" x="1879600" y="3448050"/>
          <p14:tracePt t="245990" x="1930400" y="3448050"/>
          <p14:tracePt t="246006" x="2101850" y="3448050"/>
          <p14:tracePt t="246022" x="2330450" y="3448050"/>
          <p14:tracePt t="246039" x="2540000" y="3448050"/>
          <p14:tracePt t="246055" x="2717800" y="3448050"/>
          <p14:tracePt t="246072" x="2794000" y="3448050"/>
          <p14:tracePt t="246089" x="2813050" y="3448050"/>
          <p14:tracePt t="246230" x="0" y="0"/>
        </p14:tracePtLst>
        <p14:tracePtLst>
          <p14:tracePt t="247050" x="10356850" y="2908300"/>
          <p14:tracePt t="247068" x="10350500" y="2908300"/>
          <p14:tracePt t="247088" x="10337800" y="2933700"/>
          <p14:tracePt t="247104" x="10337800" y="2978150"/>
          <p14:tracePt t="247113" x="10337800" y="3003550"/>
          <p14:tracePt t="247122" x="10337800" y="3041650"/>
          <p14:tracePt t="247138" x="10382250" y="3105150"/>
          <p14:tracePt t="247155" x="10458450" y="3155950"/>
          <p14:tracePt t="247172" x="10579100" y="3200400"/>
          <p14:tracePt t="247188" x="10699750" y="3225800"/>
          <p14:tracePt t="247190" x="10763250" y="3232150"/>
          <p14:tracePt t="247206" x="10871200" y="3232150"/>
          <p14:tracePt t="247222" x="10966450" y="3225800"/>
          <p14:tracePt t="247239" x="11023600" y="3206750"/>
          <p14:tracePt t="247255" x="11055350" y="3187700"/>
          <p14:tracePt t="247272" x="11074400" y="3175000"/>
          <p14:tracePt t="247288" x="11074400" y="3168650"/>
          <p14:tracePt t="247305" x="11074400" y="3155950"/>
          <p14:tracePt t="247322" x="11074400" y="3143250"/>
          <p14:tracePt t="247414" x="0" y="0"/>
        </p14:tracePtLst>
        <p14:tracePtLst>
          <p14:tracePt t="248169" x="1568450" y="3302000"/>
          <p14:tracePt t="248183" x="1568450" y="3321050"/>
          <p14:tracePt t="248198" x="1568450" y="3340100"/>
          <p14:tracePt t="248215" x="1574800" y="3359150"/>
          <p14:tracePt t="248223" x="1581150" y="3371850"/>
          <p14:tracePt t="248239" x="1600200" y="3390900"/>
          <p14:tracePt t="248256" x="1625600" y="3422650"/>
          <p14:tracePt t="248272" x="1689100" y="3448050"/>
          <p14:tracePt t="248288" x="1790700" y="3479800"/>
          <p14:tracePt t="248305" x="1962150" y="3517900"/>
          <p14:tracePt t="248321" x="2127250" y="3549650"/>
          <p14:tracePt t="248338" x="2254250" y="3556000"/>
          <p14:tracePt t="248355" x="2336800" y="3556000"/>
          <p14:tracePt t="248358" x="2374900" y="3556000"/>
          <p14:tracePt t="248371" x="2381250" y="3556000"/>
          <p14:tracePt t="248388" x="2393950" y="3549650"/>
          <p14:tracePt t="248405" x="2406650" y="3543300"/>
          <p14:tracePt t="248421" x="2413000" y="3524250"/>
          <p14:tracePt t="248447" x="2413000" y="3517900"/>
          <p14:tracePt t="248456" x="2413000" y="3511550"/>
          <p14:tracePt t="248472" x="2413000" y="3505200"/>
          <p14:tracePt t="248489" x="2413000" y="3486150"/>
          <p14:tracePt t="248505" x="2413000" y="3479800"/>
          <p14:tracePt t="248766" x="2406650" y="3473450"/>
          <p14:tracePt t="248775" x="2400300" y="3467100"/>
          <p14:tracePt t="248783" x="2393950" y="3460750"/>
          <p14:tracePt t="248790" x="2387600" y="3448050"/>
          <p14:tracePt t="248804" x="2381250" y="3429000"/>
          <p14:tracePt t="248821" x="2368550" y="3416300"/>
          <p14:tracePt t="248863" x="2362200" y="3416300"/>
          <p14:tracePt t="248928" x="2362200" y="3429000"/>
          <p14:tracePt t="248938" x="2362200" y="3441700"/>
          <p14:tracePt t="248956" x="2368550" y="3486150"/>
          <p14:tracePt t="248960" x="2381250" y="3492500"/>
          <p14:tracePt t="248978" x="2425700" y="3536950"/>
          <p14:tracePt t="248995" x="2501900" y="3568700"/>
          <p14:tracePt t="249006" x="2559050" y="3587750"/>
          <p14:tracePt t="249007" x="2609850" y="3594100"/>
          <p14:tracePt t="249022" x="2730500" y="3613150"/>
          <p14:tracePt t="249038" x="2825750" y="3613150"/>
          <p14:tracePt t="249055" x="2901950" y="3606800"/>
          <p14:tracePt t="249071" x="2959100" y="3600450"/>
          <p14:tracePt t="249088" x="3009900" y="3594100"/>
          <p14:tracePt t="249104" x="3060700" y="3575050"/>
          <p14:tracePt t="249121" x="3092450" y="3562350"/>
          <p14:tracePt t="249138" x="3105150" y="3556000"/>
          <p14:tracePt t="249154" x="3117850" y="3549650"/>
          <p14:tracePt t="249182" x="3117850" y="3543300"/>
          <p14:tracePt t="249198" x="3117850" y="3536950"/>
          <p14:tracePt t="249207" x="3124200" y="3530600"/>
          <p14:tracePt t="249223" x="3124200" y="3524250"/>
          <p14:tracePt t="249238" x="3130550" y="3498850"/>
          <p14:tracePt t="249255" x="3130550" y="3492500"/>
          <p14:tracePt t="249272" x="3130550" y="3479800"/>
          <p14:tracePt t="249288" x="3130550" y="3448050"/>
          <p14:tracePt t="249304" x="3130550" y="3429000"/>
          <p14:tracePt t="249321" x="3124200" y="3403600"/>
          <p14:tracePt t="249338" x="3117850" y="3390900"/>
          <p14:tracePt t="249354" x="3105150" y="3384550"/>
          <p14:tracePt t="249371" x="3098800" y="3365500"/>
          <p14:tracePt t="249388" x="3086100" y="3359150"/>
          <p14:tracePt t="249404" x="3060700" y="3346450"/>
          <p14:tracePt t="249406" x="3048000" y="3340100"/>
          <p14:tracePt t="249421" x="3003550" y="3333750"/>
          <p14:tracePt t="249438" x="2933700" y="3314700"/>
          <p14:tracePt t="249455" x="2844800" y="3302000"/>
          <p14:tracePt t="249471" x="2787650" y="3302000"/>
          <p14:tracePt t="249488" x="2743200" y="3302000"/>
          <p14:tracePt t="249505" x="2717800" y="3302000"/>
          <p14:tracePt t="249521" x="2686050" y="3302000"/>
          <p14:tracePt t="249538" x="2667000" y="3308350"/>
          <p14:tracePt t="249554" x="2647950" y="3314700"/>
          <p14:tracePt t="249571" x="2628900" y="3346450"/>
          <p14:tracePt t="249588" x="2609850" y="3384550"/>
          <p14:tracePt t="249604" x="2597150" y="3416300"/>
          <p14:tracePt t="249606" x="2597150" y="3422650"/>
          <p14:tracePt t="249621" x="2597150" y="3448050"/>
          <p14:tracePt t="249638" x="2597150" y="3460750"/>
          <p14:tracePt t="249654" x="2597150" y="3467100"/>
          <p14:tracePt t="249671" x="2609850" y="3473450"/>
          <p14:tracePt t="249688" x="2635250" y="3486150"/>
          <p14:tracePt t="249705" x="2654300" y="3486150"/>
          <p14:tracePt t="249721" x="2692400" y="3486150"/>
          <p14:tracePt t="249738" x="2717800" y="3486150"/>
          <p14:tracePt t="249755" x="2755900" y="3486150"/>
          <p14:tracePt t="249772" x="2794000" y="3473450"/>
          <p14:tracePt t="249774" x="2800350" y="3467100"/>
          <p14:tracePt t="249788" x="2813050" y="3467100"/>
          <p14:tracePt t="249804" x="2819400" y="3460750"/>
          <p14:tracePt t="250271" x="0" y="0"/>
        </p14:tracePtLst>
        <p14:tracePtLst>
          <p14:tracePt t="250825" x="3994150" y="3314700"/>
          <p14:tracePt t="250841" x="3987800" y="3314700"/>
          <p14:tracePt t="250854" x="3962400" y="3321050"/>
          <p14:tracePt t="250871" x="3949700" y="3346450"/>
          <p14:tracePt t="250887" x="3937000" y="3390900"/>
          <p14:tracePt t="250904" x="3930650" y="3416300"/>
          <p14:tracePt t="250921" x="3930650" y="3460750"/>
          <p14:tracePt t="250937" x="3949700" y="3498850"/>
          <p14:tracePt t="250954" x="3968750" y="3524250"/>
          <p14:tracePt t="250971" x="4025900" y="3562350"/>
          <p14:tracePt t="250975" x="4064000" y="3587750"/>
          <p14:tracePt t="250988" x="4095750" y="3600450"/>
          <p14:tracePt t="250991" x="4152900" y="3625850"/>
          <p14:tracePt t="251004" x="4197350" y="3632200"/>
          <p14:tracePt t="251022" x="4298950" y="3644900"/>
          <p14:tracePt t="251038" x="4337050" y="3644900"/>
          <p14:tracePt t="251054" x="4375150" y="3644900"/>
          <p14:tracePt t="251071" x="4394200" y="3613150"/>
          <p14:tracePt t="251087" x="4400550" y="3581400"/>
          <p14:tracePt t="251104" x="4406900" y="3543300"/>
          <p14:tracePt t="251120" x="4406900" y="3511550"/>
          <p14:tracePt t="251137" x="4406900" y="3479800"/>
          <p14:tracePt t="251154" x="4400550" y="3460750"/>
          <p14:tracePt t="251170" x="4394200" y="3441700"/>
          <p14:tracePt t="251187" x="4387850" y="3435350"/>
          <p14:tracePt t="251204" x="4381500" y="3429000"/>
          <p14:tracePt t="251391" x="4375150" y="3422650"/>
          <p14:tracePt t="251402" x="4362450" y="3416300"/>
          <p14:tracePt t="251415" x="4356100" y="3409950"/>
          <p14:tracePt t="251430" x="4349750" y="3409950"/>
          <p14:tracePt t="251442" x="4343400" y="3409950"/>
          <p14:tracePt t="251456" x="4337050" y="3409950"/>
          <p14:tracePt t="251471" x="4330700" y="3409950"/>
          <p14:tracePt t="251488" x="4311650" y="3409950"/>
          <p14:tracePt t="251504" x="4298950" y="3422650"/>
          <p14:tracePt t="251521" x="4286250" y="3460750"/>
          <p14:tracePt t="251537" x="4286250" y="3479800"/>
          <p14:tracePt t="251554" x="4286250" y="3505200"/>
          <p14:tracePt t="251557" x="4298950" y="3517900"/>
          <p14:tracePt t="251570" x="4311650" y="3530600"/>
          <p14:tracePt t="251587" x="4375150" y="3549650"/>
          <p14:tracePt t="251604" x="4451350" y="3562350"/>
          <p14:tracePt t="251606" x="4508500" y="3575050"/>
          <p14:tracePt t="251620" x="4559300" y="3575050"/>
          <p14:tracePt t="251623" x="4622800" y="3575050"/>
          <p14:tracePt t="251637" x="4775200" y="3568700"/>
          <p14:tracePt t="251654" x="4895850" y="3556000"/>
          <p14:tracePt t="251670" x="4984750" y="3530600"/>
          <p14:tracePt t="251687" x="5016500" y="3511550"/>
          <p14:tracePt t="251704" x="5029200" y="3505200"/>
          <p14:tracePt t="251872" x="5029200" y="3524250"/>
          <p14:tracePt t="251886" x="5048250" y="3562350"/>
          <p14:tracePt t="251901" x="5054600" y="3575050"/>
          <p14:tracePt t="251904" x="5060950" y="3587750"/>
          <p14:tracePt t="251916" x="5067300" y="3594100"/>
          <p14:tracePt t="251984" x="5073650" y="3594100"/>
          <p14:tracePt t="252009" x="5073650" y="3587750"/>
          <p14:tracePt t="252023" x="5080000" y="3575050"/>
          <p14:tracePt t="252047" x="5080000" y="3568700"/>
          <p14:tracePt t="252057" x="5080000" y="3562350"/>
          <p14:tracePt t="252079" x="5086350" y="3562350"/>
          <p14:tracePt t="252214" x="0" y="0"/>
        </p14:tracePtLst>
        <p14:tracePtLst>
          <p14:tracePt t="253561" x="5435600" y="3308350"/>
          <p14:tracePt t="253578" x="5435600" y="3314700"/>
          <p14:tracePt t="253607" x="5435600" y="3321050"/>
          <p14:tracePt t="253632" x="5435600" y="3327400"/>
          <p14:tracePt t="253639" x="5435600" y="3333750"/>
          <p14:tracePt t="253653" x="5435600" y="3365500"/>
          <p14:tracePt t="253670" x="5435600" y="3416300"/>
          <p14:tracePt t="253686" x="5435600" y="3454400"/>
          <p14:tracePt t="253703" x="5441950" y="3492500"/>
          <p14:tracePt t="253720" x="5454650" y="3505200"/>
          <p14:tracePt t="253737" x="5461000" y="3511550"/>
          <p14:tracePt t="253767" x="5473700" y="3511550"/>
          <p14:tracePt t="253774" x="5480050" y="3511550"/>
          <p14:tracePt t="253787" x="5486400" y="3511550"/>
          <p14:tracePt t="253803" x="5499100" y="3511550"/>
          <p14:tracePt t="253820" x="5537200" y="3505200"/>
          <p14:tracePt t="253824" x="5556250" y="3492500"/>
          <p14:tracePt t="253836" x="5568950" y="3479800"/>
          <p14:tracePt t="253854" x="5613400" y="3448050"/>
          <p14:tracePt t="253869" x="5638800" y="3422650"/>
          <p14:tracePt t="253886" x="5657850" y="3416300"/>
          <p14:tracePt t="253975" x="5657850" y="3422650"/>
          <p14:tracePt t="253987" x="5657850" y="3448050"/>
          <p14:tracePt t="254004" x="5670550" y="3498850"/>
          <p14:tracePt t="254009" x="5676900" y="3517900"/>
          <p14:tracePt t="254027" x="5676900" y="3536950"/>
          <p14:tracePt t="254310" x="0" y="0"/>
        </p14:tracePtLst>
        <p14:tracePtLst>
          <p14:tracePt t="254738" x="6673850" y="3441700"/>
          <p14:tracePt t="254820" x="6699250" y="3441700"/>
          <p14:tracePt t="254839" x="6864350" y="3467100"/>
          <p14:tracePt t="254858" x="7016750" y="3492500"/>
          <p14:tracePt t="254875" x="7156450" y="3511550"/>
          <p14:tracePt t="254886" x="7219950" y="3511550"/>
          <p14:tracePt t="254903" x="7239000" y="3511550"/>
          <p14:tracePt t="255094" x="0" y="0"/>
        </p14:tracePtLst>
        <p14:tracePtLst>
          <p14:tracePt t="255672" x="2063750" y="3448050"/>
          <p14:tracePt t="255720" x="2076450" y="3448050"/>
          <p14:tracePt t="255734" x="2120900" y="3448050"/>
          <p14:tracePt t="255750" x="2216150" y="3448050"/>
          <p14:tracePt t="255771" x="2330450" y="3448050"/>
          <p14:tracePt t="255786" x="2476500" y="3448050"/>
          <p14:tracePt t="255790" x="2552700" y="3448050"/>
          <p14:tracePt t="255803" x="2616200" y="3448050"/>
          <p14:tracePt t="255819" x="2705100" y="3448050"/>
          <p14:tracePt t="255836" x="2736850" y="3448050"/>
          <p14:tracePt t="255852" x="2743200" y="3448050"/>
          <p14:tracePt t="256086" x="0" y="0"/>
        </p14:tracePtLst>
        <p14:tracePtLst>
          <p14:tracePt t="256713" x="6692900" y="3448050"/>
          <p14:tracePt t="256775" x="0" y="0"/>
        </p14:tracePtLst>
        <p14:tracePtLst>
          <p14:tracePt t="257313" x="7613650" y="3435350"/>
          <p14:tracePt t="257400" x="7620000" y="3435350"/>
          <p14:tracePt t="257419" x="7715250" y="3441700"/>
          <p14:tracePt t="257435" x="7874000" y="3467100"/>
          <p14:tracePt t="257439" x="7981950" y="3473450"/>
          <p14:tracePt t="257452" x="8128000" y="3486150"/>
          <p14:tracePt t="257468" x="8356600" y="3486150"/>
          <p14:tracePt t="257485" x="8559800" y="3486150"/>
          <p14:tracePt t="257502" x="8578850" y="3486150"/>
          <p14:tracePt t="257519" x="8585200" y="3486150"/>
          <p14:tracePt t="257776" x="0" y="0"/>
        </p14:tracePtLst>
        <p14:tracePtLst>
          <p14:tracePt t="258625" x="2813050" y="3492500"/>
          <p14:tracePt t="258750" x="2838450" y="3492500"/>
          <p14:tracePt t="258760" x="2870200" y="3492500"/>
          <p14:tracePt t="258769" x="2901950" y="3492500"/>
          <p14:tracePt t="258785" x="2978150" y="3492500"/>
          <p14:tracePt t="258802" x="3035300" y="3492500"/>
          <p14:tracePt t="258818" x="3073400" y="3492500"/>
          <p14:tracePt t="258836" x="3086100" y="3492500"/>
          <p14:tracePt t="258839" x="3092450" y="3492500"/>
          <p14:tracePt t="259091" x="3098800" y="3492500"/>
          <p14:tracePt t="259105" x="3117850" y="3492500"/>
          <p14:tracePt t="259123" x="3149600" y="3492500"/>
          <p14:tracePt t="259135" x="3187700" y="3492500"/>
          <p14:tracePt t="259151" x="3219450" y="3492500"/>
          <p14:tracePt t="259168" x="3232150" y="3492500"/>
          <p14:tracePt t="259607" x="0" y="0"/>
        </p14:tracePtLst>
        <p14:tracePtLst>
          <p14:tracePt t="260577" x="6451600" y="3448050"/>
          <p14:tracePt t="260634" x="6457950" y="3448050"/>
          <p14:tracePt t="260657" x="6623050" y="3479800"/>
          <p14:tracePt t="260668" x="6718300" y="3492500"/>
          <p14:tracePt t="260684" x="6972300" y="3524250"/>
          <p14:tracePt t="260687" x="7112000" y="3530600"/>
          <p14:tracePt t="260701" x="7239000" y="3530600"/>
          <p14:tracePt t="260718" x="7537450" y="3530600"/>
          <p14:tracePt t="260734" x="7632700" y="3530600"/>
          <p14:tracePt t="260751" x="7651750" y="3530600"/>
          <p14:tracePt t="260768" x="7658100" y="3530600"/>
          <p14:tracePt t="260935" x="7651750" y="3530600"/>
          <p14:tracePt t="260947" x="7620000" y="3530600"/>
          <p14:tracePt t="260965" x="7505700" y="3530600"/>
          <p14:tracePt t="260968" x="7442200" y="3530600"/>
          <p14:tracePt t="260989" x="7334250" y="3530600"/>
          <p14:tracePt t="261000" x="7302500" y="3530600"/>
          <p14:tracePt t="261018" x="7296150" y="3530600"/>
          <p14:tracePt t="261091" x="7302500" y="3530600"/>
          <p14:tracePt t="261105" x="7372350" y="3530600"/>
          <p14:tracePt t="261123" x="7537450" y="3530600"/>
          <p14:tracePt t="261126" x="7658100" y="3530600"/>
          <p14:tracePt t="261145" x="7950200" y="3530600"/>
          <p14:tracePt t="261156" x="8102600" y="3530600"/>
          <p14:tracePt t="261167" x="8362950" y="3530600"/>
          <p14:tracePt t="261184" x="8521700" y="3530600"/>
          <p14:tracePt t="261200" x="8572500" y="3530600"/>
          <p14:tracePt t="261217" x="8585200" y="3530600"/>
          <p14:tracePt t="261406" x="8591550" y="3530600"/>
          <p14:tracePt t="261416" x="8610600" y="3530600"/>
          <p14:tracePt t="261433" x="8699500" y="3543300"/>
          <p14:tracePt t="261447" x="8801100" y="3543300"/>
          <p14:tracePt t="261458" x="8877300" y="3543300"/>
          <p14:tracePt t="261471" x="8997950" y="3543300"/>
          <p14:tracePt t="261483" x="9036050" y="3543300"/>
          <p14:tracePt t="261500" x="9074150" y="3543300"/>
          <p14:tracePt t="261517" x="9080500" y="3543300"/>
          <p14:tracePt t="262543" x="0" y="0"/>
        </p14:tracePtLst>
        <p14:tracePtLst>
          <p14:tracePt t="263047" x="8267700" y="3460750"/>
          <p14:tracePt t="263119" x="8286750" y="3460750"/>
          <p14:tracePt t="263130" x="8318500" y="3460750"/>
          <p14:tracePt t="263144" x="8394700" y="3460750"/>
          <p14:tracePt t="263160" x="8515350" y="3460750"/>
          <p14:tracePt t="263178" x="8642350" y="3460750"/>
          <p14:tracePt t="263190" x="8693150" y="3460750"/>
          <p14:tracePt t="263192" x="8724900" y="3460750"/>
          <p14:tracePt t="263200" x="8756650" y="3460750"/>
          <p14:tracePt t="263216" x="8820150" y="3460750"/>
          <p14:tracePt t="263233" x="8839200" y="3460750"/>
          <p14:tracePt t="263250" x="8845550" y="3460750"/>
          <p14:tracePt t="263646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410" y="1160780"/>
            <a:ext cx="11741785" cy="54503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表达式本质上更像匿名函数。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里规定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表达式只能赋值给函数式接口。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表达式的语法为：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type1 para1, …,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typen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paran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)-&gt;expression 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type1 para1, …,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typen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paran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)-&gt;{ 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一条或多条语句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当把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表达式赋值给函数式接口时，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Lambda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表达式的参数的类型是可以推断的；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如果只有一个参数，则可以省略圆括弧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。从而使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表达式简化为：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		e-&gt;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expression 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		e-&gt;{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statements; }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181297" y="1758487"/>
            <a:ext cx="4794803" cy="144909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(int a, int b) -&gt; { return a + b;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() -&gt; System.out.println("Hello World")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(String s) -&gt; { System.out.println(s); 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() -&gt; 42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() -&gt; { return 3.1415 </a:t>
            </a:r>
            <a:r>
              <a:rPr lang="en-US" altLang="zh-CN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216524">
    <p:push/>
  </p:transition>
  <p:extLst>
    <p:ext uri="{3A86A75C-4F4B-4683-9AE1-C65F6400EC91}">
      <p14:laserTraceLst xmlns:p14="http://schemas.microsoft.com/office/powerpoint/2010/main">
        <p14:tracePtLst>
          <p14:tracePt t="2031" x="946150" y="1504950"/>
          <p14:tracePt t="2107" x="958850" y="1504950"/>
          <p14:tracePt t="2115" x="984250" y="1504950"/>
          <p14:tracePt t="2123" x="1016000" y="1504950"/>
          <p14:tracePt t="2138" x="1066800" y="1504950"/>
          <p14:tracePt t="2154" x="1333500" y="1504950"/>
          <p14:tracePt t="2171" x="1562100" y="1504950"/>
          <p14:tracePt t="2188" x="1822450" y="1504950"/>
          <p14:tracePt t="2204" x="2032000" y="1504950"/>
          <p14:tracePt t="2221" x="2203450" y="1504950"/>
          <p14:tracePt t="2237" x="2298700" y="1504950"/>
          <p14:tracePt t="2254" x="2343150" y="1504950"/>
          <p14:tracePt t="2271" x="2355850" y="1504950"/>
          <p14:tracePt t="2287" x="2362200" y="1504950"/>
          <p14:tracePt t="2752" x="2349500" y="1517650"/>
          <p14:tracePt t="2773" x="2209800" y="1549400"/>
          <p14:tracePt t="2794" x="2051050" y="1549400"/>
          <p14:tracePt t="2797" x="1955800" y="1549400"/>
          <p14:tracePt t="2807" x="1860550" y="1549400"/>
          <p14:tracePt t="2821" x="1701800" y="1549400"/>
          <p14:tracePt t="2837" x="1593850" y="1549400"/>
          <p14:tracePt t="2854" x="1543050" y="1549400"/>
          <p14:tracePt t="2870" x="1530350" y="1549400"/>
          <p14:tracePt t="2888" x="1524000" y="1549400"/>
          <p14:tracePt t="2964" x="1530350" y="1549400"/>
          <p14:tracePt t="2971" x="1555750" y="1549400"/>
          <p14:tracePt t="2982" x="1587500" y="1549400"/>
          <p14:tracePt t="2988" x="1651000" y="1549400"/>
          <p14:tracePt t="3004" x="1835150" y="1549400"/>
          <p14:tracePt t="3020" x="2082800" y="1549400"/>
          <p14:tracePt t="3037" x="2362200" y="1549400"/>
          <p14:tracePt t="3054" x="2603500" y="1549400"/>
          <p14:tracePt t="3070" x="2736850" y="1549400"/>
          <p14:tracePt t="3087" x="2774950" y="1549400"/>
          <p14:tracePt t="3104" x="2781300" y="1549400"/>
          <p14:tracePt t="3374" x="2774950" y="1549400"/>
          <p14:tracePt t="3389" x="2743200" y="1562100"/>
          <p14:tracePt t="3405" x="2698750" y="1562100"/>
          <p14:tracePt t="3423" x="2578100" y="1568450"/>
          <p14:tracePt t="3437" x="2355850" y="1568450"/>
          <p14:tracePt t="3454" x="2070100" y="1568450"/>
          <p14:tracePt t="3471" x="1809750" y="1568450"/>
          <p14:tracePt t="3487" x="1619250" y="1568450"/>
          <p14:tracePt t="3504" x="1530350" y="1568450"/>
          <p14:tracePt t="3520" x="1517650" y="1568450"/>
          <p14:tracePt t="3524" x="1511300" y="1568450"/>
          <p14:tracePt t="3878" x="1504950" y="1574800"/>
          <p14:tracePt t="3889" x="1479550" y="1581150"/>
          <p14:tracePt t="3904" x="1403350" y="1593850"/>
          <p14:tracePt t="3921" x="1263650" y="1612900"/>
          <p14:tracePt t="3937" x="1104900" y="1612900"/>
          <p14:tracePt t="3941" x="1028700" y="1612900"/>
          <p14:tracePt t="3954" x="965200" y="1612900"/>
          <p14:tracePt t="3957" x="920750" y="1612900"/>
          <p14:tracePt t="3970" x="889000" y="1612900"/>
          <p14:tracePt t="3987" x="876300" y="1612900"/>
          <p14:tracePt t="4149" x="895350" y="1612900"/>
          <p14:tracePt t="4161" x="927100" y="1612900"/>
          <p14:tracePt t="4175" x="1047750" y="1612900"/>
          <p14:tracePt t="4189" x="1206500" y="1612900"/>
          <p14:tracePt t="4206" x="1422400" y="1612900"/>
          <p14:tracePt t="4221" x="1663700" y="1619250"/>
          <p14:tracePt t="4237" x="1860550" y="1638300"/>
          <p14:tracePt t="4253" x="1987550" y="1638300"/>
          <p14:tracePt t="4270" x="2038350" y="1638300"/>
          <p14:tracePt t="4286" x="2057400" y="1638300"/>
          <p14:tracePt t="4373" x="2051050" y="1638300"/>
          <p14:tracePt t="4379" x="2025650" y="1638300"/>
          <p14:tracePt t="4387" x="1993900" y="1638300"/>
          <p14:tracePt t="4403" x="1879600" y="1638300"/>
          <p14:tracePt t="4420" x="1771650" y="1638300"/>
          <p14:tracePt t="4437" x="1714500" y="1638300"/>
          <p14:tracePt t="4454" x="1695450" y="1638300"/>
          <p14:tracePt t="4539" x="1714500" y="1638300"/>
          <p14:tracePt t="4547" x="1758950" y="1638300"/>
          <p14:tracePt t="4556" x="1822450" y="1638300"/>
          <p14:tracePt t="4570" x="1905000" y="1638300"/>
          <p14:tracePt t="4587" x="2254250" y="1638300"/>
          <p14:tracePt t="4603" x="2514600" y="1638300"/>
          <p14:tracePt t="4620" x="2736850" y="1638300"/>
          <p14:tracePt t="4637" x="2863850" y="1638300"/>
          <p14:tracePt t="4653" x="2895600" y="1638300"/>
          <p14:tracePt t="4670" x="2901950" y="1638300"/>
          <p14:tracePt t="4732" x="2895600" y="1638300"/>
          <p14:tracePt t="4739" x="2876550" y="1631950"/>
          <p14:tracePt t="4753" x="2838450" y="1625600"/>
          <p14:tracePt t="4770" x="2717800" y="1612900"/>
          <p14:tracePt t="4786" x="2413000" y="1587500"/>
          <p14:tracePt t="4803" x="2190750" y="1587500"/>
          <p14:tracePt t="4820" x="2032000" y="1587500"/>
          <p14:tracePt t="4836" x="1981200" y="1587500"/>
          <p14:tracePt t="4853" x="1968500" y="1587500"/>
          <p14:tracePt t="4941" x="1974850" y="1587500"/>
          <p14:tracePt t="4947" x="2006600" y="1587500"/>
          <p14:tracePt t="4955" x="2057400" y="1587500"/>
          <p14:tracePt t="4970" x="2120900" y="1587500"/>
          <p14:tracePt t="4986" x="2476500" y="1587500"/>
          <p14:tracePt t="5003" x="2755900" y="1587500"/>
          <p14:tracePt t="5020" x="2946400" y="1587500"/>
          <p14:tracePt t="5036" x="3022600" y="1587500"/>
          <p14:tracePt t="5053" x="3041650" y="1587500"/>
          <p14:tracePt t="5165" x="3028950" y="1587500"/>
          <p14:tracePt t="5177" x="3009900" y="1587500"/>
          <p14:tracePt t="5191" x="2901950" y="1587500"/>
          <p14:tracePt t="5204" x="2736850" y="1587500"/>
          <p14:tracePt t="5220" x="2533650" y="1587500"/>
          <p14:tracePt t="5236" x="2387600" y="1587500"/>
          <p14:tracePt t="5253" x="2311400" y="1587500"/>
          <p14:tracePt t="5270" x="2292350" y="1587500"/>
          <p14:tracePt t="5374" x="2311400" y="1587500"/>
          <p14:tracePt t="5381" x="2343150" y="1587500"/>
          <p14:tracePt t="5389" x="2387600" y="1587500"/>
          <p14:tracePt t="5403" x="2514600" y="1587500"/>
          <p14:tracePt t="5421" x="2641600" y="1587500"/>
          <p14:tracePt t="5437" x="2717800" y="1587500"/>
          <p14:tracePt t="5453" x="2736850" y="1587500"/>
          <p14:tracePt t="5470" x="2743200" y="1587500"/>
          <p14:tracePt t="5805" x="2736850" y="1587500"/>
          <p14:tracePt t="5822" x="2692400" y="1581150"/>
          <p14:tracePt t="5836" x="2647950" y="1574800"/>
          <p14:tracePt t="5853" x="2616200" y="1568450"/>
          <p14:tracePt t="5870" x="2590800" y="1568450"/>
          <p14:tracePt t="5887" x="2584450" y="1568450"/>
          <p14:tracePt t="5958" x="2597150" y="1568450"/>
          <p14:tracePt t="5964" x="2609850" y="1568450"/>
          <p14:tracePt t="5972" x="2641600" y="1568450"/>
          <p14:tracePt t="5987" x="2743200" y="1568450"/>
          <p14:tracePt t="6003" x="2876550" y="1568450"/>
          <p14:tracePt t="6019" x="3048000" y="1568450"/>
          <p14:tracePt t="6036" x="3206750" y="1568450"/>
          <p14:tracePt t="6053" x="3295650" y="1574800"/>
          <p14:tracePt t="6069" x="3327400" y="1574800"/>
          <p14:tracePt t="6103" x="3340100" y="1581150"/>
          <p14:tracePt t="6119" x="3340100" y="1587500"/>
          <p14:tracePt t="6136" x="3321050" y="1587500"/>
          <p14:tracePt t="6153" x="3257550" y="1587500"/>
          <p14:tracePt t="6155" x="3206750" y="1587500"/>
          <p14:tracePt t="6170" x="3149600" y="1587500"/>
          <p14:tracePt t="6187" x="3035300" y="1587500"/>
          <p14:tracePt t="6203" x="2946400" y="1587500"/>
          <p14:tracePt t="6220" x="2940050" y="1587500"/>
          <p14:tracePt t="6287" x="2959100" y="1587500"/>
          <p14:tracePt t="6303" x="3048000" y="1587500"/>
          <p14:tracePt t="6319" x="3206750" y="1587500"/>
          <p14:tracePt t="6324" x="3302000" y="1587500"/>
          <p14:tracePt t="6336" x="3403600" y="1587500"/>
          <p14:tracePt t="6353" x="3613150" y="1587500"/>
          <p14:tracePt t="6369" x="3790950" y="1587500"/>
          <p14:tracePt t="6372" x="3854450" y="1587500"/>
          <p14:tracePt t="6387" x="3930650" y="1587500"/>
          <p14:tracePt t="6403" x="3962400" y="1587500"/>
          <p14:tracePt t="6483" x="3930650" y="1587500"/>
          <p14:tracePt t="6492" x="3873500" y="1587500"/>
          <p14:tracePt t="6502" x="3803650" y="1587500"/>
          <p14:tracePt t="6519" x="3613150" y="1587500"/>
          <p14:tracePt t="6536" x="3409950" y="1587500"/>
          <p14:tracePt t="6553" x="3276600" y="1587500"/>
          <p14:tracePt t="6556" x="3251200" y="1587500"/>
          <p14:tracePt t="6569" x="3238500" y="1587500"/>
          <p14:tracePt t="6586" x="3232150" y="1587500"/>
          <p14:tracePt t="6644" x="3244850" y="1587500"/>
          <p14:tracePt t="6657" x="3282950" y="1587500"/>
          <p14:tracePt t="6670" x="3422650" y="1587500"/>
          <p14:tracePt t="6687" x="3600450" y="1587500"/>
          <p14:tracePt t="6703" x="3759200" y="1587500"/>
          <p14:tracePt t="6720" x="3835400" y="1587500"/>
          <p14:tracePt t="6724" x="3848100" y="1587500"/>
          <p14:tracePt t="6736" x="3854450" y="1587500"/>
          <p14:tracePt t="6782" x="3841750" y="1587500"/>
          <p14:tracePt t="6794" x="3822700" y="1587500"/>
          <p14:tracePt t="6806" x="3733800" y="1587500"/>
          <p14:tracePt t="6819" x="3619500" y="1587500"/>
          <p14:tracePt t="6836" x="3511550" y="1587500"/>
          <p14:tracePt t="6852" x="3460750" y="1587500"/>
          <p14:tracePt t="6869" x="3448050" y="1587500"/>
          <p14:tracePt t="6915" x="3460750" y="1587500"/>
          <p14:tracePt t="6925" x="3486150" y="1587500"/>
          <p14:tracePt t="6936" x="3517900" y="1587500"/>
          <p14:tracePt t="6952" x="3600450" y="1587500"/>
          <p14:tracePt t="6969" x="3740150" y="1587500"/>
          <p14:tracePt t="6972" x="3816350" y="1587500"/>
          <p14:tracePt t="6986" x="3867150" y="1587500"/>
          <p14:tracePt t="7003" x="3949700" y="1593850"/>
          <p14:tracePt t="7019" x="3956050" y="1593850"/>
          <p14:tracePt t="7062" x="3949700" y="1593850"/>
          <p14:tracePt t="7069" x="3924300" y="1593850"/>
          <p14:tracePt t="7086" x="3848100" y="1593850"/>
          <p14:tracePt t="7102" x="3765550" y="1593850"/>
          <p14:tracePt t="7119" x="3695700" y="1593850"/>
          <p14:tracePt t="7136" x="3676650" y="1593850"/>
          <p14:tracePt t="7153" x="3670300" y="1593850"/>
          <p14:tracePt t="7221" x="3683000" y="1593850"/>
          <p14:tracePt t="7228" x="3702050" y="1593850"/>
          <p14:tracePt t="7237" x="3733800" y="1593850"/>
          <p14:tracePt t="7253" x="3810000" y="1593850"/>
          <p14:tracePt t="7269" x="3886200" y="1593850"/>
          <p14:tracePt t="7286" x="3937000" y="1593850"/>
          <p14:tracePt t="7302" x="3949700" y="1593850"/>
          <p14:tracePt t="7361" x="3943350" y="1593850"/>
          <p14:tracePt t="7376" x="3835400" y="1593850"/>
          <p14:tracePt t="7391" x="3670300" y="1593850"/>
          <p14:tracePt t="7403" x="3511550" y="1593850"/>
          <p14:tracePt t="7419" x="3409950" y="1593850"/>
          <p14:tracePt t="7436" x="3384550" y="1593850"/>
          <p14:tracePt t="7453" x="3378200" y="1593850"/>
          <p14:tracePt t="7500" x="3397250" y="1593850"/>
          <p14:tracePt t="7507" x="3435350" y="1593850"/>
          <p14:tracePt t="7519" x="3498850" y="1600200"/>
          <p14:tracePt t="7536" x="3670300" y="1625600"/>
          <p14:tracePt t="7552" x="3879850" y="1644650"/>
          <p14:tracePt t="7569" x="4121150" y="1657350"/>
          <p14:tracePt t="7586" x="4286250" y="1663700"/>
          <p14:tracePt t="7588" x="4343400" y="1663700"/>
          <p14:tracePt t="7602" x="4375150" y="1663700"/>
          <p14:tracePt t="7619" x="4381500" y="1663700"/>
          <p14:tracePt t="7669" x="4362450" y="1663700"/>
          <p14:tracePt t="7675" x="4318000" y="1663700"/>
          <p14:tracePt t="7685" x="4248150" y="1657350"/>
          <p14:tracePt t="7703" x="4070350" y="1638300"/>
          <p14:tracePt t="7719" x="3879850" y="1638300"/>
          <p14:tracePt t="7736" x="3733800" y="1638300"/>
          <p14:tracePt t="7752" x="3670300" y="1638300"/>
          <p14:tracePt t="7769" x="3663950" y="1638300"/>
          <p14:tracePt t="7796" x="3670300" y="1638300"/>
          <p14:tracePt t="7803" x="3702050" y="1638300"/>
          <p14:tracePt t="7819" x="3778250" y="1644650"/>
          <p14:tracePt t="7835" x="3917950" y="1644650"/>
          <p14:tracePt t="7852" x="4095750" y="1644650"/>
          <p14:tracePt t="7869" x="4273550" y="1644650"/>
          <p14:tracePt t="7885" x="4400550" y="1644650"/>
          <p14:tracePt t="7902" x="4432300" y="1644650"/>
          <p14:tracePt t="7920" x="4445000" y="1644650"/>
          <p14:tracePt t="8291" x="0" y="0"/>
        </p14:tracePtLst>
        <p14:tracePtLst>
          <p14:tracePt t="8981" x="1765300" y="2559050"/>
          <p14:tracePt t="9046" x="1784350" y="2559050"/>
          <p14:tracePt t="9063" x="1885950" y="2559050"/>
          <p14:tracePt t="9082" x="2063750" y="2559050"/>
          <p14:tracePt t="9086" x="2178050" y="2559050"/>
          <p14:tracePt t="9099" x="2495550" y="2559050"/>
          <p14:tracePt t="9109" x="2673350" y="2559050"/>
          <p14:tracePt t="9118" x="2844800" y="2559050"/>
          <p14:tracePt t="9135" x="3079750" y="2559050"/>
          <p14:tracePt t="9139" x="3155950" y="2559050"/>
          <p14:tracePt t="9152" x="3200400" y="2559050"/>
          <p14:tracePt t="9169" x="3219450" y="2559050"/>
          <p14:tracePt t="9186" x="3225800" y="2559050"/>
          <p14:tracePt t="9252" x="3232150" y="2559050"/>
          <p14:tracePt t="9395" x="0" y="0"/>
        </p14:tracePtLst>
        <p14:tracePtLst>
          <p14:tracePt t="9772" x="1485900" y="2895600"/>
          <p14:tracePt t="9867" x="1511300" y="2895600"/>
          <p14:tracePt t="9875" x="1543050" y="2895600"/>
          <p14:tracePt t="9884" x="1606550" y="2895600"/>
          <p14:tracePt t="9902" x="1803400" y="2895600"/>
          <p14:tracePt t="9918" x="2146300" y="2895600"/>
          <p14:tracePt t="9935" x="2641600" y="2895600"/>
          <p14:tracePt t="9952" x="3181350" y="2895600"/>
          <p14:tracePt t="9968" x="3632200" y="2895600"/>
          <p14:tracePt t="9985" x="3911600" y="2895600"/>
          <p14:tracePt t="9987" x="3994150" y="2895600"/>
          <p14:tracePt t="10001" x="4057650" y="2895600"/>
          <p14:tracePt t="10018" x="4171950" y="2895600"/>
          <p14:tracePt t="10035" x="4241800" y="2895600"/>
          <p14:tracePt t="10051" x="4349750" y="2895600"/>
          <p14:tracePt t="10068" x="4502150" y="2908300"/>
          <p14:tracePt t="10085" x="4629150" y="2921000"/>
          <p14:tracePt t="10101" x="4686300" y="2921000"/>
          <p14:tracePt t="10118" x="4699000" y="2921000"/>
          <p14:tracePt t="10283" x="4692650" y="2921000"/>
          <p14:tracePt t="10291" x="4673600" y="2921000"/>
          <p14:tracePt t="10301" x="4654550" y="2921000"/>
          <p14:tracePt t="10318" x="4565650" y="2921000"/>
          <p14:tracePt t="10334" x="4387850" y="2921000"/>
          <p14:tracePt t="10351" x="4064000" y="2921000"/>
          <p14:tracePt t="10368" x="3651250" y="2921000"/>
          <p14:tracePt t="10384" x="3263900" y="2921000"/>
          <p14:tracePt t="10401" x="3003550" y="2921000"/>
          <p14:tracePt t="10403" x="2921000" y="2921000"/>
          <p14:tracePt t="10418" x="2870200" y="2921000"/>
          <p14:tracePt t="10435" x="2819400" y="2921000"/>
          <p14:tracePt t="10451" x="2813050" y="2921000"/>
          <p14:tracePt t="10533" x="2825750" y="2921000"/>
          <p14:tracePt t="10551" x="2927350" y="2921000"/>
          <p14:tracePt t="10565" x="3181350" y="2921000"/>
          <p14:tracePt t="10576" x="3371850" y="2921000"/>
          <p14:tracePt t="10585" x="3587750" y="2921000"/>
          <p14:tracePt t="10601" x="4127500" y="2921000"/>
          <p14:tracePt t="10618" x="4584700" y="2921000"/>
          <p14:tracePt t="10619" x="4711700" y="2921000"/>
          <p14:tracePt t="10635" x="4864100" y="2921000"/>
          <p14:tracePt t="10652" x="4895850" y="2921000"/>
          <p14:tracePt t="10668" x="4902200" y="2921000"/>
          <p14:tracePt t="10987" x="0" y="0"/>
        </p14:tracePtLst>
        <p14:tracePtLst>
          <p14:tracePt t="11549" x="2692400" y="2533650"/>
          <p14:tracePt t="11638" x="2711450" y="2533650"/>
          <p14:tracePt t="11655" x="2806700" y="2533650"/>
          <p14:tracePt t="11669" x="2971800" y="2533650"/>
          <p14:tracePt t="11685" x="3194050" y="2533650"/>
          <p14:tracePt t="11702" x="3390900" y="2533650"/>
          <p14:tracePt t="11719" x="3492500" y="2533650"/>
          <p14:tracePt t="11735" x="3517900" y="2533650"/>
          <p14:tracePt t="11751" x="3524250" y="2533650"/>
          <p14:tracePt t="12163" x="0" y="0"/>
        </p14:tracePtLst>
        <p14:tracePtLst>
          <p14:tracePt t="13543" x="1155700" y="2597150"/>
          <p14:tracePt t="13560" x="1149350" y="2603500"/>
          <p14:tracePt t="13582" x="1130300" y="2616200"/>
          <p14:tracePt t="13597" x="1098550" y="2628900"/>
          <p14:tracePt t="13608" x="1092200" y="2641600"/>
          <p14:tracePt t="13617" x="1079500" y="2647950"/>
          <p14:tracePt t="13634" x="1066800" y="2654300"/>
          <p14:tracePt t="13650" x="1060450" y="2686050"/>
          <p14:tracePt t="13667" x="1047750" y="2711450"/>
          <p14:tracePt t="13684" x="1041400" y="2743200"/>
          <p14:tracePt t="13701" x="1035050" y="2768600"/>
          <p14:tracePt t="13717" x="1028700" y="2800350"/>
          <p14:tracePt t="13734" x="1028700" y="2825750"/>
          <p14:tracePt t="13751" x="1028700" y="2844800"/>
          <p14:tracePt t="13767" x="1028700" y="2870200"/>
          <p14:tracePt t="13784" x="1041400" y="2908300"/>
          <p14:tracePt t="13800" x="1073150" y="2940050"/>
          <p14:tracePt t="13817" x="1104900" y="2971800"/>
          <p14:tracePt t="13833" x="1155700" y="2997200"/>
          <p14:tracePt t="13850" x="1219200" y="3022600"/>
          <p14:tracePt t="13867" x="1244600" y="3035300"/>
          <p14:tracePt t="13883" x="1250950" y="3035300"/>
          <p14:tracePt t="13980" x="1263650" y="3035300"/>
          <p14:tracePt t="13981" x="0" y="0"/>
        </p14:tracePtLst>
        <p14:tracePtLst>
          <p14:tracePt t="14615" x="4127500" y="2647950"/>
          <p14:tracePt t="14654" x="4140200" y="2667000"/>
          <p14:tracePt t="14669" x="4184650" y="2724150"/>
          <p14:tracePt t="14684" x="4235450" y="2787650"/>
          <p14:tracePt t="14701" x="4279900" y="2844800"/>
          <p14:tracePt t="14718" x="4292600" y="2857500"/>
          <p14:tracePt t="14734" x="4298950" y="2863850"/>
          <p14:tracePt t="14755" x="4298950" y="2870200"/>
          <p14:tracePt t="14766" x="4298950" y="2876550"/>
          <p14:tracePt t="14783" x="4298950" y="2882900"/>
          <p14:tracePt t="14801" x="4298950" y="2889250"/>
          <p14:tracePt t="14816" x="4298950" y="2908300"/>
          <p14:tracePt t="14822" x="4298950" y="2914650"/>
          <p14:tracePt t="14833" x="4298950" y="2921000"/>
          <p14:tracePt t="14850" x="4298950" y="2933700"/>
          <p14:tracePt t="14866" x="4292600" y="2940050"/>
          <p14:tracePt t="15011" x="0" y="0"/>
        </p14:tracePtLst>
        <p14:tracePtLst>
          <p14:tracePt t="15629" x="1301750" y="2857500"/>
          <p14:tracePt t="15708" x="1308100" y="2857500"/>
          <p14:tracePt t="15724" x="1397000" y="2857500"/>
          <p14:tracePt t="15741" x="1555750" y="2857500"/>
          <p14:tracePt t="15756" x="1803400" y="2857500"/>
          <p14:tracePt t="15767" x="2000250" y="2857500"/>
          <p14:tracePt t="15783" x="2489200" y="2895600"/>
          <p14:tracePt t="15799" x="2895600" y="2952750"/>
          <p14:tracePt t="15816" x="3098800" y="2965450"/>
          <p14:tracePt t="15819" x="3149600" y="2965450"/>
          <p14:tracePt t="15833" x="3187700" y="2965450"/>
          <p14:tracePt t="15849" x="3219450" y="2965450"/>
          <p14:tracePt t="15852" x="3232150" y="2965450"/>
          <p14:tracePt t="15867" x="3244850" y="2965450"/>
          <p14:tracePt t="15883" x="3276600" y="2965450"/>
          <p14:tracePt t="15899" x="3340100" y="2971800"/>
          <p14:tracePt t="15916" x="3441700" y="2990850"/>
          <p14:tracePt t="15933" x="3543300" y="3016250"/>
          <p14:tracePt t="15950" x="3587750" y="3022600"/>
          <p14:tracePt t="15966" x="3594100" y="3022600"/>
          <p14:tracePt t="16101" x="3575050" y="3022600"/>
          <p14:tracePt t="16113" x="3530600" y="3016250"/>
          <p14:tracePt t="16132" x="3282950" y="2984500"/>
          <p14:tracePt t="16149" x="2978150" y="2959100"/>
          <p14:tracePt t="16160" x="2800350" y="2959100"/>
          <p14:tracePt t="16172" x="2432050" y="2959100"/>
          <p14:tracePt t="16183" x="2260600" y="2959100"/>
          <p14:tracePt t="16200" x="2012950" y="2959100"/>
          <p14:tracePt t="16217" x="1835150" y="2959100"/>
          <p14:tracePt t="16220" x="1771650" y="2959100"/>
          <p14:tracePt t="16233" x="1714500" y="2959100"/>
          <p14:tracePt t="16249" x="1644650" y="2959100"/>
          <p14:tracePt t="16266" x="1555750" y="2959100"/>
          <p14:tracePt t="16269" x="1511300" y="2959100"/>
          <p14:tracePt t="16283" x="1435100" y="2959100"/>
          <p14:tracePt t="16300" x="1397000" y="2959100"/>
          <p14:tracePt t="16316" x="1384300" y="2959100"/>
          <p14:tracePt t="16427" x="1403350" y="2959100"/>
          <p14:tracePt t="16435" x="1441450" y="2959100"/>
          <p14:tracePt t="16450" x="1504950" y="2959100"/>
          <p14:tracePt t="16466" x="1695450" y="2959100"/>
          <p14:tracePt t="16483" x="2216150" y="2959100"/>
          <p14:tracePt t="16500" x="2647950" y="2959100"/>
          <p14:tracePt t="16516" x="3016250" y="2959100"/>
          <p14:tracePt t="16533" x="3213100" y="2959100"/>
          <p14:tracePt t="16549" x="3321050" y="2959100"/>
          <p14:tracePt t="16566" x="3365500" y="2959100"/>
          <p14:tracePt t="16582" x="3409950" y="2952750"/>
          <p14:tracePt t="16599" x="3435350" y="2952750"/>
          <p14:tracePt t="16616" x="3473450" y="2952750"/>
          <p14:tracePt t="16632" x="3505200" y="2952750"/>
          <p14:tracePt t="16649" x="3530600" y="2952750"/>
          <p14:tracePt t="16650" x="3543300" y="2952750"/>
          <p14:tracePt t="16666" x="3549650" y="2952750"/>
          <p14:tracePt t="18332" x="0" y="0"/>
        </p14:tracePtLst>
        <p14:tracePtLst>
          <p14:tracePt t="19078" x="4286250" y="2825750"/>
          <p14:tracePt t="19133" x="4292600" y="2825750"/>
          <p14:tracePt t="19149" x="4311650" y="2825750"/>
          <p14:tracePt t="19165" x="4362450" y="2825750"/>
          <p14:tracePt t="19182" x="4413250" y="2832100"/>
          <p14:tracePt t="19199" x="4432300" y="2832100"/>
          <p14:tracePt t="19215" x="4445000" y="2832100"/>
          <p14:tracePt t="19232" x="4451350" y="2832100"/>
          <p14:tracePt t="19420" x="0" y="0"/>
        </p14:tracePtLst>
        <p14:tracePtLst>
          <p14:tracePt t="19748" x="4381500" y="2800350"/>
          <p14:tracePt t="19771" x="4387850" y="2800350"/>
          <p14:tracePt t="19782" x="4400550" y="2806700"/>
          <p14:tracePt t="19789" x="4400550" y="2813050"/>
          <p14:tracePt t="19803" x="4406900" y="2813050"/>
          <p14:tracePt t="19815" x="4419600" y="2813050"/>
          <p14:tracePt t="20052" x="4425950" y="2813050"/>
          <p14:tracePt t="20062" x="4438650" y="2813050"/>
          <p14:tracePt t="20073" x="4451350" y="2813050"/>
          <p14:tracePt t="20081" x="4464050" y="2813050"/>
          <p14:tracePt t="20099" x="4483100" y="2813050"/>
          <p14:tracePt t="20243" x="0" y="0"/>
        </p14:tracePtLst>
        <p14:tracePtLst>
          <p14:tracePt t="21510" x="4622800" y="2597150"/>
          <p14:tracePt t="21535" x="4616450" y="2590800"/>
          <p14:tracePt t="21564" x="4610100" y="2597150"/>
          <p14:tracePt t="21572" x="4603750" y="2609850"/>
          <p14:tracePt t="21581" x="4591050" y="2616200"/>
          <p14:tracePt t="21597" x="4559300" y="2679700"/>
          <p14:tracePt t="21614" x="4546600" y="2755900"/>
          <p14:tracePt t="21631" x="4527550" y="2851150"/>
          <p14:tracePt t="21647" x="4514850" y="2933700"/>
          <p14:tracePt t="21664" x="4514850" y="3035300"/>
          <p14:tracePt t="21681" x="4527550" y="3111500"/>
          <p14:tracePt t="21697" x="4540250" y="3162300"/>
          <p14:tracePt t="21699" x="4546600" y="3181350"/>
          <p14:tracePt t="21714" x="4552950" y="3206750"/>
          <p14:tracePt t="21731" x="4565650" y="3232150"/>
          <p14:tracePt t="21748" x="4584700" y="3257550"/>
          <p14:tracePt t="21764" x="4603750" y="3282950"/>
          <p14:tracePt t="21781" x="4635500" y="3302000"/>
          <p14:tracePt t="21798" x="4673600" y="3327400"/>
          <p14:tracePt t="21814" x="4724400" y="3346450"/>
          <p14:tracePt t="21831" x="4787900" y="3359150"/>
          <p14:tracePt t="21848" x="4889500" y="3378200"/>
          <p14:tracePt t="21864" x="5022850" y="3403600"/>
          <p14:tracePt t="21881" x="5168900" y="3416300"/>
          <p14:tracePt t="21897" x="5353050" y="3429000"/>
          <p14:tracePt t="21898" x="5441950" y="3429000"/>
          <p14:tracePt t="21914" x="5632450" y="3429000"/>
          <p14:tracePt t="21930" x="5810250" y="3429000"/>
          <p14:tracePt t="21947" x="6013450" y="3422650"/>
          <p14:tracePt t="21964" x="6216650" y="3397250"/>
          <p14:tracePt t="21981" x="6400800" y="3365500"/>
          <p14:tracePt t="21997" x="6553200" y="3321050"/>
          <p14:tracePt t="22014" x="6661150" y="3282950"/>
          <p14:tracePt t="22031" x="6699250" y="3257550"/>
          <p14:tracePt t="22047" x="6718300" y="3232150"/>
          <p14:tracePt t="22064" x="6718300" y="3206750"/>
          <p14:tracePt t="22081" x="6718300" y="3175000"/>
          <p14:tracePt t="22097" x="6718300" y="3124200"/>
          <p14:tracePt t="22115" x="6718300" y="3035300"/>
          <p14:tracePt t="22131" x="6711950" y="2990850"/>
          <p14:tracePt t="22147" x="6692900" y="2914650"/>
          <p14:tracePt t="22164" x="6654800" y="2825750"/>
          <p14:tracePt t="22181" x="6610350" y="2749550"/>
          <p14:tracePt t="22197" x="6572250" y="2686050"/>
          <p14:tracePt t="22214" x="6515100" y="2622550"/>
          <p14:tracePt t="22231" x="6426200" y="2546350"/>
          <p14:tracePt t="22235" x="6381750" y="2514600"/>
          <p14:tracePt t="22248" x="6330950" y="2482850"/>
          <p14:tracePt t="22265" x="6223000" y="2438400"/>
          <p14:tracePt t="22281" x="6096000" y="2387600"/>
          <p14:tracePt t="22285" x="6057900" y="2374900"/>
          <p14:tracePt t="22298" x="6013450" y="2355850"/>
          <p14:tracePt t="22315" x="5892800" y="2343150"/>
          <p14:tracePt t="22332" x="5778500" y="2343150"/>
          <p14:tracePt t="22347" x="5626100" y="2343150"/>
          <p14:tracePt t="22364" x="5461000" y="2343150"/>
          <p14:tracePt t="22381" x="5302250" y="2343150"/>
          <p14:tracePt t="22397" x="5149850" y="2368550"/>
          <p14:tracePt t="22414" x="5010150" y="2406650"/>
          <p14:tracePt t="22431" x="4908550" y="2438400"/>
          <p14:tracePt t="22447" x="4838700" y="2476500"/>
          <p14:tracePt t="22465" x="4794250" y="2501900"/>
          <p14:tracePt t="22467" x="4781550" y="2520950"/>
          <p14:tracePt t="22481" x="4762500" y="2540000"/>
          <p14:tracePt t="22497" x="4730750" y="2584450"/>
          <p14:tracePt t="22498" x="4705350" y="2609850"/>
          <p14:tracePt t="22514" x="4692650" y="2628900"/>
          <p14:tracePt t="22515" x="4667250" y="2660650"/>
          <p14:tracePt t="22531" x="4641850" y="2717800"/>
          <p14:tracePt t="22547" x="4622800" y="2781300"/>
          <p14:tracePt t="22564" x="4610100" y="2838450"/>
          <p14:tracePt t="22580" x="4597400" y="2901950"/>
          <p14:tracePt t="22597" x="4597400" y="2940050"/>
          <p14:tracePt t="22614" x="4597400" y="2971800"/>
          <p14:tracePt t="22630" x="4597400" y="3009900"/>
          <p14:tracePt t="22647" x="4597400" y="3041650"/>
          <p14:tracePt t="22664" x="4597400" y="3073400"/>
          <p14:tracePt t="22680" x="4616450" y="3111500"/>
          <p14:tracePt t="22697" x="4629150" y="3143250"/>
          <p14:tracePt t="22699" x="4641850" y="3168650"/>
          <p14:tracePt t="22714" x="4654550" y="3187700"/>
          <p14:tracePt t="22731" x="4705350" y="3244850"/>
          <p14:tracePt t="22747" x="4743450" y="3276600"/>
          <p14:tracePt t="22764" x="4794250" y="3302000"/>
          <p14:tracePt t="22780" x="4857750" y="3333750"/>
          <p14:tracePt t="22797" x="4933950" y="3359150"/>
          <p14:tracePt t="22814" x="5054600" y="3378200"/>
          <p14:tracePt t="22831" x="5238750" y="3416300"/>
          <p14:tracePt t="22847" x="5448300" y="3441700"/>
          <p14:tracePt t="22864" x="5670550" y="3441700"/>
          <p14:tracePt t="22880" x="5905500" y="3441700"/>
          <p14:tracePt t="22897" x="6064250" y="3403600"/>
          <p14:tracePt t="22899" x="6121400" y="3390900"/>
          <p14:tracePt t="22914" x="6153150" y="3371850"/>
          <p14:tracePt t="22930" x="6261100" y="3333750"/>
          <p14:tracePt t="22947" x="6311900" y="3295650"/>
          <p14:tracePt t="22964" x="6356350" y="3244850"/>
          <p14:tracePt t="22981" x="6369050" y="3187700"/>
          <p14:tracePt t="22997" x="6388100" y="3136900"/>
          <p14:tracePt t="23014" x="6407150" y="3086100"/>
          <p14:tracePt t="23030" x="6419850" y="3041650"/>
          <p14:tracePt t="23047" x="6432550" y="2990850"/>
          <p14:tracePt t="23064" x="6432550" y="2952750"/>
          <p14:tracePt t="23080" x="6432550" y="2895600"/>
          <p14:tracePt t="23097" x="6432550" y="2851150"/>
          <p14:tracePt t="23113" x="6419850" y="2813050"/>
          <p14:tracePt t="23130" x="6400800" y="2774950"/>
          <p14:tracePt t="23147" x="6394450" y="2755900"/>
          <p14:tracePt t="23163" x="6362700" y="2736850"/>
          <p14:tracePt t="23180" x="6337300" y="2705100"/>
          <p14:tracePt t="23197" x="6261100" y="2660650"/>
          <p14:tracePt t="23213" x="6159500" y="2609850"/>
          <p14:tracePt t="23230" x="6045200" y="2565400"/>
          <p14:tracePt t="23247" x="5930900" y="2533650"/>
          <p14:tracePt t="23264" x="5842000" y="2495550"/>
          <p14:tracePt t="23280" x="5759450" y="2470150"/>
          <p14:tracePt t="23284" x="5734050" y="2463800"/>
          <p14:tracePt t="23297" x="5708650" y="2457450"/>
          <p14:tracePt t="23314" x="5664200" y="2457450"/>
          <p14:tracePt t="23316" x="5632450" y="2457450"/>
          <p14:tracePt t="23330" x="5543550" y="2457450"/>
          <p14:tracePt t="23347" x="5435600" y="2457450"/>
          <p14:tracePt t="23364" x="5308600" y="2457450"/>
          <p14:tracePt t="23380" x="5168900" y="2457450"/>
          <p14:tracePt t="23397" x="5041900" y="2457450"/>
          <p14:tracePt t="23413" x="4927600" y="2470150"/>
          <p14:tracePt t="23430" x="4806950" y="2482850"/>
          <p14:tracePt t="23447" x="4730750" y="2514600"/>
          <p14:tracePt t="23463" x="4679950" y="2552700"/>
          <p14:tracePt t="23481" x="4641850" y="2590800"/>
          <p14:tracePt t="23483" x="4629150" y="2609850"/>
          <p14:tracePt t="23497" x="4622800" y="2628900"/>
          <p14:tracePt t="23514" x="4603750" y="2667000"/>
          <p14:tracePt t="23531" x="4584700" y="2736850"/>
          <p14:tracePt t="23547" x="4584700" y="2762250"/>
          <p14:tracePt t="23564" x="4578350" y="2794000"/>
          <p14:tracePt t="23580" x="4572000" y="2819400"/>
          <p14:tracePt t="23597" x="4572000" y="2851150"/>
          <p14:tracePt t="23613" x="4572000" y="2882900"/>
          <p14:tracePt t="23630" x="4572000" y="2927350"/>
          <p14:tracePt t="23647" x="4572000" y="2965450"/>
          <p14:tracePt t="23663" x="4584700" y="3022600"/>
          <p14:tracePt t="23680" x="4603750" y="3086100"/>
          <p14:tracePt t="23683" x="4610100" y="3111500"/>
          <p14:tracePt t="23697" x="4622800" y="3124200"/>
          <p14:tracePt t="23713" x="4641850" y="3162300"/>
          <p14:tracePt t="23715" x="4654550" y="3175000"/>
          <p14:tracePt t="23730" x="4673600" y="3187700"/>
          <p14:tracePt t="23747" x="4711700" y="3213100"/>
          <p14:tracePt t="23764" x="4756150" y="3238500"/>
          <p14:tracePt t="23780" x="4851400" y="3289300"/>
          <p14:tracePt t="23797" x="5016500" y="3327400"/>
          <p14:tracePt t="23814" x="5219700" y="3365500"/>
          <p14:tracePt t="23830" x="5429250" y="3384550"/>
          <p14:tracePt t="23847" x="5588000" y="3384550"/>
          <p14:tracePt t="23863" x="5753100" y="3384550"/>
          <p14:tracePt t="23880" x="5880100" y="3384550"/>
          <p14:tracePt t="23897" x="5988050" y="3378200"/>
          <p14:tracePt t="23913" x="6064250" y="3346450"/>
          <p14:tracePt t="23914" x="6089650" y="3321050"/>
          <p14:tracePt t="23930" x="6127750" y="3295650"/>
          <p14:tracePt t="23947" x="6229350" y="3187700"/>
          <p14:tracePt t="23963" x="6280150" y="3098800"/>
          <p14:tracePt t="23980" x="6318250" y="3016250"/>
          <p14:tracePt t="23997" x="6343650" y="2940050"/>
          <p14:tracePt t="24013" x="6350000" y="2870200"/>
          <p14:tracePt t="24030" x="6343650" y="2813050"/>
          <p14:tracePt t="24047" x="6324600" y="2774950"/>
          <p14:tracePt t="24063" x="6299200" y="2736850"/>
          <p14:tracePt t="24080" x="6267450" y="2711450"/>
          <p14:tracePt t="24097" x="6191250" y="2673350"/>
          <p14:tracePt t="24113" x="6089650" y="2635250"/>
          <p14:tracePt t="24114" x="6032500" y="2609850"/>
          <p14:tracePt t="24130" x="5988050" y="2597150"/>
          <p14:tracePt t="24146" x="5899150" y="2559050"/>
          <p14:tracePt t="24163" x="5886450" y="2559050"/>
          <p14:tracePt t="24339" x="0" y="0"/>
        </p14:tracePtLst>
        <p14:tracePtLst>
          <p14:tracePt t="26566" x="3536950" y="2908300"/>
          <p14:tracePt t="26692" x="3556000" y="2908300"/>
          <p14:tracePt t="26705" x="3581400" y="2908300"/>
          <p14:tracePt t="26721" x="3606800" y="2908300"/>
          <p14:tracePt t="26734" x="3625850" y="2908300"/>
          <p14:tracePt t="26747" x="3638550" y="2908300"/>
          <p14:tracePt t="26763" x="3644900" y="2908300"/>
          <p14:tracePt t="26923" x="0" y="0"/>
        </p14:tracePtLst>
        <p14:tracePtLst>
          <p14:tracePt t="27627" x="1435100" y="2838450"/>
          <p14:tracePt t="27709" x="1441450" y="2838450"/>
          <p14:tracePt t="27716" x="1473200" y="2838450"/>
          <p14:tracePt t="27728" x="1524000" y="2838450"/>
          <p14:tracePt t="27746" x="1708150" y="2838450"/>
          <p14:tracePt t="27762" x="2279650" y="2838450"/>
          <p14:tracePt t="27779" x="2755900" y="2838450"/>
          <p14:tracePt t="27796" x="3187700" y="2838450"/>
          <p14:tracePt t="27812" x="3492500" y="2838450"/>
          <p14:tracePt t="27829" x="3663950" y="2838450"/>
          <p14:tracePt t="27845" x="3721100" y="2838450"/>
          <p14:tracePt t="27862" x="3733800" y="2838450"/>
          <p14:tracePt t="27915" x="3740150" y="2838450"/>
          <p14:tracePt t="27923" x="3746500" y="2838450"/>
          <p14:tracePt t="28100" x="3727450" y="2838450"/>
          <p14:tracePt t="28110" x="3695700" y="2838450"/>
          <p14:tracePt t="28119" x="3638550" y="2838450"/>
          <p14:tracePt t="28129" x="3562350" y="2838450"/>
          <p14:tracePt t="28146" x="3384550" y="2838450"/>
          <p14:tracePt t="28163" x="3162300" y="2838450"/>
          <p14:tracePt t="28179" x="3086100" y="2838450"/>
          <p14:tracePt t="28195" x="3073400" y="2838450"/>
          <p14:tracePt t="28212" x="3067050" y="2838450"/>
          <p14:tracePt t="28312" x="3073400" y="2838450"/>
          <p14:tracePt t="28320" x="3098800" y="2838450"/>
          <p14:tracePt t="28331" x="3213100" y="2844800"/>
          <p14:tracePt t="28346" x="3289300" y="2857500"/>
          <p14:tracePt t="28362" x="3467100" y="2889250"/>
          <p14:tracePt t="28364" x="3556000" y="2908300"/>
          <p14:tracePt t="28378" x="3695700" y="2921000"/>
          <p14:tracePt t="28395" x="3771900" y="2940050"/>
          <p14:tracePt t="28412" x="3790950" y="2940050"/>
          <p14:tracePt t="28891" x="0" y="0"/>
        </p14:tracePtLst>
        <p14:tracePtLst>
          <p14:tracePt t="29878" x="2482850" y="2870200"/>
          <p14:tracePt t="29919" x="2476500" y="2870200"/>
          <p14:tracePt t="29941" x="2463800" y="2870200"/>
          <p14:tracePt t="29952" x="2457450" y="2876550"/>
          <p14:tracePt t="29962" x="2457450" y="2882900"/>
          <p14:tracePt t="29979" x="2438400" y="2914650"/>
          <p14:tracePt t="29995" x="2432050" y="2921000"/>
          <p14:tracePt t="30012" x="2425700" y="2933700"/>
          <p14:tracePt t="30028" x="2419350" y="2940050"/>
          <p14:tracePt t="30046" x="2419350" y="2946400"/>
          <p14:tracePt t="30133" x="2419350" y="2952750"/>
          <p14:tracePt t="30140" x="2425700" y="2952750"/>
          <p14:tracePt t="30140" x="0" y="0"/>
        </p14:tracePtLst>
        <p14:tracePtLst>
          <p14:tracePt t="30831" x="2755900" y="2825750"/>
          <p14:tracePt t="30908" x="2755900" y="2832100"/>
          <p14:tracePt t="30942" x="2755900" y="2838450"/>
          <p14:tracePt t="30953" x="2755900" y="2844800"/>
          <p14:tracePt t="30972" x="2755900" y="2851150"/>
          <p14:tracePt t="30988" x="2755900" y="2857500"/>
          <p14:tracePt t="31004" x="2755900" y="2870200"/>
          <p14:tracePt t="31005" x="0" y="0"/>
        </p14:tracePtLst>
        <p14:tracePtLst>
          <p14:tracePt t="31308" x="3492500" y="2914650"/>
          <p14:tracePt t="31459" x="0" y="0"/>
        </p14:tracePtLst>
        <p14:tracePtLst>
          <p14:tracePt t="31934" x="2133600" y="2743200"/>
          <p14:tracePt t="31973" x="2133600" y="2749550"/>
          <p14:tracePt t="31990" x="2120900" y="2800350"/>
          <p14:tracePt t="32003" x="2108200" y="2838450"/>
          <p14:tracePt t="32014" x="2101850" y="2857500"/>
          <p14:tracePt t="32027" x="2101850" y="2882900"/>
          <p14:tracePt t="32044" x="2101850" y="2901950"/>
          <p14:tracePt t="32140" x="2101850" y="2882900"/>
          <p14:tracePt t="32148" x="2101850" y="2857500"/>
          <p14:tracePt t="32160" x="2114550" y="2844800"/>
          <p14:tracePt t="32177" x="2127250" y="2806700"/>
          <p14:tracePt t="32194" x="2139950" y="2787650"/>
          <p14:tracePt t="32210" x="2139950" y="2781300"/>
          <p14:tracePt t="32269" x="2139950" y="2787650"/>
          <p14:tracePt t="32275" x="2139950" y="2794000"/>
          <p14:tracePt t="32283" x="2139950" y="2813050"/>
          <p14:tracePt t="32294" x="2139950" y="2825750"/>
          <p14:tracePt t="32310" x="2139950" y="2844800"/>
          <p14:tracePt t="32327" x="2139950" y="2851150"/>
          <p14:tracePt t="32421" x="2146300" y="2844800"/>
          <p14:tracePt t="32427" x="2152650" y="2825750"/>
          <p14:tracePt t="32437" x="2159000" y="2806700"/>
          <p14:tracePt t="32444" x="2159000" y="2800350"/>
          <p14:tracePt t="32460" x="2165350" y="2781300"/>
          <p14:tracePt t="32477" x="2171700" y="2774950"/>
          <p14:tracePt t="32564" x="2171700" y="2781300"/>
          <p14:tracePt t="32659" x="0" y="0"/>
        </p14:tracePtLst>
        <p14:tracePtLst>
          <p14:tracePt t="33051" x="1289050" y="2641600"/>
          <p14:tracePt t="33091" x="1289050" y="2660650"/>
          <p14:tracePt t="33098" x="1289050" y="2679700"/>
          <p14:tracePt t="33110" x="1289050" y="2711450"/>
          <p14:tracePt t="33127" x="1289050" y="2774950"/>
          <p14:tracePt t="33143" x="1308100" y="2857500"/>
          <p14:tracePt t="33160" x="1314450" y="2901950"/>
          <p14:tracePt t="33177" x="1327150" y="2927350"/>
          <p14:tracePt t="33193" x="1327150" y="2933700"/>
          <p14:tracePt t="33227" x="1333500" y="2933700"/>
          <p14:tracePt t="33243" x="1346200" y="2914650"/>
          <p14:tracePt t="33260" x="1377950" y="2870200"/>
          <p14:tracePt t="33277" x="1390650" y="2825750"/>
          <p14:tracePt t="33294" x="1409700" y="2794000"/>
          <p14:tracePt t="33310" x="1416050" y="2762250"/>
          <p14:tracePt t="33327" x="1416050" y="2749550"/>
          <p14:tracePt t="33344" x="1416050" y="2743200"/>
          <p14:tracePt t="33360" x="1416050" y="2736850"/>
          <p14:tracePt t="33411" x="1416050" y="2743200"/>
          <p14:tracePt t="33421" x="1416050" y="2768600"/>
          <p14:tracePt t="33427" x="1416050" y="2794000"/>
          <p14:tracePt t="33443" x="1409700" y="2844800"/>
          <p14:tracePt t="33460" x="1403350" y="2851150"/>
          <p14:tracePt t="33477" x="1403350" y="2863850"/>
          <p14:tracePt t="33555" x="1403350" y="2851150"/>
          <p14:tracePt t="33563" x="1403350" y="2832100"/>
          <p14:tracePt t="33577" x="1403350" y="2806700"/>
          <p14:tracePt t="33593" x="1409700" y="2755900"/>
          <p14:tracePt t="33596" x="1416050" y="2736850"/>
          <p14:tracePt t="33610" x="1422400" y="2724150"/>
          <p14:tracePt t="33627" x="1428750" y="2711450"/>
          <p14:tracePt t="33684" x="1422400" y="2711450"/>
          <p14:tracePt t="33691" x="1422400" y="2724150"/>
          <p14:tracePt t="33701" x="1416050" y="2755900"/>
          <p14:tracePt t="33710" x="1409700" y="2781300"/>
          <p14:tracePt t="33727" x="1403350" y="2832100"/>
          <p14:tracePt t="33743" x="1403350" y="2844800"/>
          <p14:tracePt t="33760" x="1403350" y="2851150"/>
          <p14:tracePt t="33777" x="1403350" y="2857500"/>
          <p14:tracePt t="33845" x="1403350" y="2838450"/>
          <p14:tracePt t="33851" x="1403350" y="2813050"/>
          <p14:tracePt t="33860" x="1403350" y="2781300"/>
          <p14:tracePt t="33876" x="1403350" y="2724150"/>
          <p14:tracePt t="33893" x="1416050" y="2698750"/>
          <p14:tracePt t="33910" x="1416050" y="2692400"/>
          <p14:tracePt t="33979" x="1416050" y="2711450"/>
          <p14:tracePt t="33987" x="1416050" y="2743200"/>
          <p14:tracePt t="33996" x="1416050" y="2794000"/>
          <p14:tracePt t="34010" x="1416050" y="2838450"/>
          <p14:tracePt t="34027" x="1416050" y="2933700"/>
          <p14:tracePt t="34043" x="1416050" y="2952750"/>
          <p14:tracePt t="34123" x="1416050" y="2933700"/>
          <p14:tracePt t="34131" x="1422400" y="2908300"/>
          <p14:tracePt t="34143" x="1428750" y="2882900"/>
          <p14:tracePt t="34160" x="1447800" y="2813050"/>
          <p14:tracePt t="34176" x="1447800" y="2781300"/>
          <p14:tracePt t="34193" x="1447800" y="2755900"/>
          <p14:tracePt t="34210" x="1447800" y="2749550"/>
          <p14:tracePt t="34259" x="1447800" y="2755900"/>
          <p14:tracePt t="34266" x="1447800" y="2774950"/>
          <p14:tracePt t="34276" x="1447800" y="2800350"/>
          <p14:tracePt t="34293" x="1447800" y="2838450"/>
          <p14:tracePt t="34310" x="1447800" y="2857500"/>
          <p14:tracePt t="34564" x="0" y="0"/>
        </p14:tracePtLst>
        <p14:tracePtLst>
          <p14:tracePt t="35023" x="2165350" y="2628900"/>
          <p14:tracePt t="35045" x="2159000" y="2635250"/>
          <p14:tracePt t="35053" x="2159000" y="2647950"/>
          <p14:tracePt t="35061" x="2152650" y="2679700"/>
          <p14:tracePt t="35077" x="2133600" y="2762250"/>
          <p14:tracePt t="35093" x="2114550" y="2851150"/>
          <p14:tracePt t="35110" x="2101850" y="2908300"/>
          <p14:tracePt t="35127" x="2101850" y="2933700"/>
          <p14:tracePt t="35143" x="2101850" y="2946400"/>
          <p14:tracePt t="35228" x="2101850" y="2933700"/>
          <p14:tracePt t="35235" x="2108200" y="2914650"/>
          <p14:tracePt t="35243" x="2108200" y="2901950"/>
          <p14:tracePt t="35259" x="2120900" y="2851150"/>
          <p14:tracePt t="35276" x="2127250" y="2825750"/>
          <p14:tracePt t="35293" x="2127250" y="2806700"/>
          <p14:tracePt t="35309" x="2127250" y="2800350"/>
          <p14:tracePt t="35426" x="2127250" y="2819400"/>
          <p14:tracePt t="35435" x="2127250" y="2870200"/>
          <p14:tracePt t="35443" x="2114550" y="2914650"/>
          <p14:tracePt t="35459" x="2095500" y="2971800"/>
          <p14:tracePt t="35476" x="2095500" y="2984500"/>
          <p14:tracePt t="35571" x="2095500" y="2965450"/>
          <p14:tracePt t="35579" x="2095500" y="2952750"/>
          <p14:tracePt t="35593" x="2095500" y="2940050"/>
          <p14:tracePt t="35609" x="2101850" y="2901950"/>
          <p14:tracePt t="35626" x="2101850" y="2863850"/>
          <p14:tracePt t="35701" x="0" y="0"/>
        </p14:tracePtLst>
        <p14:tracePtLst>
          <p14:tracePt t="35973" x="1403350" y="2762250"/>
          <p14:tracePt t="35998" x="1390650" y="2762250"/>
          <p14:tracePt t="36008" x="1390650" y="2768600"/>
          <p14:tracePt t="36021" x="1377950" y="2813050"/>
          <p14:tracePt t="36033" x="1377950" y="2825750"/>
          <p14:tracePt t="36043" x="1371600" y="2857500"/>
          <p14:tracePt t="36060" x="1371600" y="2876550"/>
          <p14:tracePt t="36125" x="1371600" y="2882900"/>
          <p14:tracePt t="36132" x="1377950" y="2876550"/>
          <p14:tracePt t="36142" x="1390650" y="2863850"/>
          <p14:tracePt t="36159" x="1441450" y="2819400"/>
          <p14:tracePt t="36177" x="1479550" y="2787650"/>
          <p14:tracePt t="36179" x="1498600" y="2774950"/>
          <p14:tracePt t="36192" x="1504950" y="2762250"/>
          <p14:tracePt t="36209" x="1511300" y="2755900"/>
          <p14:tracePt t="36309" x="0" y="0"/>
        </p14:tracePtLst>
        <p14:tracePtLst>
          <p14:tracePt t="36933" x="3860800" y="2736850"/>
          <p14:tracePt t="36998" x="3860800" y="2755900"/>
          <p14:tracePt t="37009" x="3860800" y="2768600"/>
          <p14:tracePt t="37026" x="3860800" y="2819400"/>
          <p14:tracePt t="37044" x="3860800" y="2882900"/>
          <p14:tracePt t="37060" x="3860800" y="2908300"/>
          <p14:tracePt t="37077" x="3860800" y="2927350"/>
          <p14:tracePt t="37110" x="3860800" y="2940050"/>
          <p14:tracePt t="37180" x="3867150" y="2940050"/>
          <p14:tracePt t="37189" x="3873500" y="2927350"/>
          <p14:tracePt t="37197" x="3873500" y="2914650"/>
          <p14:tracePt t="37209" x="3879850" y="2901950"/>
          <p14:tracePt t="37225" x="3892550" y="2857500"/>
          <p14:tracePt t="37242" x="3911600" y="2819400"/>
          <p14:tracePt t="37259" x="3911600" y="2800350"/>
          <p14:tracePt t="37275" x="3917950" y="2774950"/>
          <p14:tracePt t="37356" x="3917950" y="2787650"/>
          <p14:tracePt t="37363" x="3917950" y="2806700"/>
          <p14:tracePt t="37375" x="3924300" y="2838450"/>
          <p14:tracePt t="37392" x="3924300" y="2863850"/>
          <p14:tracePt t="37409" x="3937000" y="2889250"/>
          <p14:tracePt t="37484" x="3943350" y="2895600"/>
          <p14:tracePt t="37500" x="3949700" y="2882900"/>
          <p14:tracePt t="37507" x="3956050" y="2863850"/>
          <p14:tracePt t="37515" x="3968750" y="2838450"/>
          <p14:tracePt t="37525" x="3975100" y="2813050"/>
          <p14:tracePt t="37542" x="3981450" y="2774950"/>
          <p14:tracePt t="37559" x="3981450" y="2730500"/>
          <p14:tracePt t="37575" x="3987800" y="2730500"/>
          <p14:tracePt t="37699" x="3987800" y="2743200"/>
          <p14:tracePt t="37706" x="3981450" y="2762250"/>
          <p14:tracePt t="37715" x="3975100" y="2781300"/>
          <p14:tracePt t="37725" x="3968750" y="2819400"/>
          <p14:tracePt t="37742" x="3943350" y="2889250"/>
          <p14:tracePt t="37758" x="3917950" y="2940050"/>
          <p14:tracePt t="37775" x="3898900" y="2971800"/>
          <p14:tracePt t="37792" x="3892550" y="2984500"/>
          <p14:tracePt t="37809" x="3892550" y="2997200"/>
          <p14:tracePt t="37851" x="0" y="0"/>
        </p14:tracePtLst>
        <p14:tracePtLst>
          <p14:tracePt t="38301" x="3276600" y="2743200"/>
          <p14:tracePt t="38346" x="3276600" y="2755900"/>
          <p14:tracePt t="38364" x="3276600" y="2825750"/>
          <p14:tracePt t="38378" x="3276600" y="2851150"/>
          <p14:tracePt t="38392" x="3276600" y="2857500"/>
          <p14:tracePt t="38408" x="3276600" y="2863850"/>
          <p14:tracePt t="38508" x="3276600" y="2857500"/>
          <p14:tracePt t="38518" x="3276600" y="2844800"/>
          <p14:tracePt t="38529" x="3276600" y="2819400"/>
          <p14:tracePt t="38542" x="3276600" y="2794000"/>
          <p14:tracePt t="38559" x="3276600" y="2774950"/>
          <p14:tracePt t="38576" x="3276600" y="2768600"/>
          <p14:tracePt t="38593" x="3276600" y="2762250"/>
          <p14:tracePt t="38787" x="0" y="0"/>
        </p14:tracePtLst>
        <p14:tracePtLst>
          <p14:tracePt t="41519" x="4279900" y="2806700"/>
          <p14:tracePt t="41573" x="4286250" y="2813050"/>
          <p14:tracePt t="41584" x="4305300" y="2819400"/>
          <p14:tracePt t="41600" x="4375150" y="2844800"/>
          <p14:tracePt t="41612" x="4464050" y="2870200"/>
          <p14:tracePt t="41624" x="4489450" y="2876550"/>
          <p14:tracePt t="41641" x="4502150" y="2876550"/>
          <p14:tracePt t="41658" x="4514850" y="2876550"/>
          <p14:tracePt t="41828" x="4502150" y="2863850"/>
          <p14:tracePt t="41835" x="4483100" y="2851150"/>
          <p14:tracePt t="41843" x="4464050" y="2838450"/>
          <p14:tracePt t="41857" x="4445000" y="2832100"/>
          <p14:tracePt t="41874" x="4432300" y="2819400"/>
          <p14:tracePt t="42045" x="0" y="0"/>
        </p14:tracePtLst>
        <p14:tracePtLst>
          <p14:tracePt t="43515" x="4559300" y="3225800"/>
          <p14:tracePt t="43555" x="4565650" y="3225800"/>
          <p14:tracePt t="43564" x="4578350" y="3232150"/>
          <p14:tracePt t="43574" x="4597400" y="3244850"/>
          <p14:tracePt t="43591" x="4648200" y="3276600"/>
          <p14:tracePt t="43607" x="4660900" y="3289300"/>
          <p14:tracePt t="43708" x="4641850" y="3289300"/>
          <p14:tracePt t="43717" x="4635500" y="3289300"/>
          <p14:tracePt t="43727" x="4616450" y="3289300"/>
          <p14:tracePt t="43740" x="4610100" y="3289300"/>
          <p14:tracePt t="43827" x="0" y="0"/>
        </p14:tracePtLst>
        <p14:tracePtLst>
          <p14:tracePt t="44303" x="4876800" y="2616200"/>
          <p14:tracePt t="44312" x="4870450" y="2616200"/>
          <p14:tracePt t="44348" x="4864100" y="2616200"/>
          <p14:tracePt t="44358" x="4857750" y="2616200"/>
          <p14:tracePt t="44374" x="4851400" y="2622550"/>
          <p14:tracePt t="44391" x="4851400" y="2673350"/>
          <p14:tracePt t="44407" x="4838700" y="2762250"/>
          <p14:tracePt t="44411" x="4838700" y="2787650"/>
          <p14:tracePt t="44423" x="4838700" y="2825750"/>
          <p14:tracePt t="44439" x="4851400" y="2895600"/>
          <p14:tracePt t="44456" x="4895850" y="2959100"/>
          <p14:tracePt t="44473" x="4940300" y="2990850"/>
          <p14:tracePt t="44490" x="5022850" y="3016250"/>
          <p14:tracePt t="44506" x="5073650" y="3016250"/>
          <p14:tracePt t="44523" x="5111750" y="3009900"/>
          <p14:tracePt t="44540" x="5149850" y="2984500"/>
          <p14:tracePt t="44556" x="5181600" y="2959100"/>
          <p14:tracePt t="44573" x="5194300" y="2914650"/>
          <p14:tracePt t="44590" x="5207000" y="2863850"/>
          <p14:tracePt t="44606" x="5207000" y="2819400"/>
          <p14:tracePt t="44623" x="5207000" y="2768600"/>
          <p14:tracePt t="44640" x="5194300" y="2730500"/>
          <p14:tracePt t="44642" x="5175250" y="2724150"/>
          <p14:tracePt t="44656" x="5156200" y="2711450"/>
          <p14:tracePt t="44673" x="5118100" y="2692400"/>
          <p14:tracePt t="44690" x="5092700" y="2686050"/>
          <p14:tracePt t="44691" x="5086350" y="2686050"/>
          <p14:tracePt t="44706" x="5048250" y="2686050"/>
          <p14:tracePt t="44723" x="4997450" y="2705100"/>
          <p14:tracePt t="44740" x="4946650" y="2762250"/>
          <p14:tracePt t="44756" x="4914900" y="2813050"/>
          <p14:tracePt t="44773" x="4902200" y="2863850"/>
          <p14:tracePt t="44789" x="4902200" y="2914650"/>
          <p14:tracePt t="44806" x="4927600" y="2965450"/>
          <p14:tracePt t="44823" x="4965700" y="2997200"/>
          <p14:tracePt t="44840" x="5029200" y="3022600"/>
          <p14:tracePt t="44856" x="5118100" y="3035300"/>
          <p14:tracePt t="44860" x="5181600" y="3035300"/>
          <p14:tracePt t="44873" x="5245100" y="3035300"/>
          <p14:tracePt t="44889" x="5359400" y="2990850"/>
          <p14:tracePt t="44906" x="5454650" y="2889250"/>
          <p14:tracePt t="44923" x="5461000" y="2825750"/>
          <p14:tracePt t="44939" x="5454650" y="2743200"/>
          <p14:tracePt t="44956" x="5410200" y="2679700"/>
          <p14:tracePt t="44973" x="5334000" y="2628900"/>
          <p14:tracePt t="44989" x="5276850" y="2590800"/>
          <p14:tracePt t="45006" x="5232400" y="2578100"/>
          <p14:tracePt t="45023" x="5219700" y="2578100"/>
          <p14:tracePt t="45039" x="5175250" y="2597150"/>
          <p14:tracePt t="45056" x="5137150" y="2641600"/>
          <p14:tracePt t="45073" x="5105400" y="2724150"/>
          <p14:tracePt t="45090" x="5092700" y="2768600"/>
          <p14:tracePt t="45093" x="5092700" y="2787650"/>
          <p14:tracePt t="45107" x="5092700" y="2819400"/>
          <p14:tracePt t="45123" x="5099050" y="2844800"/>
          <p14:tracePt t="45140" x="5118100" y="2851150"/>
          <p14:tracePt t="45156" x="5143500" y="2857500"/>
          <p14:tracePt t="45173" x="5187950" y="2857500"/>
          <p14:tracePt t="45189" x="5238750" y="2851150"/>
          <p14:tracePt t="45206" x="5264150" y="2825750"/>
          <p14:tracePt t="45223" x="5283200" y="2781300"/>
          <p14:tracePt t="45239" x="5283200" y="2762250"/>
          <p14:tracePt t="45256" x="5270500" y="2717800"/>
          <p14:tracePt t="45273" x="5251450" y="2705100"/>
          <p14:tracePt t="45289" x="5213350" y="2686050"/>
          <p14:tracePt t="45291" x="5207000" y="2679700"/>
          <p14:tracePt t="45306" x="5194300" y="2679700"/>
          <p14:tracePt t="45323" x="5175250" y="2679700"/>
          <p14:tracePt t="45340" x="5149850" y="2724150"/>
          <p14:tracePt t="45356" x="5105400" y="2794000"/>
          <p14:tracePt t="45373" x="5092700" y="2838450"/>
          <p14:tracePt t="45390" x="5092700" y="2851150"/>
          <p14:tracePt t="45406" x="5099050" y="2882900"/>
          <p14:tracePt t="45423" x="5111750" y="2895600"/>
          <p14:tracePt t="45439" x="5156200" y="2914650"/>
          <p14:tracePt t="45456" x="5238750" y="2940050"/>
          <p14:tracePt t="45473" x="5308600" y="2959100"/>
          <p14:tracePt t="45475" x="5340350" y="2965450"/>
          <p14:tracePt t="45489" x="5359400" y="2965450"/>
          <p14:tracePt t="45506" x="5422900" y="2908300"/>
          <p14:tracePt t="45522" x="5429250" y="2857500"/>
          <p14:tracePt t="45539" x="5410200" y="2762250"/>
          <p14:tracePt t="45556" x="5378450" y="2692400"/>
          <p14:tracePt t="45573" x="5308600" y="2641600"/>
          <p14:tracePt t="45589" x="5238750" y="2597150"/>
          <p14:tracePt t="45606" x="5175250" y="2578100"/>
          <p14:tracePt t="45623" x="5156200" y="2578100"/>
          <p14:tracePt t="45640" x="5130800" y="2578100"/>
          <p14:tracePt t="45656" x="5099050" y="2616200"/>
          <p14:tracePt t="45659" x="5080000" y="2654300"/>
          <p14:tracePt t="45672" x="5067300" y="2679700"/>
          <p14:tracePt t="45690" x="5060950" y="2736850"/>
          <p14:tracePt t="45706" x="5060950" y="2787650"/>
          <p14:tracePt t="45723" x="5080000" y="2832100"/>
          <p14:tracePt t="45739" x="5124450" y="2863850"/>
          <p14:tracePt t="45756" x="5200650" y="2889250"/>
          <p14:tracePt t="45772" x="5289550" y="2882900"/>
          <p14:tracePt t="45789" x="5353050" y="2863850"/>
          <p14:tracePt t="45806" x="5378450" y="2838450"/>
          <p14:tracePt t="45822" x="5391150" y="2794000"/>
          <p14:tracePt t="45839" x="5391150" y="2768600"/>
          <p14:tracePt t="45856" x="5384800" y="2724150"/>
          <p14:tracePt t="45873" x="5365750" y="2698750"/>
          <p14:tracePt t="45875" x="5346700" y="2686050"/>
          <p14:tracePt t="45889" x="5327650" y="2673350"/>
          <p14:tracePt t="45906" x="5276850" y="2654300"/>
          <p14:tracePt t="45908" x="5251450" y="2647950"/>
          <p14:tracePt t="45922" x="5226050" y="2647950"/>
          <p14:tracePt t="45939" x="5168900" y="2660650"/>
          <p14:tracePt t="45956" x="5118100" y="2717800"/>
          <p14:tracePt t="45972" x="5080000" y="2794000"/>
          <p14:tracePt t="45989" x="5060950" y="2825750"/>
          <p14:tracePt t="46006" x="5060950" y="2832100"/>
          <p14:tracePt t="46075" x="5073650" y="2825750"/>
          <p14:tracePt t="46084" x="5080000" y="2806700"/>
          <p14:tracePt t="46096" x="5086350" y="2794000"/>
          <p14:tracePt t="46107" x="5099050" y="2768600"/>
          <p14:tracePt t="46110" x="5099050" y="2755900"/>
          <p14:tracePt t="46123" x="5099050" y="2724150"/>
          <p14:tracePt t="46140" x="5099050" y="2692400"/>
          <p14:tracePt t="46156" x="5073650" y="2673350"/>
          <p14:tracePt t="46173" x="5060950" y="2667000"/>
          <p14:tracePt t="46189" x="5035550" y="2667000"/>
          <p14:tracePt t="46206" x="5003800" y="2679700"/>
          <p14:tracePt t="46222" x="4978400" y="2736850"/>
          <p14:tracePt t="46240" x="4972050" y="2794000"/>
          <p14:tracePt t="46256" x="4972050" y="2851150"/>
          <p14:tracePt t="46272" x="4991100" y="2901950"/>
          <p14:tracePt t="46289" x="5022850" y="2933700"/>
          <p14:tracePt t="46291" x="5048250" y="2946400"/>
          <p14:tracePt t="46306" x="5073650" y="2952750"/>
          <p14:tracePt t="46322" x="5124450" y="2952750"/>
          <p14:tracePt t="46339" x="5162550" y="2914650"/>
          <p14:tracePt t="46356" x="5207000" y="2857500"/>
          <p14:tracePt t="46373" x="5232400" y="2774950"/>
          <p14:tracePt t="46389" x="5232400" y="2736850"/>
          <p14:tracePt t="46406" x="5232400" y="2724150"/>
          <p14:tracePt t="46422" x="5232400" y="2711450"/>
          <p14:tracePt t="46485" x="5232400" y="2730500"/>
          <p14:tracePt t="46493" x="5232400" y="2762250"/>
          <p14:tracePt t="46506" x="5232400" y="2806700"/>
          <p14:tracePt t="46523" x="5232400" y="2895600"/>
          <p14:tracePt t="46539" x="5232400" y="2908300"/>
          <p14:tracePt t="46572" x="5232400" y="2914650"/>
          <p14:tracePt t="46589" x="5245100" y="2914650"/>
          <p14:tracePt t="46606" x="5257800" y="2876550"/>
          <p14:tracePt t="46623" x="5276850" y="2825750"/>
          <p14:tracePt t="46639" x="5283200" y="2781300"/>
          <p14:tracePt t="46656" x="5283200" y="2749550"/>
          <p14:tracePt t="46673" x="5283200" y="2736850"/>
          <p14:tracePt t="47425" x="5283200" y="2724150"/>
          <p14:tracePt t="47444" x="5213350" y="2686050"/>
          <p14:tracePt t="47462" x="5149850" y="2647950"/>
          <p14:tracePt t="47473" x="5130800" y="2641600"/>
          <p14:tracePt t="47489" x="5105400" y="2628900"/>
          <p14:tracePt t="47505" x="5092700" y="2622550"/>
          <p14:tracePt t="47539" x="5086350" y="2622550"/>
          <p14:tracePt t="47555" x="5073650" y="2641600"/>
          <p14:tracePt t="47572" x="5054600" y="2679700"/>
          <p14:tracePt t="47590" x="5035550" y="2724150"/>
          <p14:tracePt t="47606" x="5016500" y="2787650"/>
          <p14:tracePt t="47623" x="5016500" y="2825750"/>
          <p14:tracePt t="47640" x="5016500" y="2876550"/>
          <p14:tracePt t="47656" x="5035550" y="2901950"/>
          <p14:tracePt t="47660" x="5041900" y="2914650"/>
          <p14:tracePt t="47673" x="5048250" y="2927350"/>
          <p14:tracePt t="47689" x="5060950" y="2933700"/>
          <p14:tracePt t="47705" x="5080000" y="2946400"/>
          <p14:tracePt t="47708" x="5086350" y="2946400"/>
          <p14:tracePt t="47722" x="5092700" y="2946400"/>
          <p14:tracePt t="47739" x="5156200" y="2927350"/>
          <p14:tracePt t="47755" x="5194300" y="2876550"/>
          <p14:tracePt t="47772" x="5219700" y="2819400"/>
          <p14:tracePt t="47788" x="5232400" y="2781300"/>
          <p14:tracePt t="47805" x="5232400" y="2755900"/>
          <p14:tracePt t="47822" x="5232400" y="2711450"/>
          <p14:tracePt t="47839" x="5200650" y="2679700"/>
          <p14:tracePt t="47856" x="5181600" y="2667000"/>
          <p14:tracePt t="47860" x="5168900" y="2660650"/>
          <p14:tracePt t="47873" x="5156200" y="2654300"/>
          <p14:tracePt t="47889" x="5149850" y="2647950"/>
          <p14:tracePt t="47906" x="5143500" y="2647950"/>
          <p14:tracePt t="47923" x="5130800" y="2647950"/>
          <p14:tracePt t="47939" x="5099050" y="2711450"/>
          <p14:tracePt t="47955" x="5086350" y="2749550"/>
          <p14:tracePt t="47972" x="5086350" y="2768600"/>
          <p14:tracePt t="47989" x="5086350" y="2794000"/>
          <p14:tracePt t="48005" x="5086350" y="2813050"/>
          <p14:tracePt t="48022" x="5099050" y="2844800"/>
          <p14:tracePt t="48038" x="5118100" y="2870200"/>
          <p14:tracePt t="48055" x="5149850" y="2889250"/>
          <p14:tracePt t="48072" x="5162550" y="2889250"/>
          <p14:tracePt t="48088" x="5175250" y="2889250"/>
          <p14:tracePt t="48093" x="5187950" y="2889250"/>
          <p14:tracePt t="48107" x="5200650" y="2851150"/>
          <p14:tracePt t="48122" x="5207000" y="2825750"/>
          <p14:tracePt t="48125" x="5207000" y="2813050"/>
          <p14:tracePt t="48139" x="5207000" y="2762250"/>
          <p14:tracePt t="48156" x="5200650" y="2705100"/>
          <p14:tracePt t="48172" x="5187950" y="2679700"/>
          <p14:tracePt t="48188" x="5168900" y="2654300"/>
          <p14:tracePt t="48206" x="5162550" y="2647950"/>
          <p14:tracePt t="48222" x="5156200" y="2647950"/>
          <p14:tracePt t="48239" x="5149850" y="2647950"/>
          <p14:tracePt t="48255" x="5137150" y="2667000"/>
          <p14:tracePt t="48272" x="5124450" y="2711450"/>
          <p14:tracePt t="48275" x="5124450" y="2730500"/>
          <p14:tracePt t="48288" x="5124450" y="2755900"/>
          <p14:tracePt t="48305" x="5124450" y="2781300"/>
          <p14:tracePt t="48322" x="5124450" y="2800350"/>
          <p14:tracePt t="48323" x="5124450" y="2806700"/>
          <p14:tracePt t="48364" x="5130800" y="2806700"/>
          <p14:tracePt t="48389" x="5130800" y="2800350"/>
          <p14:tracePt t="48396" x="5130800" y="2787650"/>
          <p14:tracePt t="48405" x="5137150" y="2768600"/>
          <p14:tracePt t="48422" x="5137150" y="2749550"/>
          <p14:tracePt t="48438" x="5137150" y="2724150"/>
          <p14:tracePt t="48455" x="5137150" y="2717800"/>
          <p14:tracePt t="49427" x="0" y="0"/>
        </p14:tracePtLst>
        <p14:tracePtLst>
          <p14:tracePt t="50459" x="4768850" y="3035300"/>
          <p14:tracePt t="50467" x="4762500" y="3041650"/>
          <p14:tracePt t="50475" x="4756150" y="3041650"/>
          <p14:tracePt t="50487" x="4737100" y="3048000"/>
          <p14:tracePt t="50504" x="4718050" y="3054350"/>
          <p14:tracePt t="50521" x="4686300" y="3067050"/>
          <p14:tracePt t="50537" x="4673600" y="3086100"/>
          <p14:tracePt t="50538" x="4667250" y="3092450"/>
          <p14:tracePt t="50554" x="4654550" y="3105150"/>
          <p14:tracePt t="50571" x="4654550" y="3117850"/>
          <p14:tracePt t="50587" x="4654550" y="3143250"/>
          <p14:tracePt t="50604" x="4654550" y="3168650"/>
          <p14:tracePt t="50621" x="4654550" y="3213100"/>
          <p14:tracePt t="50638" x="4654550" y="3238500"/>
          <p14:tracePt t="50654" x="4654550" y="3257550"/>
          <p14:tracePt t="50671" x="4660900" y="3289300"/>
          <p14:tracePt t="50704" x="4660900" y="3308350"/>
          <p14:tracePt t="51005" x="4660900" y="3314700"/>
          <p14:tracePt t="51014" x="4673600" y="3327400"/>
          <p14:tracePt t="51020" x="4692650" y="3327400"/>
          <p14:tracePt t="51021" x="0" y="0"/>
        </p14:tracePtLst>
        <p14:tracePtLst>
          <p14:tracePt t="51550" x="6413500" y="3016250"/>
          <p14:tracePt t="51564" x="6426200" y="3016250"/>
          <p14:tracePt t="51572" x="6432550" y="3016250"/>
          <p14:tracePt t="51587" x="6438900" y="3028950"/>
          <p14:tracePt t="51604" x="6438900" y="3048000"/>
          <p14:tracePt t="51621" x="6438900" y="3079750"/>
          <p14:tracePt t="51638" x="6438900" y="3117850"/>
          <p14:tracePt t="51654" x="6438900" y="3175000"/>
          <p14:tracePt t="51671" x="6419850" y="3225800"/>
          <p14:tracePt t="51687" x="6407150" y="3270250"/>
          <p14:tracePt t="51704" x="6400800" y="3289300"/>
          <p14:tracePt t="51721" x="6400800" y="3308350"/>
          <p14:tracePt t="51754" x="6400800" y="3327400"/>
          <p14:tracePt t="51771" x="6432550" y="3340100"/>
          <p14:tracePt t="51787" x="6445250" y="3346450"/>
          <p14:tracePt t="51804" x="6457950" y="3352800"/>
          <p14:tracePt t="52027" x="0" y="0"/>
        </p14:tracePtLst>
        <p14:tracePtLst>
          <p14:tracePt t="53085" x="4908550" y="3244850"/>
          <p14:tracePt t="53166" x="4921250" y="3244850"/>
          <p14:tracePt t="53187" x="4972050" y="3244850"/>
          <p14:tracePt t="53200" x="5080000" y="3244850"/>
          <p14:tracePt t="53213" x="5194300" y="3244850"/>
          <p14:tracePt t="53224" x="5245100" y="3244850"/>
          <p14:tracePt t="53237" x="5289550" y="3244850"/>
          <p14:tracePt t="53253" x="5295900" y="3244850"/>
          <p14:tracePt t="53423" x="5302250" y="3244850"/>
          <p14:tracePt t="53434" x="5308600" y="3244850"/>
          <p14:tracePt t="53447" x="5334000" y="3244850"/>
          <p14:tracePt t="53458" x="5365750" y="3244850"/>
          <p14:tracePt t="53460" x="5391150" y="3251200"/>
          <p14:tracePt t="53470" x="5435600" y="3257550"/>
          <p14:tracePt t="53487" x="5543550" y="3270250"/>
          <p14:tracePt t="53503" x="5670550" y="3276600"/>
          <p14:tracePt t="53520" x="5816600" y="3276600"/>
          <p14:tracePt t="53537" x="5943600" y="3276600"/>
          <p14:tracePt t="53540" x="6000750" y="3276600"/>
          <p14:tracePt t="53553" x="6032500" y="3276600"/>
          <p14:tracePt t="53570" x="6064250" y="3276600"/>
          <p14:tracePt t="53837" x="6057900" y="3276600"/>
          <p14:tracePt t="53851" x="6019800" y="3276600"/>
          <p14:tracePt t="53861" x="5975350" y="3276600"/>
          <p14:tracePt t="53870" x="5930900" y="3270250"/>
          <p14:tracePt t="53887" x="5835650" y="3270250"/>
          <p14:tracePt t="53903" x="5702300" y="3270250"/>
          <p14:tracePt t="53920" x="5568950" y="3270250"/>
          <p14:tracePt t="53923" x="5505450" y="3270250"/>
          <p14:tracePt t="53936" x="5467350" y="3270250"/>
          <p14:tracePt t="53954" x="5391150" y="3270250"/>
          <p14:tracePt t="53956" x="5365750" y="3270250"/>
          <p14:tracePt t="53970" x="5340350" y="3270250"/>
          <p14:tracePt t="53986" x="5314950" y="3270250"/>
          <p14:tracePt t="54100" x="5314950" y="3257550"/>
          <p14:tracePt t="54108" x="5334000" y="3257550"/>
          <p14:tracePt t="54119" x="5365750" y="3257550"/>
          <p14:tracePt t="54137" x="5505450" y="3257550"/>
          <p14:tracePt t="54153" x="5683250" y="3257550"/>
          <p14:tracePt t="54155" x="5784850" y="3257550"/>
          <p14:tracePt t="54170" x="5918200" y="3282950"/>
          <p14:tracePt t="54187" x="5956300" y="3289300"/>
          <p14:tracePt t="54203" x="5962650" y="3289300"/>
          <p14:tracePt t="55708" x="0" y="0"/>
        </p14:tracePtLst>
        <p14:tracePtLst>
          <p14:tracePt t="57972" x="7366000" y="1911350"/>
          <p14:tracePt t="58020" x="7378700" y="1911350"/>
          <p14:tracePt t="58030" x="7410450" y="1911350"/>
          <p14:tracePt t="58035" x="7448550" y="1911350"/>
          <p14:tracePt t="58052" x="7556500" y="1911350"/>
          <p14:tracePt t="58068" x="7696200" y="1911350"/>
          <p14:tracePt t="58085" x="7842250" y="1911350"/>
          <p14:tracePt t="58102" x="7994650" y="1911350"/>
          <p14:tracePt t="58118" x="8121650" y="1911350"/>
          <p14:tracePt t="58135" x="8216900" y="1911350"/>
          <p14:tracePt t="58152" x="8280400" y="1917700"/>
          <p14:tracePt t="58155" x="8305800" y="1924050"/>
          <p14:tracePt t="58169" x="8324850" y="1930400"/>
          <p14:tracePt t="58185" x="8331200" y="1930400"/>
          <p14:tracePt t="58272" x="8331200" y="1936750"/>
          <p14:tracePt t="58286" x="8331200" y="1943100"/>
          <p14:tracePt t="58302" x="8305800" y="1968500"/>
          <p14:tracePt t="58318" x="8261350" y="2012950"/>
          <p14:tracePt t="58323" x="8223250" y="2044700"/>
          <p14:tracePt t="58335" x="8172450" y="2076450"/>
          <p14:tracePt t="58352" x="8077200" y="2146300"/>
          <p14:tracePt t="58355" x="8032750" y="2178050"/>
          <p14:tracePt t="58369" x="7975600" y="2216150"/>
          <p14:tracePt t="58385" x="7880350" y="2260600"/>
          <p14:tracePt t="58389" x="7823200" y="2286000"/>
          <p14:tracePt t="58403" x="7766050" y="2298700"/>
          <p14:tracePt t="58420" x="7620000" y="2336800"/>
          <p14:tracePt t="58436" x="7562850" y="2355850"/>
          <p14:tracePt t="58452" x="7556500" y="2355850"/>
          <p14:tracePt t="58468" x="7550150" y="2355850"/>
          <p14:tracePt t="58508" x="7562850" y="2362200"/>
          <p14:tracePt t="58518" x="7594600" y="2374900"/>
          <p14:tracePt t="58529" x="7639050" y="2381250"/>
          <p14:tracePt t="58537" x="7696200" y="2400300"/>
          <p14:tracePt t="58552" x="7848600" y="2432050"/>
          <p14:tracePt t="58568" x="8007350" y="2457450"/>
          <p14:tracePt t="58585" x="8128000" y="2482850"/>
          <p14:tracePt t="58601" x="8153400" y="2489200"/>
          <p14:tracePt t="58629" x="8159750" y="2495550"/>
          <p14:tracePt t="58643" x="8153400" y="2501900"/>
          <p14:tracePt t="58652" x="8134350" y="2508250"/>
          <p14:tracePt t="58669" x="8051800" y="2520950"/>
          <p14:tracePt t="58685" x="7962900" y="2540000"/>
          <p14:tracePt t="58702" x="7867650" y="2565400"/>
          <p14:tracePt t="58719" x="7835900" y="2584450"/>
          <p14:tracePt t="58735" x="7829550" y="2584450"/>
          <p14:tracePt t="58752" x="7835900" y="2603500"/>
          <p14:tracePt t="58754" x="7899400" y="2641600"/>
          <p14:tracePt t="58768" x="7981950" y="2673350"/>
          <p14:tracePt t="58785" x="8216900" y="2730500"/>
          <p14:tracePt t="58787" x="8388350" y="2774950"/>
          <p14:tracePt t="58801" x="8559800" y="2819400"/>
          <p14:tracePt t="58818" x="8909050" y="2889250"/>
          <p14:tracePt t="58835" x="8953500" y="2901950"/>
          <p14:tracePt t="58851" x="8966200" y="2908300"/>
          <p14:tracePt t="58878" x="8947150" y="2914650"/>
          <p14:tracePt t="58885" x="8928100" y="2914650"/>
          <p14:tracePt t="58902" x="8813800" y="2914650"/>
          <p14:tracePt t="58919" x="8674100" y="2921000"/>
          <p14:tracePt t="58935" x="8572500" y="2940050"/>
          <p14:tracePt t="58952" x="8559800" y="2946400"/>
          <p14:tracePt t="58968" x="8553450" y="2946400"/>
          <p14:tracePt t="59019" x="8559800" y="2946400"/>
          <p14:tracePt t="59029" x="8572500" y="2946400"/>
          <p14:tracePt t="59035" x="8597900" y="2946400"/>
          <p14:tracePt t="59051" x="8655050" y="2946400"/>
          <p14:tracePt t="59068" x="8699500" y="2946400"/>
          <p14:tracePt t="59084" x="8712200" y="2946400"/>
          <p14:tracePt t="59101" x="8718550" y="2946400"/>
          <p14:tracePt t="59173" x="8718550" y="2940050"/>
          <p14:tracePt t="59179" x="8712200" y="2914650"/>
          <p14:tracePt t="59188" x="8693150" y="2889250"/>
          <p14:tracePt t="59201" x="8661400" y="2851150"/>
          <p14:tracePt t="59219" x="8521700" y="2705100"/>
          <p14:tracePt t="59234" x="8401050" y="2584450"/>
          <p14:tracePt t="59252" x="8318500" y="2495550"/>
          <p14:tracePt t="59268" x="8229600" y="2406650"/>
          <p14:tracePt t="59284" x="8147050" y="2330450"/>
          <p14:tracePt t="59301" x="8102600" y="2286000"/>
          <p14:tracePt t="59318" x="8058150" y="2247900"/>
          <p14:tracePt t="59334" x="8020050" y="2222500"/>
          <p14:tracePt t="59351" x="7994650" y="2197100"/>
          <p14:tracePt t="59368" x="7975600" y="2184400"/>
          <p14:tracePt t="59435" x="0" y="0"/>
        </p14:tracePtLst>
        <p14:tracePtLst>
          <p14:tracePt t="60007" x="7143750" y="1936750"/>
          <p14:tracePt t="60096" x="7156450" y="1936750"/>
          <p14:tracePt t="60118" x="7270750" y="1936750"/>
          <p14:tracePt t="60134" x="7429500" y="1936750"/>
          <p14:tracePt t="60152" x="7664450" y="1936750"/>
          <p14:tracePt t="60168" x="8013700" y="1936750"/>
          <p14:tracePt t="60172" x="8210550" y="1936750"/>
          <p14:tracePt t="60185" x="8401050" y="1936750"/>
          <p14:tracePt t="60202" x="8794750" y="1936750"/>
          <p14:tracePt t="60218" x="9163050" y="1936750"/>
          <p14:tracePt t="60220" x="9290050" y="1936750"/>
          <p14:tracePt t="60235" x="9512300" y="1936750"/>
          <p14:tracePt t="60252" x="9639300" y="1936750"/>
          <p14:tracePt t="60268" x="9690100" y="1936750"/>
          <p14:tracePt t="60284" x="9702800" y="1936750"/>
          <p14:tracePt t="60540" x="9709150" y="1936750"/>
          <p14:tracePt t="60551" x="9715500" y="1936750"/>
          <p14:tracePt t="60568" x="9747250" y="1936750"/>
          <p14:tracePt t="60584" x="9810750" y="1936750"/>
          <p14:tracePt t="60588" x="9848850" y="1943100"/>
          <p14:tracePt t="60601" x="9867900" y="1943100"/>
          <p14:tracePt t="60618" x="9918700" y="1943100"/>
          <p14:tracePt t="60634" x="9944100" y="1943100"/>
          <p14:tracePt t="60915" x="0" y="0"/>
        </p14:tracePtLst>
        <p14:tracePtLst>
          <p14:tracePt t="61627" x="7264400" y="1739900"/>
          <p14:tracePt t="61684" x="7258050" y="1739900"/>
          <p14:tracePt t="61691" x="7245350" y="1739900"/>
          <p14:tracePt t="61708" x="7232650" y="1746250"/>
          <p14:tracePt t="61717" x="7226300" y="1746250"/>
          <p14:tracePt t="61734" x="7207250" y="1765300"/>
          <p14:tracePt t="61750" x="7194550" y="1790700"/>
          <p14:tracePt t="61767" x="7188200" y="1828800"/>
          <p14:tracePt t="61784" x="7188200" y="1879600"/>
          <p14:tracePt t="61800" x="7188200" y="1949450"/>
          <p14:tracePt t="61817" x="7213600" y="2006600"/>
          <p14:tracePt t="61819" x="7239000" y="2044700"/>
          <p14:tracePt t="61834" x="7270750" y="2082800"/>
          <p14:tracePt t="61850" x="7378700" y="2159000"/>
          <p14:tracePt t="61867" x="7442200" y="2184400"/>
          <p14:tracePt t="61884" x="7467600" y="2197100"/>
          <p14:tracePt t="61900" x="7480300" y="2197100"/>
          <p14:tracePt t="61917" x="7486650" y="2197100"/>
          <p14:tracePt t="61934" x="7499350" y="2197100"/>
          <p14:tracePt t="61950" x="7518400" y="2184400"/>
          <p14:tracePt t="61967" x="7550150" y="2146300"/>
          <p14:tracePt t="61968" x="0" y="0"/>
        </p14:tracePtLst>
        <p14:tracePtLst>
          <p14:tracePt t="62287" x="8324850" y="1746250"/>
          <p14:tracePt t="62300" x="8343900" y="1778000"/>
          <p14:tracePt t="62317" x="8356600" y="1816100"/>
          <p14:tracePt t="62334" x="8369300" y="1847850"/>
          <p14:tracePt t="62350" x="8375650" y="1879600"/>
          <p14:tracePt t="62367" x="8375650" y="1924050"/>
          <p14:tracePt t="62384" x="8375650" y="1974850"/>
          <p14:tracePt t="62400" x="8369300" y="2012950"/>
          <p14:tracePt t="62417" x="8331200" y="2044700"/>
          <p14:tracePt t="62419" x="8305800" y="2057400"/>
          <p14:tracePt t="62433" x="8280400" y="2070100"/>
          <p14:tracePt t="62451" x="8178800" y="2101850"/>
          <p14:tracePt t="62467" x="8140700" y="2101850"/>
          <p14:tracePt t="62484" x="8128000" y="2101850"/>
          <p14:tracePt t="62500" x="8121650" y="2101850"/>
          <p14:tracePt t="62540" x="0" y="0"/>
        </p14:tracePtLst>
        <p14:tracePtLst>
          <p14:tracePt t="62883" x="7543800" y="1974850"/>
          <p14:tracePt t="63005" x="7543800" y="1968500"/>
          <p14:tracePt t="63012" x="7550150" y="1968500"/>
          <p14:tracePt t="63020" x="7556500" y="1962150"/>
          <p14:tracePt t="63033" x="7569200" y="1962150"/>
          <p14:tracePt t="63050" x="7645400" y="1962150"/>
          <p14:tracePt t="63067" x="7683500" y="1962150"/>
          <p14:tracePt t="63083" x="7696200" y="1962150"/>
          <p14:tracePt t="63100" x="7702550" y="1962150"/>
          <p14:tracePt t="63323" x="0" y="0"/>
        </p14:tracePtLst>
        <p14:tracePtLst>
          <p14:tracePt t="63725" x="8007350" y="1822450"/>
          <p14:tracePt t="63756" x="8001000" y="1822450"/>
          <p14:tracePt t="63769" x="8001000" y="1835150"/>
          <p14:tracePt t="63784" x="8001000" y="1866900"/>
          <p14:tracePt t="63787" x="8001000" y="1892300"/>
          <p14:tracePt t="63800" x="8001000" y="1924050"/>
          <p14:tracePt t="63816" x="8001000" y="1968500"/>
          <p14:tracePt t="63833" x="8001000" y="1981200"/>
          <p14:tracePt t="63850" x="8001000" y="2000250"/>
          <p14:tracePt t="63898" x="8007350" y="2000250"/>
          <p14:tracePt t="63906" x="8020050" y="2000250"/>
          <p14:tracePt t="63916" x="8039100" y="1993900"/>
          <p14:tracePt t="63933" x="8083550" y="1962150"/>
          <p14:tracePt t="63950" x="8140700" y="1917700"/>
          <p14:tracePt t="63967" x="8191500" y="1879600"/>
          <p14:tracePt t="63983" x="8223250" y="1854200"/>
          <p14:tracePt t="64000" x="8229600" y="1847850"/>
          <p14:tracePt t="64500" x="0" y="0"/>
        </p14:tracePtLst>
        <p14:tracePtLst>
          <p14:tracePt t="65348" x="8832850" y="1727200"/>
          <p14:tracePt t="65363" x="8826500" y="1727200"/>
          <p14:tracePt t="65374" x="8820150" y="1727200"/>
          <p14:tracePt t="65395" x="8820150" y="1733550"/>
          <p14:tracePt t="65405" x="8813800" y="1739900"/>
          <p14:tracePt t="65416" x="8813800" y="1746250"/>
          <p14:tracePt t="65433" x="8813800" y="1771650"/>
          <p14:tracePt t="65451" x="8813800" y="1790700"/>
          <p14:tracePt t="65454" x="8813800" y="1803400"/>
          <p14:tracePt t="65467" x="8813800" y="1816100"/>
          <p14:tracePt t="65483" x="8813800" y="1841500"/>
          <p14:tracePt t="65500" x="8820150" y="1879600"/>
          <p14:tracePt t="65517" x="8826500" y="1905000"/>
          <p14:tracePt t="65533" x="8851900" y="1943100"/>
          <p14:tracePt t="65550" x="8877300" y="1981200"/>
          <p14:tracePt t="65566" x="8883650" y="1987550"/>
          <p14:tracePt t="65660" x="8883650" y="1993900"/>
          <p14:tracePt t="65675" x="8870950" y="1993900"/>
          <p14:tracePt t="65685" x="8858250" y="1993900"/>
          <p14:tracePt t="65700" x="8807450" y="1993900"/>
          <p14:tracePt t="65717" x="8750300" y="1993900"/>
          <p14:tracePt t="65733" x="8731250" y="1993900"/>
          <p14:tracePt t="65750" x="8724900" y="1993900"/>
          <p14:tracePt t="65885" x="8724900" y="2000250"/>
          <p14:tracePt t="65893" x="8737600" y="2012950"/>
          <p14:tracePt t="65903" x="8756650" y="2038350"/>
          <p14:tracePt t="65916" x="8813800" y="2082800"/>
          <p14:tracePt t="65932" x="8877300" y="2114550"/>
          <p14:tracePt t="65950" x="8928100" y="2133600"/>
          <p14:tracePt t="65966" x="8940800" y="2139950"/>
          <p14:tracePt t="65983" x="8953500" y="2146300"/>
          <p14:tracePt t="66060" x="0" y="0"/>
        </p14:tracePtLst>
        <p14:tracePtLst>
          <p14:tracePt t="66615" x="10147300" y="1758950"/>
          <p14:tracePt t="66629" x="10147300" y="1765300"/>
          <p14:tracePt t="66641" x="10147300" y="1784350"/>
          <p14:tracePt t="66654" x="10147300" y="1828800"/>
          <p14:tracePt t="66665" x="10147300" y="1847850"/>
          <p14:tracePt t="66682" x="10153650" y="1917700"/>
          <p14:tracePt t="66699" x="10172700" y="1949450"/>
          <p14:tracePt t="66716" x="10191750" y="1974850"/>
          <p14:tracePt t="66732" x="10198100" y="1974850"/>
          <p14:tracePt t="66804" x="10204450" y="1974850"/>
          <p14:tracePt t="66814" x="10210800" y="1981200"/>
          <p14:tracePt t="66823" x="10210800" y="1987550"/>
          <p14:tracePt t="66845" x="10223500" y="1993900"/>
          <p14:tracePt t="67259" x="0" y="0"/>
        </p14:tracePtLst>
        <p14:tracePtLst>
          <p14:tracePt t="68350" x="8978900" y="1981200"/>
          <p14:tracePt t="68391" x="8997950" y="1981200"/>
          <p14:tracePt t="68403" x="9023350" y="1981200"/>
          <p14:tracePt t="68415" x="9099550" y="1981200"/>
          <p14:tracePt t="68432" x="9226550" y="1981200"/>
          <p14:tracePt t="68436" x="9296400" y="1981200"/>
          <p14:tracePt t="68449" x="9359900" y="1981200"/>
          <p14:tracePt t="68466" x="9455150" y="1981200"/>
          <p14:tracePt t="68483" x="9525000" y="1981200"/>
          <p14:tracePt t="68499" x="9544050" y="1981200"/>
          <p14:tracePt t="68515" x="9550400" y="1981200"/>
          <p14:tracePt t="68531" x="9563100" y="1981200"/>
          <p14:tracePt t="68719" x="9556750" y="1981200"/>
          <p14:tracePt t="68725" x="9550400" y="1981200"/>
          <p14:tracePt t="68735" x="9525000" y="1981200"/>
          <p14:tracePt t="68749" x="9461500" y="1981200"/>
          <p14:tracePt t="68765" x="9353550" y="1981200"/>
          <p14:tracePt t="68782" x="9226550" y="1981200"/>
          <p14:tracePt t="68798" x="9118600" y="1981200"/>
          <p14:tracePt t="68815" x="9080500" y="1981200"/>
          <p14:tracePt t="68831" x="9067800" y="1981200"/>
          <p14:tracePt t="69196" x="9080500" y="1981200"/>
          <p14:tracePt t="69206" x="9093200" y="1981200"/>
          <p14:tracePt t="69215" x="9118600" y="1981200"/>
          <p14:tracePt t="69232" x="9194800" y="1981200"/>
          <p14:tracePt t="69249" x="9277350" y="1981200"/>
          <p14:tracePt t="69252" x="9315450" y="1981200"/>
          <p14:tracePt t="69265" x="9347200" y="1981200"/>
          <p14:tracePt t="69282" x="9391650" y="1981200"/>
          <p14:tracePt t="69284" x="9410700" y="1981200"/>
          <p14:tracePt t="69299" x="9442450" y="1981200"/>
          <p14:tracePt t="69315" x="9461500" y="1981200"/>
          <p14:tracePt t="69332" x="9467850" y="1981200"/>
          <p14:tracePt t="69397" x="9474200" y="1981200"/>
          <p14:tracePt t="69429" x="9480550" y="1981200"/>
          <p14:tracePt t="69446" x="9493250" y="1981200"/>
          <p14:tracePt t="69459" x="9512300" y="1981200"/>
          <p14:tracePt t="69471" x="9531350" y="1981200"/>
          <p14:tracePt t="69482" x="9582150" y="1981200"/>
          <p14:tracePt t="69498" x="9639300" y="1981200"/>
          <p14:tracePt t="69515" x="9690100" y="1981200"/>
          <p14:tracePt t="69531" x="9740900" y="1981200"/>
          <p14:tracePt t="69548" x="9753600" y="1981200"/>
          <p14:tracePt t="69564" x="9772650" y="1981200"/>
          <p14:tracePt t="69581" x="9779000" y="1981200"/>
          <p14:tracePt t="69598" x="9785350" y="1981200"/>
          <p14:tracePt t="69614" x="9798050" y="1981200"/>
          <p14:tracePt t="69631" x="9804400" y="1981200"/>
          <p14:tracePt t="69648" x="9817100" y="1981200"/>
          <p14:tracePt t="69664" x="9842500" y="1981200"/>
          <p14:tracePt t="69681" x="9861550" y="1981200"/>
          <p14:tracePt t="69698" x="9880600" y="1981200"/>
          <p14:tracePt t="70475" x="0" y="0"/>
        </p14:tracePtLst>
        <p14:tracePtLst>
          <p14:tracePt t="72320" x="7194550" y="2235200"/>
          <p14:tracePt t="72381" x="7207250" y="2228850"/>
          <p14:tracePt t="72400" x="7232650" y="2228850"/>
          <p14:tracePt t="72416" x="7296150" y="2228850"/>
          <p14:tracePt t="72430" x="7410450" y="2228850"/>
          <p14:tracePt t="72447" x="7600950" y="2228850"/>
          <p14:tracePt t="72464" x="7842250" y="2228850"/>
          <p14:tracePt t="72471" x="7994650" y="2228850"/>
          <p14:tracePt t="72481" x="8115300" y="2228850"/>
          <p14:tracePt t="72484" x="8242300" y="2228850"/>
          <p14:tracePt t="72497" x="8343900" y="2228850"/>
          <p14:tracePt t="72500" x="8432800" y="2228850"/>
          <p14:tracePt t="72513" x="8496300" y="2228850"/>
          <p14:tracePt t="72530" x="8655050" y="2228850"/>
          <p14:tracePt t="72547" x="8750300" y="2228850"/>
          <p14:tracePt t="72564" x="8845550" y="2228850"/>
          <p14:tracePt t="72580" x="8953500" y="2228850"/>
          <p14:tracePt t="72597" x="9093200" y="2228850"/>
          <p14:tracePt t="72613" x="9239250" y="2228850"/>
          <p14:tracePt t="72630" x="9328150" y="2235200"/>
          <p14:tracePt t="72647" x="9391650" y="2235200"/>
          <p14:tracePt t="72663" x="9436100" y="2235200"/>
          <p14:tracePt t="72680" x="9467850" y="2235200"/>
          <p14:tracePt t="72697" x="9512300" y="2235200"/>
          <p14:tracePt t="72713" x="9582150" y="2235200"/>
          <p14:tracePt t="72715" x="9626600" y="2235200"/>
          <p14:tracePt t="72731" x="9715500" y="2235200"/>
          <p14:tracePt t="72747" x="9772650" y="2235200"/>
          <p14:tracePt t="72764" x="9804400" y="2235200"/>
          <p14:tracePt t="72780" x="9823450" y="2235200"/>
          <p14:tracePt t="72797" x="9836150" y="2235200"/>
          <p14:tracePt t="72814" x="9867900" y="2235200"/>
          <p14:tracePt t="72830" x="9886950" y="2235200"/>
          <p14:tracePt t="72847" x="9925050" y="2235200"/>
          <p14:tracePt t="72863" x="10001250" y="2235200"/>
          <p14:tracePt t="72880" x="10121900" y="2254250"/>
          <p14:tracePt t="72897" x="10248900" y="2279650"/>
          <p14:tracePt t="72913" x="10350500" y="2286000"/>
          <p14:tracePt t="72916" x="10401300" y="2286000"/>
          <p14:tracePt t="72930" x="10477500" y="2286000"/>
          <p14:tracePt t="72947" x="10521950" y="2286000"/>
          <p14:tracePt t="72963" x="10534650" y="2286000"/>
          <p14:tracePt t="72980" x="10541000" y="2286000"/>
          <p14:tracePt t="73204" x="0" y="0"/>
        </p14:tracePtLst>
        <p14:tracePtLst>
          <p14:tracePt t="73918" x="7200900" y="2012950"/>
          <p14:tracePt t="73928" x="7194550" y="2012950"/>
          <p14:tracePt t="73941" x="7181850" y="2012950"/>
          <p14:tracePt t="73951" x="7169150" y="2019300"/>
          <p14:tracePt t="73963" x="7150100" y="2051050"/>
          <p14:tracePt t="73981" x="7131050" y="2076450"/>
          <p14:tracePt t="73997" x="7118350" y="2101850"/>
          <p14:tracePt t="74013" x="7118350" y="2120900"/>
          <p14:tracePt t="74030" x="7118350" y="2139950"/>
          <p14:tracePt t="74046" x="7118350" y="2159000"/>
          <p14:tracePt t="74063" x="7118350" y="2184400"/>
          <p14:tracePt t="74080" x="7131050" y="2216150"/>
          <p14:tracePt t="74096" x="7162800" y="2247900"/>
          <p14:tracePt t="74113" x="7226300" y="2292350"/>
          <p14:tracePt t="74129" x="7315200" y="2317750"/>
          <p14:tracePt t="74130" x="7353300" y="2336800"/>
          <p14:tracePt t="74146" x="7442200" y="2362200"/>
          <p14:tracePt t="74163" x="7493000" y="2368550"/>
          <p14:tracePt t="74180" x="7518400" y="2368550"/>
          <p14:tracePt t="74196" x="7550150" y="2368550"/>
          <p14:tracePt t="74213" x="7550150" y="2355850"/>
          <p14:tracePt t="74230" x="7550150" y="2324100"/>
          <p14:tracePt t="74246" x="7550150" y="2292350"/>
          <p14:tracePt t="74263" x="7537450" y="2247900"/>
          <p14:tracePt t="74280" x="7499350" y="2197100"/>
          <p14:tracePt t="74296" x="7442200" y="2152650"/>
          <p14:tracePt t="74313" x="7410450" y="2127250"/>
          <p14:tracePt t="74315" x="7391400" y="2120900"/>
          <p14:tracePt t="74330" x="7372350" y="2108200"/>
          <p14:tracePt t="74347" x="7346950" y="2101850"/>
          <p14:tracePt t="74363" x="7327900" y="2101850"/>
          <p14:tracePt t="74379" x="7302500" y="2101850"/>
          <p14:tracePt t="74396" x="7264400" y="2101850"/>
          <p14:tracePt t="74413" x="7226300" y="2114550"/>
          <p14:tracePt t="74429" x="7194550" y="2120900"/>
          <p14:tracePt t="74446" x="7181850" y="2146300"/>
          <p14:tracePt t="74463" x="7156450" y="2165350"/>
          <p14:tracePt t="74480" x="7131050" y="2190750"/>
          <p14:tracePt t="74496" x="7131050" y="2209800"/>
          <p14:tracePt t="74513" x="7124700" y="2241550"/>
          <p14:tracePt t="74515" x="7124700" y="2247900"/>
          <p14:tracePt t="74529" x="7124700" y="2266950"/>
          <p14:tracePt t="74546" x="7150100" y="2343150"/>
          <p14:tracePt t="74563" x="7181850" y="2381250"/>
          <p14:tracePt t="74580" x="7232650" y="2413000"/>
          <p14:tracePt t="74596" x="7277100" y="2432050"/>
          <p14:tracePt t="74613" x="7315200" y="2438400"/>
          <p14:tracePt t="74629" x="7346950" y="2438400"/>
          <p14:tracePt t="74646" x="7366000" y="2425700"/>
          <p14:tracePt t="74663" x="7385050" y="2400300"/>
          <p14:tracePt t="74679" x="7391400" y="2349500"/>
          <p14:tracePt t="74696" x="7391400" y="2286000"/>
          <p14:tracePt t="74713" x="7366000" y="2222500"/>
          <p14:tracePt t="74730" x="7327900" y="2178050"/>
          <p14:tracePt t="74747" x="7264400" y="2127250"/>
          <p14:tracePt t="74763" x="7239000" y="2101850"/>
          <p14:tracePt t="74779" x="7226300" y="2101850"/>
          <p14:tracePt t="74811" x="7219950" y="2101850"/>
          <p14:tracePt t="74819" x="7200900" y="2101850"/>
          <p14:tracePt t="74829" x="7194550" y="2108200"/>
          <p14:tracePt t="74846" x="7175500" y="2139950"/>
          <p14:tracePt t="74863" x="7156450" y="2190750"/>
          <p14:tracePt t="74879" x="7143750" y="2222500"/>
          <p14:tracePt t="74896" x="7143750" y="2241550"/>
          <p14:tracePt t="74913" x="7143750" y="2266950"/>
          <p14:tracePt t="74929" x="7143750" y="2279650"/>
          <p14:tracePt t="74931" x="7143750" y="2292350"/>
          <p14:tracePt t="74946" x="7150100" y="2305050"/>
          <p14:tracePt t="74962" x="7162800" y="2311400"/>
          <p14:tracePt t="74979" x="7175500" y="2311400"/>
          <p14:tracePt t="74996" x="7194550" y="2311400"/>
          <p14:tracePt t="75013" x="7219950" y="2305050"/>
          <p14:tracePt t="75029" x="7245350" y="2241550"/>
          <p14:tracePt t="75046" x="7264400" y="2171700"/>
          <p14:tracePt t="75063" x="7264400" y="2127250"/>
          <p14:tracePt t="75079" x="7264400" y="2082800"/>
          <p14:tracePt t="75096" x="7264400" y="2057400"/>
          <p14:tracePt t="75173" x="7264400" y="2076450"/>
          <p14:tracePt t="75179" x="7270750" y="2114550"/>
          <p14:tracePt t="75187" x="7270750" y="2159000"/>
          <p14:tracePt t="75196" x="7283450" y="2235200"/>
          <p14:tracePt t="75212" x="7289800" y="2343150"/>
          <p14:tracePt t="75229" x="7296150" y="2387600"/>
          <p14:tracePt t="75325" x="7296150" y="2381250"/>
          <p14:tracePt t="75334" x="7296150" y="2349500"/>
          <p14:tracePt t="75346" x="7296150" y="2324100"/>
          <p14:tracePt t="75363" x="7296150" y="2228850"/>
          <p14:tracePt t="75379" x="7296150" y="2171700"/>
          <p14:tracePt t="75396" x="7296150" y="2159000"/>
          <p14:tracePt t="75413" x="7296150" y="2146300"/>
          <p14:tracePt t="75492" x="7296150" y="2159000"/>
          <p14:tracePt t="75501" x="7296150" y="2178050"/>
          <p14:tracePt t="75514" x="7296150" y="2203450"/>
          <p14:tracePt t="75529" x="7296150" y="2247900"/>
          <p14:tracePt t="75533" x="7296150" y="2266950"/>
          <p14:tracePt t="75547" x="7296150" y="2279650"/>
          <p14:tracePt t="75563" x="7296150" y="2286000"/>
          <p14:tracePt t="75645" x="7296150" y="2273300"/>
          <p14:tracePt t="75654" x="7296150" y="2247900"/>
          <p14:tracePt t="75663" x="7302500" y="2216150"/>
          <p14:tracePt t="75679" x="7308850" y="2178050"/>
          <p14:tracePt t="75696" x="7308850" y="2146300"/>
          <p14:tracePt t="75712" x="7308850" y="2133600"/>
          <p14:tracePt t="75772" x="7308850" y="2146300"/>
          <p14:tracePt t="75781" x="7308850" y="2178050"/>
          <p14:tracePt t="75788" x="7302500" y="2209800"/>
          <p14:tracePt t="75797" x="7289800" y="2254250"/>
          <p14:tracePt t="75813" x="7283450" y="2305050"/>
          <p14:tracePt t="75829" x="7283450" y="2317750"/>
          <p14:tracePt t="75846" x="7283450" y="2324100"/>
          <p14:tracePt t="75927" x="7283450" y="2317750"/>
          <p14:tracePt t="75936" x="7283450" y="2298700"/>
          <p14:tracePt t="75946" x="7283450" y="2279650"/>
          <p14:tracePt t="75963" x="7283450" y="2216150"/>
          <p14:tracePt t="75979" x="7289800" y="2190750"/>
          <p14:tracePt t="75997" x="7289800" y="2184400"/>
          <p14:tracePt t="76068" x="7289800" y="2197100"/>
          <p14:tracePt t="76078" x="7289800" y="2203450"/>
          <p14:tracePt t="76096" x="7289800" y="2241550"/>
          <p14:tracePt t="76099" x="7289800" y="2247900"/>
          <p14:tracePt t="76112" x="7289800" y="2260600"/>
          <p14:tracePt t="76129" x="7289800" y="2266950"/>
          <p14:tracePt t="76131" x="7289800" y="2273300"/>
          <p14:tracePt t="76188" x="7289800" y="2279650"/>
          <p14:tracePt t="76373" x="0" y="0"/>
        </p14:tracePtLst>
        <p14:tracePtLst>
          <p14:tracePt t="76798" x="7283450" y="2051050"/>
          <p14:tracePt t="76810" x="7277100" y="2051050"/>
          <p14:tracePt t="76822" x="7270750" y="2051050"/>
          <p14:tracePt t="76832" x="7264400" y="2051050"/>
          <p14:tracePt t="76845" x="7245350" y="2051050"/>
          <p14:tracePt t="76862" x="7219950" y="2051050"/>
          <p14:tracePt t="76879" x="7200900" y="2063750"/>
          <p14:tracePt t="76895" x="7175500" y="2095500"/>
          <p14:tracePt t="76912" x="7162800" y="2127250"/>
          <p14:tracePt t="76929" x="7156450" y="2165350"/>
          <p14:tracePt t="76931" x="7156450" y="2171700"/>
          <p14:tracePt t="76945" x="7156450" y="2184400"/>
          <p14:tracePt t="76962" x="7156450" y="2203450"/>
          <p14:tracePt t="76979" x="7156450" y="2209800"/>
          <p14:tracePt t="76996" x="7156450" y="2228850"/>
          <p14:tracePt t="77012" x="7156450" y="2241550"/>
          <p14:tracePt t="77029" x="7169150" y="2260600"/>
          <p14:tracePt t="77046" x="7188200" y="2279650"/>
          <p14:tracePt t="77062" x="7226300" y="2292350"/>
          <p14:tracePt t="77079" x="7258050" y="2311400"/>
          <p14:tracePt t="77095" x="7283450" y="2317750"/>
          <p14:tracePt t="77112" x="7308850" y="2317750"/>
          <p14:tracePt t="77129" x="7327900" y="2311400"/>
          <p14:tracePt t="77145" x="7340600" y="2298700"/>
          <p14:tracePt t="77147" x="7340600" y="2292350"/>
          <p14:tracePt t="77162" x="7340600" y="2260600"/>
          <p14:tracePt t="77179" x="7340600" y="2228850"/>
          <p14:tracePt t="77195" x="7340600" y="2178050"/>
          <p14:tracePt t="77212" x="7321550" y="2152650"/>
          <p14:tracePt t="77228" x="7302500" y="2127250"/>
          <p14:tracePt t="77245" x="7289800" y="2114550"/>
          <p14:tracePt t="77262" x="7277100" y="2095500"/>
          <p14:tracePt t="77381" x="7270750" y="2095500"/>
          <p14:tracePt t="77389" x="7270750" y="2108200"/>
          <p14:tracePt t="77395" x="7264400" y="2139950"/>
          <p14:tracePt t="77412" x="7245350" y="2203450"/>
          <p14:tracePt t="77428" x="7239000" y="2260600"/>
          <p14:tracePt t="77445" x="7232650" y="2298700"/>
          <p14:tracePt t="77462" x="7232650" y="2330450"/>
          <p14:tracePt t="77495" x="7232650" y="2336800"/>
          <p14:tracePt t="77571" x="7232650" y="2324100"/>
          <p14:tracePt t="77579" x="7239000" y="2298700"/>
          <p14:tracePt t="77587" x="7245350" y="2279650"/>
          <p14:tracePt t="77595" x="7251700" y="2266950"/>
          <p14:tracePt t="77612" x="7251700" y="2235200"/>
          <p14:tracePt t="77628" x="7264400" y="2222500"/>
          <p14:tracePt t="77884" x="0" y="0"/>
        </p14:tracePtLst>
        <p14:tracePtLst>
          <p14:tracePt t="78669" x="7473950" y="2171700"/>
          <p14:tracePt t="78751" x="7480300" y="2171700"/>
          <p14:tracePt t="78770" x="7550150" y="2184400"/>
          <p14:tracePt t="78787" x="7715250" y="2216150"/>
          <p14:tracePt t="78798" x="7759700" y="2222500"/>
          <p14:tracePt t="78812" x="7804150" y="2235200"/>
          <p14:tracePt t="78829" x="7810500" y="2235200"/>
          <p14:tracePt t="79204" x="0" y="0"/>
        </p14:tracePtLst>
        <p14:tracePtLst>
          <p14:tracePt t="79511" x="7988300" y="2228850"/>
          <p14:tracePt t="79572" x="7994650" y="2228850"/>
          <p14:tracePt t="79585" x="8001000" y="2228850"/>
          <p14:tracePt t="79596" x="8070850" y="2228850"/>
          <p14:tracePt t="79611" x="8197850" y="2228850"/>
          <p14:tracePt t="79628" x="8375650" y="2228850"/>
          <p14:tracePt t="79644" x="8566150" y="2228850"/>
          <p14:tracePt t="79661" x="8731250" y="2235200"/>
          <p14:tracePt t="79678" x="8813800" y="2247900"/>
          <p14:tracePt t="79694" x="8820150" y="2247900"/>
          <p14:tracePt t="79711" x="8826500" y="2247900"/>
          <p14:tracePt t="79884" x="0" y="0"/>
        </p14:tracePtLst>
        <p14:tracePtLst>
          <p14:tracePt t="80440" x="9150350" y="2241550"/>
          <p14:tracePt t="80477" x="9156700" y="2241550"/>
          <p14:tracePt t="80494" x="9201150" y="2241550"/>
          <p14:tracePt t="80512" x="9277350" y="2241550"/>
          <p14:tracePt t="80515" x="9309100" y="2241550"/>
          <p14:tracePt t="80529" x="9353550" y="2241550"/>
          <p14:tracePt t="80545" x="9461500" y="2241550"/>
          <p14:tracePt t="80549" x="9505950" y="2241550"/>
          <p14:tracePt t="80561" x="9544050" y="2241550"/>
          <p14:tracePt t="80578" x="9613900" y="2241550"/>
          <p14:tracePt t="80581" x="9639300" y="2241550"/>
          <p14:tracePt t="80596" x="9658350" y="2241550"/>
          <p14:tracePt t="80611" x="9664700" y="2241550"/>
          <p14:tracePt t="81044" x="0" y="0"/>
        </p14:tracePtLst>
        <p14:tracePtLst>
          <p14:tracePt t="81331" x="10090150" y="2235200"/>
          <p14:tracePt t="81338" x="10096500" y="2235200"/>
          <p14:tracePt t="81347" x="10102850" y="2235200"/>
          <p14:tracePt t="81360" x="10109200" y="2235200"/>
          <p14:tracePt t="81377" x="10128250" y="2235200"/>
          <p14:tracePt t="81394" x="10166350" y="2235200"/>
          <p14:tracePt t="81395" x="10198100" y="2235200"/>
          <p14:tracePt t="81410" x="10306050" y="2235200"/>
          <p14:tracePt t="81427" x="10433050" y="2235200"/>
          <p14:tracePt t="81444" x="10591800" y="2235200"/>
          <p14:tracePt t="81460" x="10731500" y="2235200"/>
          <p14:tracePt t="81477" x="10833100" y="2235200"/>
          <p14:tracePt t="81494" x="10883900" y="2235200"/>
          <p14:tracePt t="81510" x="10896600" y="2235200"/>
          <p14:tracePt t="81812" x="0" y="0"/>
        </p14:tracePtLst>
        <p14:tracePtLst>
          <p14:tracePt t="82364" x="8096250" y="2292350"/>
          <p14:tracePt t="82455" x="8115300" y="2292350"/>
          <p14:tracePt t="82464" x="8147050" y="2292350"/>
          <p14:tracePt t="82477" x="8286750" y="2292350"/>
          <p14:tracePt t="82494" x="8502650" y="2292350"/>
          <p14:tracePt t="82510" x="8820150" y="2292350"/>
          <p14:tracePt t="82528" x="9169400" y="2292350"/>
          <p14:tracePt t="82531" x="9347200" y="2292350"/>
          <p14:tracePt t="82544" x="9493250" y="2292350"/>
          <p14:tracePt t="82561" x="9759950" y="2292350"/>
          <p14:tracePt t="82577" x="9988550" y="2292350"/>
          <p14:tracePt t="82579" x="10083800" y="2292350"/>
          <p14:tracePt t="82594" x="10166350" y="2292350"/>
          <p14:tracePt t="82611" x="10350500" y="2292350"/>
          <p14:tracePt t="82627" x="10407650" y="2292350"/>
          <p14:tracePt t="82643" x="10452100" y="2292350"/>
          <p14:tracePt t="82660" x="10483850" y="2292350"/>
          <p14:tracePt t="82677" x="10521950" y="2292350"/>
          <p14:tracePt t="82693" x="10547350" y="2292350"/>
          <p14:tracePt t="82710" x="10553700" y="2292350"/>
          <p14:tracePt t="82755" x="10560050" y="2292350"/>
          <p14:tracePt t="82764" x="10566400" y="2292350"/>
          <p14:tracePt t="82924" x="10553700" y="2292350"/>
          <p14:tracePt t="82932" x="10509250" y="2292350"/>
          <p14:tracePt t="82943" x="10458450" y="2292350"/>
          <p14:tracePt t="82960" x="10318750" y="2292350"/>
          <p14:tracePt t="82976" x="10102850" y="2292350"/>
          <p14:tracePt t="82993" x="9842500" y="2292350"/>
          <p14:tracePt t="82995" x="9709150" y="2292350"/>
          <p14:tracePt t="83010" x="9607550" y="2292350"/>
          <p14:tracePt t="83027" x="9334500" y="2292350"/>
          <p14:tracePt t="83044" x="9175750" y="2292350"/>
          <p14:tracePt t="83060" x="8972550" y="2292350"/>
          <p14:tracePt t="83077" x="8756650" y="2292350"/>
          <p14:tracePt t="83094" x="8496300" y="2292350"/>
          <p14:tracePt t="83110" x="8274050" y="2292350"/>
          <p14:tracePt t="83127" x="8096250" y="2292350"/>
          <p14:tracePt t="83143" x="8001000" y="2292350"/>
          <p14:tracePt t="83160" x="7962900" y="2292350"/>
          <p14:tracePt t="83307" x="7969250" y="2292350"/>
          <p14:tracePt t="83314" x="7994650" y="2292350"/>
          <p14:tracePt t="83326" x="8032750" y="2292350"/>
          <p14:tracePt t="83343" x="8191500" y="2292350"/>
          <p14:tracePt t="83360" x="8470900" y="2292350"/>
          <p14:tracePt t="83376" x="8864600" y="2292350"/>
          <p14:tracePt t="83393" x="9315450" y="2292350"/>
          <p14:tracePt t="83395" x="9531350" y="2292350"/>
          <p14:tracePt t="83410" x="9728200" y="2292350"/>
          <p14:tracePt t="83426" x="10077450" y="2292350"/>
          <p14:tracePt t="83443" x="10172700" y="2292350"/>
          <p14:tracePt t="83460" x="10204450" y="2292350"/>
          <p14:tracePt t="83493" x="10210800" y="2292350"/>
          <p14:tracePt t="83517" x="10217150" y="2292350"/>
          <p14:tracePt t="83527" x="10223500" y="2292350"/>
          <p14:tracePt t="83543" x="10229850" y="2292350"/>
          <p14:tracePt t="83560" x="10236200" y="2292350"/>
          <p14:tracePt t="83651" x="0" y="0"/>
        </p14:tracePtLst>
        <p14:tracePtLst>
          <p14:tracePt t="85181" x="7867650" y="2184400"/>
          <p14:tracePt t="85207" x="7867650" y="2178050"/>
          <p14:tracePt t="85225" x="7899400" y="2171700"/>
          <p14:tracePt t="85229" x="7937500" y="2171700"/>
          <p14:tracePt t="85240" x="7994650" y="2171700"/>
          <p14:tracePt t="85251" x="8058150" y="2171700"/>
          <p14:tracePt t="85259" x="8235950" y="2171700"/>
          <p14:tracePt t="85276" x="8464550" y="2171700"/>
          <p14:tracePt t="85293" x="8712200" y="2171700"/>
          <p14:tracePt t="85310" x="8991600" y="2171700"/>
          <p14:tracePt t="85326" x="9213850" y="2171700"/>
          <p14:tracePt t="85343" x="9410700" y="2171700"/>
          <p14:tracePt t="85359" x="9569450" y="2171700"/>
          <p14:tracePt t="85376" x="9721850" y="2171700"/>
          <p14:tracePt t="85393" x="9848850" y="2171700"/>
          <p14:tracePt t="85409" x="9975850" y="2171700"/>
          <p14:tracePt t="85412" x="10039350" y="2171700"/>
          <p14:tracePt t="85426" x="10090150" y="2171700"/>
          <p14:tracePt t="85442" x="10280650" y="2171700"/>
          <p14:tracePt t="85459" x="10414000" y="2190750"/>
          <p14:tracePt t="85476" x="10509250" y="2203450"/>
          <p14:tracePt t="85492" x="10534650" y="2203450"/>
          <p14:tracePt t="85811" x="10541000" y="2209800"/>
          <p14:tracePt t="85818" x="10541000" y="2216150"/>
          <p14:tracePt t="85834" x="10534650" y="2216150"/>
          <p14:tracePt t="85843" x="10528300" y="2216150"/>
          <p14:tracePt t="85859" x="10521950" y="2216150"/>
          <p14:tracePt t="86507" x="0" y="0"/>
        </p14:tracePtLst>
        <p14:tracePtLst>
          <p14:tracePt t="88523" x="7397750" y="2419350"/>
          <p14:tracePt t="88579" x="0" y="0"/>
        </p14:tracePtLst>
        <p14:tracePtLst>
          <p14:tracePt t="89756" x="7410450" y="2457450"/>
          <p14:tracePt t="89892" x="7416800" y="2463800"/>
          <p14:tracePt t="89892" x="0" y="0"/>
        </p14:tracePtLst>
        <p14:tracePtLst>
          <p14:tracePt t="92656" x="8610600" y="2343150"/>
          <p14:tracePt t="92672" x="8604250" y="2355850"/>
          <p14:tracePt t="92681" x="8597900" y="2362200"/>
          <p14:tracePt t="92691" x="8591550" y="2387600"/>
          <p14:tracePt t="92707" x="8591550" y="2425700"/>
          <p14:tracePt t="92723" x="8591550" y="2457450"/>
          <p14:tracePt t="92740" x="8610600" y="2520950"/>
          <p14:tracePt t="92757" x="8636000" y="2552700"/>
          <p14:tracePt t="92773" x="8661400" y="2584450"/>
          <p14:tracePt t="92790" x="8680450" y="2609850"/>
          <p14:tracePt t="92807" x="8693150" y="2616200"/>
          <p14:tracePt t="92825" x="8699500" y="2622550"/>
          <p14:tracePt t="93045" x="8705850" y="2622550"/>
          <p14:tracePt t="93053" x="8712200" y="2622550"/>
          <p14:tracePt t="93062" x="8731250" y="2622550"/>
          <p14:tracePt t="93073" x="8750300" y="2622550"/>
          <p14:tracePt t="93092" x="8845550" y="2622550"/>
          <p14:tracePt t="93106" x="8909050" y="2622550"/>
          <p14:tracePt t="93107" x="0" y="0"/>
        </p14:tracePtLst>
        <p14:tracePtLst>
          <p14:tracePt t="93693" x="10820400" y="2381250"/>
          <p14:tracePt t="93701" x="10839450" y="2406650"/>
          <p14:tracePt t="93709" x="10852150" y="2444750"/>
          <p14:tracePt t="93723" x="10864850" y="2482850"/>
          <p14:tracePt t="93740" x="10871200" y="2508250"/>
          <p14:tracePt t="93756" x="10871200" y="2540000"/>
          <p14:tracePt t="93773" x="10864850" y="2578100"/>
          <p14:tracePt t="93790" x="10852150" y="2609850"/>
          <p14:tracePt t="93806" x="10833100" y="2622550"/>
          <p14:tracePt t="93823" x="10807700" y="2628900"/>
          <p14:tracePt t="93840" x="10801350" y="2635250"/>
          <p14:tracePt t="93856" x="10782300" y="2635250"/>
          <p14:tracePt t="93859" x="10763250" y="2635250"/>
          <p14:tracePt t="93890" x="10750550" y="2635250"/>
          <p14:tracePt t="93947" x="0" y="0"/>
        </p14:tracePtLst>
        <p14:tracePtLst>
          <p14:tracePt t="94735" x="8610600" y="2260600"/>
          <p14:tracePt t="94749" x="8604250" y="2260600"/>
          <p14:tracePt t="94764" x="8597900" y="2260600"/>
          <p14:tracePt t="94783" x="8591550" y="2260600"/>
          <p14:tracePt t="94798" x="8585200" y="2260600"/>
          <p14:tracePt t="94806" x="8572500" y="2266950"/>
          <p14:tracePt t="94823" x="8559800" y="2286000"/>
          <p14:tracePt t="94840" x="8540750" y="2317750"/>
          <p14:tracePt t="94857" x="8534400" y="2336800"/>
          <p14:tracePt t="94860" x="8534400" y="2355850"/>
          <p14:tracePt t="94873" x="8534400" y="2368550"/>
          <p14:tracePt t="94889" x="8534400" y="2406650"/>
          <p14:tracePt t="94892" x="8534400" y="2419350"/>
          <p14:tracePt t="94906" x="8534400" y="2444750"/>
          <p14:tracePt t="94909" x="8534400" y="2457450"/>
          <p14:tracePt t="94923" x="8547100" y="2489200"/>
          <p14:tracePt t="94939" x="8553450" y="2501900"/>
          <p14:tracePt t="94956" x="8559800" y="2520950"/>
          <p14:tracePt t="94973" x="8559800" y="2527300"/>
          <p14:tracePt t="95006" x="8559800" y="2533650"/>
          <p14:tracePt t="95045" x="8559800" y="2540000"/>
          <p14:tracePt t="95052" x="8553450" y="2540000"/>
          <p14:tracePt t="95061" x="8547100" y="2540000"/>
          <p14:tracePt t="95078" x="8534400" y="2540000"/>
          <p14:tracePt t="95092" x="8528050" y="2540000"/>
          <p14:tracePt t="95260" x="8521700" y="2546350"/>
          <p14:tracePt t="95275" x="8528050" y="2571750"/>
          <p14:tracePt t="95284" x="8540750" y="2584450"/>
          <p14:tracePt t="95294" x="8553450" y="2603500"/>
          <p14:tracePt t="95306" x="8566150" y="2622550"/>
          <p14:tracePt t="95323" x="8623300" y="2673350"/>
          <p14:tracePt t="95340" x="8629650" y="2679700"/>
          <p14:tracePt t="95405" x="8636000" y="2679700"/>
          <p14:tracePt t="95412" x="8642350" y="2679700"/>
          <p14:tracePt t="95422" x="8648700" y="2679700"/>
          <p14:tracePt t="95422" x="0" y="0"/>
        </p14:tracePtLst>
        <p14:tracePtLst>
          <p14:tracePt t="96031" x="10775950" y="2355850"/>
          <p14:tracePt t="96046" x="10788650" y="2374900"/>
          <p14:tracePt t="96064" x="10795000" y="2406650"/>
          <p14:tracePt t="96067" x="10795000" y="2425700"/>
          <p14:tracePt t="96078" x="10795000" y="2457450"/>
          <p14:tracePt t="96090" x="10795000" y="2489200"/>
          <p14:tracePt t="96106" x="10795000" y="2546350"/>
          <p14:tracePt t="96109" x="10795000" y="2559050"/>
          <p14:tracePt t="96123" x="10795000" y="2565400"/>
          <p14:tracePt t="96139" x="10801350" y="2578100"/>
          <p14:tracePt t="96164" x="10801350" y="2584450"/>
          <p14:tracePt t="96179" x="10814050" y="2584450"/>
          <p14:tracePt t="96189" x="10826750" y="2584450"/>
          <p14:tracePt t="96205" x="10852150" y="2584450"/>
          <p14:tracePt t="96223" x="10871200" y="2578100"/>
          <p14:tracePt t="96239" x="10890250" y="2565400"/>
          <p14:tracePt t="96255" x="10890250" y="2559050"/>
          <p14:tracePt t="96272" x="10890250" y="2546350"/>
          <p14:tracePt t="96305" x="10890250" y="2540000"/>
          <p14:tracePt t="96333" x="10877550" y="2540000"/>
          <p14:tracePt t="96347" x="10864850" y="2546350"/>
          <p14:tracePt t="96356" x="10858500" y="2552700"/>
          <p14:tracePt t="96373" x="10858500" y="2559050"/>
          <p14:tracePt t="96389" x="10852150" y="2584450"/>
          <p14:tracePt t="96406" x="10839450" y="2590800"/>
          <p14:tracePt t="96422" x="10833100" y="2603500"/>
          <p14:tracePt t="96439" x="10820400" y="2609850"/>
          <p14:tracePt t="96472" x="10807700" y="2609850"/>
          <p14:tracePt t="96489" x="10801350" y="2609850"/>
          <p14:tracePt t="96505" x="10795000" y="2609850"/>
          <p14:tracePt t="96611" x="0" y="0"/>
        </p14:tracePtLst>
        <p14:tracePtLst>
          <p14:tracePt t="97017" x="10788650" y="2368550"/>
          <p14:tracePt t="97033" x="10820400" y="2381250"/>
          <p14:tracePt t="97052" x="10833100" y="2400300"/>
          <p14:tracePt t="97054" x="10839450" y="2406650"/>
          <p14:tracePt t="97077" x="10839450" y="2413000"/>
          <p14:tracePt t="97086" x="10839450" y="2419350"/>
          <p14:tracePt t="97100" x="10839450" y="2432050"/>
          <p14:tracePt t="97110" x="10839450" y="2438400"/>
          <p14:tracePt t="97122" x="10839450" y="2444750"/>
          <p14:tracePt t="97139" x="10839450" y="2476500"/>
          <p14:tracePt t="97155" x="10839450" y="2489200"/>
          <p14:tracePt t="97172" x="10839450" y="2501900"/>
          <p14:tracePt t="97228" x="10839450" y="2508250"/>
          <p14:tracePt t="97243" x="10839450" y="2514600"/>
          <p14:tracePt t="97251" x="10839450" y="2520950"/>
          <p14:tracePt t="97259" x="10845800" y="2527300"/>
          <p14:tracePt t="97284" x="10852150" y="2527300"/>
          <p14:tracePt t="97292" x="10858500" y="2527300"/>
          <p14:tracePt t="97305" x="10864850" y="2527300"/>
          <p14:tracePt t="97322" x="10877550" y="2527300"/>
          <p14:tracePt t="97555" x="0" y="0"/>
        </p14:tracePtLst>
        <p14:tracePtLst>
          <p14:tracePt t="99627" x="8794750" y="2514600"/>
          <p14:tracePt t="99701" x="8801100" y="2514600"/>
          <p14:tracePt t="99707" x="8820150" y="2514600"/>
          <p14:tracePt t="99721" x="8851900" y="2514600"/>
          <p14:tracePt t="99738" x="8978900" y="2514600"/>
          <p14:tracePt t="99754" x="9213850" y="2514600"/>
          <p14:tracePt t="99771" x="9309100" y="2514600"/>
          <p14:tracePt t="99787" x="9347200" y="2514600"/>
          <p14:tracePt t="99804" x="9353550" y="2514600"/>
          <p14:tracePt t="99971" x="0" y="0"/>
        </p14:tracePtLst>
        <p14:tracePtLst>
          <p14:tracePt t="100275" x="9569450" y="2514600"/>
          <p14:tracePt t="100387" x="9582150" y="2514600"/>
          <p14:tracePt t="100394" x="9588500" y="2514600"/>
          <p14:tracePt t="100404" x="9613900" y="2514600"/>
          <p14:tracePt t="100421" x="9709150" y="2514600"/>
          <p14:tracePt t="100422" x="0" y="0"/>
        </p14:tracePtLst>
        <p14:tracePtLst>
          <p14:tracePt t="100846" x="10267950" y="2514600"/>
          <p14:tracePt t="100963" x="0" y="0"/>
        </p14:tracePtLst>
        <p14:tracePtLst>
          <p14:tracePt t="102267" x="9455150" y="2444750"/>
          <p14:tracePt t="102299" x="9467850" y="2444750"/>
          <p14:tracePt t="102308" x="9499600" y="2444750"/>
          <p14:tracePt t="102320" x="9550400" y="2444750"/>
          <p14:tracePt t="102337" x="9696450" y="2444750"/>
          <p14:tracePt t="102353" x="9880600" y="2444750"/>
          <p14:tracePt t="102354" x="9963150" y="2444750"/>
          <p14:tracePt t="102371" x="10109200" y="2444750"/>
          <p14:tracePt t="102387" x="10236200" y="2444750"/>
          <p14:tracePt t="102403" x="10306050" y="2444750"/>
          <p14:tracePt t="102420" x="10344150" y="2444750"/>
          <p14:tracePt t="102437" x="10356850" y="2444750"/>
          <p14:tracePt t="102675" x="0" y="0"/>
        </p14:tracePtLst>
        <p14:tracePtLst>
          <p14:tracePt t="103900" x="8851900" y="2476500"/>
          <p14:tracePt t="103915" x="8870950" y="2476500"/>
          <p14:tracePt t="103924" x="8902700" y="2476500"/>
          <p14:tracePt t="103936" x="8947150" y="2476500"/>
          <p14:tracePt t="103954" x="9080500" y="2476500"/>
          <p14:tracePt t="103956" x="9175750" y="2476500"/>
          <p14:tracePt t="103969" x="9271000" y="2476500"/>
          <p14:tracePt t="103986" x="9632950" y="2476500"/>
          <p14:tracePt t="104003" x="9931400" y="2501900"/>
          <p14:tracePt t="104019" x="10121900" y="2527300"/>
          <p14:tracePt t="104036" x="10185400" y="2533650"/>
          <p14:tracePt t="104053" x="10198100" y="2533650"/>
          <p14:tracePt t="104069" x="10204450" y="2533650"/>
          <p14:tracePt t="104155" x="0" y="0"/>
        </p14:tracePtLst>
        <p14:tracePtLst>
          <p14:tracePt t="104583" x="10763250" y="2368550"/>
          <p14:tracePt t="104619" x="10750550" y="2368550"/>
          <p14:tracePt t="104628" x="10750550" y="2381250"/>
          <p14:tracePt t="104636" x="10744200" y="2406650"/>
          <p14:tracePt t="104653" x="10744200" y="2432050"/>
          <p14:tracePt t="104669" x="10744200" y="2463800"/>
          <p14:tracePt t="104686" x="10744200" y="2482850"/>
          <p14:tracePt t="104739" x="10744200" y="2489200"/>
          <p14:tracePt t="104749" x="10750550" y="2495550"/>
          <p14:tracePt t="104764" x="10769600" y="2501900"/>
          <p14:tracePt t="104771" x="10775950" y="2501900"/>
          <p14:tracePt t="104786" x="10814050" y="2508250"/>
          <p14:tracePt t="104802" x="10820400" y="2508250"/>
          <p14:tracePt t="104819" x="10826750" y="2508250"/>
          <p14:tracePt t="104982" x="10833100" y="2514600"/>
          <p14:tracePt t="104998" x="10833100" y="2520950"/>
          <p14:tracePt t="105011" x="10833100" y="2546350"/>
          <p14:tracePt t="105020" x="10833100" y="2559050"/>
          <p14:tracePt t="105036" x="10833100" y="2565400"/>
          <p14:tracePt t="105099" x="10833100" y="2571750"/>
          <p14:tracePt t="105211" x="0" y="0"/>
        </p14:tracePtLst>
        <p14:tracePtLst>
          <p14:tracePt t="105803" x="8547100" y="2317750"/>
          <p14:tracePt t="105835" x="8540750" y="2317750"/>
          <p14:tracePt t="105851" x="8540750" y="2324100"/>
          <p14:tracePt t="105868" x="8540750" y="2336800"/>
          <p14:tracePt t="105877" x="8540750" y="2355850"/>
          <p14:tracePt t="105885" x="8540750" y="2368550"/>
          <p14:tracePt t="105902" x="8540750" y="2406650"/>
          <p14:tracePt t="105919" x="8540750" y="2451100"/>
          <p14:tracePt t="105936" x="8540750" y="2476500"/>
          <p14:tracePt t="105938" x="8540750" y="2495550"/>
          <p14:tracePt t="105952" x="8540750" y="2508250"/>
          <p14:tracePt t="105969" x="8540750" y="2527300"/>
          <p14:tracePt t="105986" x="8540750" y="2533650"/>
          <p14:tracePt t="106020" x="8540750" y="2540000"/>
          <p14:tracePt t="106028" x="8534400" y="2552700"/>
          <p14:tracePt t="106035" x="8528050" y="2552700"/>
          <p14:tracePt t="106069" x="8521700" y="2552700"/>
          <p14:tracePt t="106291" x="8515350" y="2559050"/>
          <p14:tracePt t="106300" x="8515350" y="2565400"/>
          <p14:tracePt t="106300" x="0" y="0"/>
        </p14:tracePtLst>
        <p14:tracePtLst>
          <p14:tracePt t="106982" x="10788650" y="2355850"/>
          <p14:tracePt t="107036" x="10788650" y="2368550"/>
          <p14:tracePt t="107048" x="10788650" y="2374900"/>
          <p14:tracePt t="107060" x="10788650" y="2406650"/>
          <p14:tracePt t="107072" x="10788650" y="2425700"/>
          <p14:tracePt t="107085" x="10801350" y="2463800"/>
          <p14:tracePt t="107102" x="10820400" y="2501900"/>
          <p14:tracePt t="107118" x="10833100" y="2520950"/>
          <p14:tracePt t="107135" x="10852150" y="2546350"/>
          <p14:tracePt t="107152" x="10871200" y="2552700"/>
          <p14:tracePt t="107169" x="10877550" y="2559050"/>
          <p14:tracePt t="107186" x="10896600" y="2559050"/>
          <p14:tracePt t="107202" x="10902950" y="2559050"/>
          <p14:tracePt t="107228" x="10909300" y="2559050"/>
          <p14:tracePt t="107347" x="10909300" y="2565400"/>
          <p14:tracePt t="107358" x="10902950" y="2571750"/>
          <p14:tracePt t="107374" x="10896600" y="2590800"/>
          <p14:tracePt t="107385" x="10890250" y="2597150"/>
          <p14:tracePt t="107402" x="10883900" y="2603500"/>
          <p14:tracePt t="107404" x="10877550" y="2603500"/>
          <p14:tracePt t="107420" x="10845800" y="2616200"/>
          <p14:tracePt t="107435" x="10826750" y="2616200"/>
          <p14:tracePt t="107452" x="10807700" y="2622550"/>
          <p14:tracePt t="107468" x="10801350" y="2622550"/>
          <p14:tracePt t="107485" x="10795000" y="2622550"/>
          <p14:tracePt t="107486" x="0" y="0"/>
        </p14:tracePtLst>
        <p14:tracePtLst>
          <p14:tracePt t="108230" x="10706100" y="2438400"/>
          <p14:tracePt t="108379" x="0" y="0"/>
        </p14:tracePtLst>
        <p14:tracePtLst>
          <p14:tracePt t="108752" x="10706100" y="2482850"/>
          <p14:tracePt t="108772" x="0" y="0"/>
        </p14:tracePtLst>
        <p14:tracePtLst>
          <p14:tracePt t="111976" x="7283450" y="2667000"/>
          <p14:tracePt t="112007" x="7277100" y="2667000"/>
          <p14:tracePt t="112022" x="7277100" y="2686050"/>
          <p14:tracePt t="112038" x="7277100" y="2736850"/>
          <p14:tracePt t="112054" x="7277100" y="2774950"/>
          <p14:tracePt t="112067" x="7296150" y="2819400"/>
          <p14:tracePt t="112083" x="7315200" y="2838450"/>
          <p14:tracePt t="112100" x="7327900" y="2857500"/>
          <p14:tracePt t="112117" x="7346950" y="2876550"/>
          <p14:tracePt t="112133" x="7353300" y="2876550"/>
          <p14:tracePt t="112150" x="7359650" y="2876550"/>
          <p14:tracePt t="112167" x="7366000" y="2876550"/>
          <p14:tracePt t="112184" x="7372350" y="2876550"/>
          <p14:tracePt t="112200" x="7378700" y="2876550"/>
          <p14:tracePt t="112217" x="0" y="0"/>
        </p14:tracePtLst>
        <p14:tracePtLst>
          <p14:tracePt t="112420" x="7366000" y="2667000"/>
          <p14:tracePt t="112437" x="7366000" y="2673350"/>
          <p14:tracePt t="112452" x="7366000" y="2717800"/>
          <p14:tracePt t="112468" x="7372350" y="2768600"/>
          <p14:tracePt t="112485" x="7372350" y="2813050"/>
          <p14:tracePt t="112501" x="7372350" y="2832100"/>
          <p14:tracePt t="112517" x="7372350" y="2838450"/>
          <p14:tracePt t="112550" x="7372350" y="2851150"/>
          <p14:tracePt t="112567" x="7372350" y="2857500"/>
          <p14:tracePt t="112583" x="7359650" y="2857500"/>
          <p14:tracePt t="112600" x="7346950" y="2857500"/>
          <p14:tracePt t="112617" x="7340600" y="2857500"/>
          <p14:tracePt t="112643" x="0" y="0"/>
        </p14:tracePtLst>
        <p14:tracePtLst>
          <p14:tracePt t="112932" x="7308850" y="2628900"/>
          <p14:tracePt t="112944" x="7308850" y="2635250"/>
          <p14:tracePt t="112957" x="7296150" y="2641600"/>
          <p14:tracePt t="112968" x="7296150" y="2647950"/>
          <p14:tracePt t="112984" x="7289800" y="2660650"/>
          <p14:tracePt t="112987" x="7283450" y="2673350"/>
          <p14:tracePt t="113000" x="7283450" y="2692400"/>
          <p14:tracePt t="113017" x="7283450" y="2717800"/>
          <p14:tracePt t="113033" x="7283450" y="2755900"/>
          <p14:tracePt t="113035" x="7283450" y="2768600"/>
          <p14:tracePt t="113050" x="7283450" y="2787650"/>
          <p14:tracePt t="113067" x="7283450" y="2819400"/>
          <p14:tracePt t="113083" x="7296150" y="2832100"/>
          <p14:tracePt t="113100" x="7296150" y="2838450"/>
          <p14:tracePt t="113116" x="7302500" y="2838450"/>
          <p14:tracePt t="113150" x="7308850" y="2838450"/>
          <p14:tracePt t="113179" x="7315200" y="2838450"/>
          <p14:tracePt t="113188" x="7321550" y="2832100"/>
          <p14:tracePt t="113203" x="7321550" y="2819400"/>
          <p14:tracePt t="113218" x="7321550" y="2806700"/>
          <p14:tracePt t="113233" x="7327900" y="2774950"/>
          <p14:tracePt t="113251" x="7327900" y="2768600"/>
          <p14:tracePt t="113253" x="7327900" y="2762250"/>
          <p14:tracePt t="113266" x="7327900" y="2755900"/>
          <p14:tracePt t="113284" x="7327900" y="2743200"/>
          <p14:tracePt t="113373" x="7327900" y="2736850"/>
          <p14:tracePt t="113659" x="0" y="0"/>
        </p14:tracePtLst>
        <p14:tracePtLst>
          <p14:tracePt t="114077" x="7296150" y="2660650"/>
          <p14:tracePt t="114127" x="7289800" y="2660650"/>
          <p14:tracePt t="114157" x="7289800" y="2667000"/>
          <p14:tracePt t="114173" x="7289800" y="2686050"/>
          <p14:tracePt t="114189" x="7289800" y="2711450"/>
          <p14:tracePt t="114201" x="7289800" y="2724150"/>
          <p14:tracePt t="114217" x="7289800" y="2762250"/>
          <p14:tracePt t="114234" x="7289800" y="2800350"/>
          <p14:tracePt t="114237" x="7296150" y="2813050"/>
          <p14:tracePt t="114249" x="7308850" y="2825750"/>
          <p14:tracePt t="114267" x="7321550" y="2844800"/>
          <p14:tracePt t="114283" x="7340600" y="2857500"/>
          <p14:tracePt t="114300" x="7346950" y="2863850"/>
          <p14:tracePt t="114374" x="7353300" y="2863850"/>
          <p14:tracePt t="114380" x="7359650" y="2857500"/>
          <p14:tracePt t="114388" x="7359650" y="2851150"/>
          <p14:tracePt t="114399" x="7359650" y="2838450"/>
          <p14:tracePt t="114416" x="7359650" y="2819400"/>
          <p14:tracePt t="114432" x="7359650" y="2774950"/>
          <p14:tracePt t="114450" x="7359650" y="2743200"/>
          <p14:tracePt t="114466" x="7359650" y="2698750"/>
          <p14:tracePt t="114483" x="7359650" y="2679700"/>
          <p14:tracePt t="114500" x="7359650" y="2673350"/>
          <p14:tracePt t="114637" x="7359650" y="2686050"/>
          <p14:tracePt t="114654" x="7359650" y="2711450"/>
          <p14:tracePt t="114666" x="7372350" y="2743200"/>
          <p14:tracePt t="114684" x="7372350" y="2762250"/>
          <p14:tracePt t="114700" x="7372350" y="2774950"/>
          <p14:tracePt t="114716" x="7372350" y="2787650"/>
          <p14:tracePt t="114733" x="7372350" y="2800350"/>
          <p14:tracePt t="114829" x="7372350" y="2806700"/>
          <p14:tracePt t="114863" x="7372350" y="2813050"/>
          <p14:tracePt t="115155" x="0" y="0"/>
        </p14:tracePtLst>
        <p14:tracePtLst>
          <p14:tracePt t="115677" x="7480300" y="2736850"/>
          <p14:tracePt t="115846" x="7486650" y="2736850"/>
          <p14:tracePt t="115863" x="7499350" y="2736850"/>
          <p14:tracePt t="115880" x="7518400" y="2736850"/>
          <p14:tracePt t="115884" x="7524750" y="2736850"/>
          <p14:tracePt t="115900" x="7531100" y="2736850"/>
          <p14:tracePt t="115959" x="7537450" y="2736850"/>
          <p14:tracePt t="115982" x="7550150" y="2730500"/>
          <p14:tracePt t="116006" x="7556500" y="2730500"/>
          <p14:tracePt t="116020" x="7569200" y="2730500"/>
          <p14:tracePt t="116032" x="7575550" y="2730500"/>
          <p14:tracePt t="116050" x="7588250" y="2730500"/>
          <p14:tracePt t="116053" x="7594600" y="2730500"/>
          <p14:tracePt t="116065" x="7600950" y="2730500"/>
          <p14:tracePt t="116082" x="7613650" y="2730500"/>
          <p14:tracePt t="116211" x="0" y="0"/>
        </p14:tracePtLst>
        <p14:tracePtLst>
          <p14:tracePt t="116885" x="7874000" y="2622550"/>
          <p14:tracePt t="116909" x="7867650" y="2622550"/>
          <p14:tracePt t="116921" x="7854950" y="2622550"/>
          <p14:tracePt t="116932" x="7842250" y="2628900"/>
          <p14:tracePt t="116948" x="7829550" y="2647950"/>
          <p14:tracePt t="116965" x="7816850" y="2660650"/>
          <p14:tracePt t="116982" x="7810500" y="2679700"/>
          <p14:tracePt t="116999" x="7810500" y="2698750"/>
          <p14:tracePt t="117015" x="7810500" y="2730500"/>
          <p14:tracePt t="117032" x="7810500" y="2768600"/>
          <p14:tracePt t="117049" x="7829550" y="2800350"/>
          <p14:tracePt t="117051" x="7842250" y="2806700"/>
          <p14:tracePt t="117065" x="7861300" y="2819400"/>
          <p14:tracePt t="117082" x="7918450" y="2851150"/>
          <p14:tracePt t="117098" x="8013700" y="2863850"/>
          <p14:tracePt t="117115" x="8064500" y="2863850"/>
          <p14:tracePt t="117132" x="8083550" y="2863850"/>
          <p14:tracePt t="117148" x="8108950" y="2863850"/>
          <p14:tracePt t="117165" x="8128000" y="2832100"/>
          <p14:tracePt t="117182" x="8134350" y="2774950"/>
          <p14:tracePt t="117199" x="8134350" y="2724150"/>
          <p14:tracePt t="117215" x="8134350" y="2667000"/>
          <p14:tracePt t="117232" x="8115300" y="2628900"/>
          <p14:tracePt t="117249" x="8096250" y="2597150"/>
          <p14:tracePt t="117251" x="8077200" y="2584450"/>
          <p14:tracePt t="117265" x="8051800" y="2571750"/>
          <p14:tracePt t="117282" x="8013700" y="2559050"/>
          <p14:tracePt t="117298" x="7994650" y="2559050"/>
          <p14:tracePt t="117315" x="7981950" y="2559050"/>
          <p14:tracePt t="117332" x="7956550" y="2571750"/>
          <p14:tracePt t="117348" x="7931150" y="2622550"/>
          <p14:tracePt t="117365" x="7905750" y="2673350"/>
          <p14:tracePt t="117381" x="7886700" y="2711450"/>
          <p14:tracePt t="117398" x="7886700" y="2730500"/>
          <p14:tracePt t="117415" x="7886700" y="2743200"/>
          <p14:tracePt t="117431" x="7886700" y="2755900"/>
          <p14:tracePt t="117448" x="7893050" y="2774950"/>
          <p14:tracePt t="117465" x="7937500" y="2787650"/>
          <p14:tracePt t="117468" x="7969250" y="2794000"/>
          <p14:tracePt t="117481" x="7988300" y="2794000"/>
          <p14:tracePt t="117499" x="8051800" y="2794000"/>
          <p14:tracePt t="117515" x="8077200" y="2781300"/>
          <p14:tracePt t="117532" x="8077200" y="2774950"/>
          <p14:tracePt t="117548" x="8077200" y="2743200"/>
          <p14:tracePt t="117565" x="8070850" y="2724150"/>
          <p14:tracePt t="117581" x="8051800" y="2705100"/>
          <p14:tracePt t="117598" x="8026400" y="2686050"/>
          <p14:tracePt t="117615" x="7994650" y="2673350"/>
          <p14:tracePt t="117631" x="7988300" y="2673350"/>
          <p14:tracePt t="117648" x="7981950" y="2673350"/>
          <p14:tracePt t="117665" x="7969250" y="2673350"/>
          <p14:tracePt t="117681" x="7962900" y="2717800"/>
          <p14:tracePt t="117683" x="7956550" y="2743200"/>
          <p14:tracePt t="117698" x="7956550" y="2781300"/>
          <p14:tracePt t="117715" x="7956550" y="2794000"/>
          <p14:tracePt t="117732" x="7956550" y="2800350"/>
          <p14:tracePt t="117765" x="7956550" y="2806700"/>
          <p14:tracePt t="117782" x="7981950" y="2806700"/>
          <p14:tracePt t="117798" x="8020050" y="2794000"/>
          <p14:tracePt t="117815" x="8051800" y="2755900"/>
          <p14:tracePt t="117831" x="8070850" y="2724150"/>
          <p14:tracePt t="117848" x="8070850" y="2698750"/>
          <p14:tracePt t="117865" x="8070850" y="2686050"/>
          <p14:tracePt t="117881" x="8070850" y="2679700"/>
          <p14:tracePt t="117915" x="8064500" y="2679700"/>
          <p14:tracePt t="117931" x="8058150" y="2679700"/>
          <p14:tracePt t="117948" x="8051800" y="2679700"/>
          <p14:tracePt t="117955" x="8045450" y="2679700"/>
          <p14:tracePt t="117971" x="8039100" y="2679700"/>
          <p14:tracePt t="117988" x="8039100" y="2686050"/>
          <p14:tracePt t="117998" x="8039100" y="2698750"/>
          <p14:tracePt t="118015" x="8039100" y="2730500"/>
          <p14:tracePt t="118032" x="8039100" y="2755900"/>
          <p14:tracePt t="118034" x="8039100" y="2768600"/>
          <p14:tracePt t="118051" x="8039100" y="2774950"/>
          <p14:tracePt t="118148" x="8039100" y="2762250"/>
          <p14:tracePt t="118157" x="8032750" y="2736850"/>
          <p14:tracePt t="118165" x="8026400" y="2730500"/>
          <p14:tracePt t="118181" x="8013700" y="2717800"/>
          <p14:tracePt t="118198" x="8001000" y="2705100"/>
          <p14:tracePt t="118216" x="7969250" y="2692400"/>
          <p14:tracePt t="118232" x="7937500" y="2692400"/>
          <p14:tracePt t="118234" x="7918450" y="2692400"/>
          <p14:tracePt t="118249" x="7886700" y="2692400"/>
          <p14:tracePt t="118265" x="7816850" y="2698750"/>
          <p14:tracePt t="118282" x="7778750" y="2711450"/>
          <p14:tracePt t="118284" x="7766050" y="2724150"/>
          <p14:tracePt t="118298" x="7753350" y="2755900"/>
          <p14:tracePt t="118316" x="7753350" y="2768600"/>
          <p14:tracePt t="118331" x="7753350" y="2774950"/>
          <p14:tracePt t="118358" x="7753350" y="2781300"/>
          <p14:tracePt t="118365" x="7759700" y="2794000"/>
          <p14:tracePt t="118381" x="7785100" y="2800350"/>
          <p14:tracePt t="118398" x="7848600" y="2813050"/>
          <p14:tracePt t="118414" x="7912100" y="2813050"/>
          <p14:tracePt t="118431" x="7962900" y="2806700"/>
          <p14:tracePt t="118448" x="7981950" y="2787650"/>
          <p14:tracePt t="118465" x="7988300" y="2755900"/>
          <p14:tracePt t="118481" x="7988300" y="2736850"/>
          <p14:tracePt t="118498" x="7988300" y="2717800"/>
          <p14:tracePt t="118514" x="7988300" y="2711450"/>
          <p14:tracePt t="118531" x="7969250" y="2711450"/>
          <p14:tracePt t="118685" x="7962900" y="2711450"/>
          <p14:tracePt t="118702" x="7956550" y="2711450"/>
          <p14:tracePt t="118710" x="7956550" y="2717800"/>
          <p14:tracePt t="118718" x="7956550" y="2724150"/>
          <p14:tracePt t="118731" x="7956550" y="2736850"/>
          <p14:tracePt t="118836" x="7956550" y="2724150"/>
          <p14:tracePt t="118849" x="7956550" y="2717800"/>
          <p14:tracePt t="118864" x="7956550" y="2698750"/>
          <p14:tracePt t="118881" x="7956550" y="2679700"/>
          <p14:tracePt t="118972" x="7956550" y="2692400"/>
          <p14:tracePt t="118997" x="7956550" y="2698750"/>
          <p14:tracePt t="119086" x="7950200" y="2698750"/>
          <p14:tracePt t="119100" x="7943850" y="2692400"/>
          <p14:tracePt t="119118" x="7937500" y="2686050"/>
          <p14:tracePt t="119135" x="7937500" y="2679700"/>
          <p14:tracePt t="119148" x="7924800" y="2679700"/>
          <p14:tracePt t="119165" x="7912100" y="2679700"/>
          <p14:tracePt t="119181" x="7886700" y="2698750"/>
          <p14:tracePt t="119198" x="7886700" y="2724150"/>
          <p14:tracePt t="119215" x="7886700" y="2749550"/>
          <p14:tracePt t="119219" x="7886700" y="2755900"/>
          <p14:tracePt t="119231" x="7886700" y="2762250"/>
          <p14:tracePt t="119248" x="7886700" y="2774950"/>
          <p14:tracePt t="119275" x="7893050" y="2774950"/>
          <p14:tracePt t="119284" x="7899400" y="2774950"/>
          <p14:tracePt t="119298" x="7905750" y="2774950"/>
          <p14:tracePt t="119315" x="7912100" y="2743200"/>
          <p14:tracePt t="119331" x="7918450" y="2717800"/>
          <p14:tracePt t="119348" x="7918450" y="2692400"/>
          <p14:tracePt t="120141" x="0" y="0"/>
        </p14:tracePtLst>
        <p14:tracePtLst>
          <p14:tracePt t="121926" x="7340600" y="3003550"/>
          <p14:tracePt t="121956" x="7334250" y="2997200"/>
          <p14:tracePt t="121989" x="7334250" y="3003550"/>
          <p14:tracePt t="121998" x="7327900" y="3022600"/>
          <p14:tracePt t="122014" x="7321550" y="3054350"/>
          <p14:tracePt t="122031" x="7321550" y="3092450"/>
          <p14:tracePt t="122048" x="7321550" y="3124200"/>
          <p14:tracePt t="122064" x="7321550" y="3143250"/>
          <p14:tracePt t="122080" x="7321550" y="3149600"/>
          <p14:tracePt t="122157" x="7321550" y="3143250"/>
          <p14:tracePt t="122166" x="7321550" y="3130550"/>
          <p14:tracePt t="122180" x="7321550" y="3092450"/>
          <p14:tracePt t="122197" x="7321550" y="3067050"/>
          <p14:tracePt t="122213" x="7321550" y="3048000"/>
          <p14:tracePt t="122231" x="7321550" y="3035300"/>
          <p14:tracePt t="122247" x="7321550" y="3028950"/>
          <p14:tracePt t="122264" x="7327900" y="3022600"/>
          <p14:tracePt t="122484" x="0" y="0"/>
        </p14:tracePtLst>
        <p14:tracePtLst>
          <p14:tracePt t="123083" x="7854950" y="2832100"/>
          <p14:tracePt t="123108" x="7848600" y="2832100"/>
          <p14:tracePt t="123115" x="7842250" y="2832100"/>
          <p14:tracePt t="123131" x="7835900" y="2832100"/>
          <p14:tracePt t="123139" x="7829550" y="2838450"/>
          <p14:tracePt t="123147" x="7829550" y="2844800"/>
          <p14:tracePt t="123163" x="7823200" y="2863850"/>
          <p14:tracePt t="123180" x="7823200" y="2908300"/>
          <p14:tracePt t="123196" x="7823200" y="2965450"/>
          <p14:tracePt t="123213" x="7829550" y="3022600"/>
          <p14:tracePt t="123230" x="7861300" y="3086100"/>
          <p14:tracePt t="123247" x="7880350" y="3111500"/>
          <p14:tracePt t="123263" x="7886700" y="3117850"/>
          <p14:tracePt t="123571" x="0" y="0"/>
        </p14:tracePtLst>
        <p14:tracePtLst>
          <p14:tracePt t="124179" x="9201150" y="2863850"/>
          <p14:tracePt t="124190" x="9201150" y="2876550"/>
          <p14:tracePt t="124196" x="9201150" y="2889250"/>
          <p14:tracePt t="124213" x="9201150" y="2933700"/>
          <p14:tracePt t="124229" x="9201150" y="2997200"/>
          <p14:tracePt t="124246" x="9201150" y="3092450"/>
          <p14:tracePt t="124263" x="9201150" y="3162300"/>
          <p14:tracePt t="124280" x="9213850" y="3213100"/>
          <p14:tracePt t="124283" x="9220200" y="3225800"/>
          <p14:tracePt t="124356" x="9226550" y="3232150"/>
          <p14:tracePt t="124379" x="9232900" y="3232150"/>
          <p14:tracePt t="124403" x="0" y="0"/>
        </p14:tracePtLst>
        <p14:tracePtLst>
          <p14:tracePt t="128548" x="1123950" y="1930400"/>
          <p14:tracePt t="128620" x="1130300" y="1930400"/>
          <p14:tracePt t="128627" x="1168400" y="1930400"/>
          <p14:tracePt t="128645" x="1314450" y="1955800"/>
          <p14:tracePt t="128661" x="1682750" y="2032000"/>
          <p14:tracePt t="128678" x="2241550" y="2114550"/>
          <p14:tracePt t="128694" x="2800350" y="2184400"/>
          <p14:tracePt t="128711" x="3117850" y="2197100"/>
          <p14:tracePt t="128728" x="3263900" y="2197100"/>
          <p14:tracePt t="128744" x="3289300" y="2197100"/>
          <p14:tracePt t="128762" x="3295650" y="2197100"/>
          <p14:tracePt t="128867" x="3289300" y="2197100"/>
          <p14:tracePt t="128876" x="3257550" y="2197100"/>
          <p14:tracePt t="128884" x="3225800" y="2197100"/>
          <p14:tracePt t="128894" x="3168650" y="2197100"/>
          <p14:tracePt t="128911" x="3035300" y="2197100"/>
          <p14:tracePt t="128928" x="2863850" y="2197100"/>
          <p14:tracePt t="128931" x="2800350" y="2197100"/>
          <p14:tracePt t="128944" x="2755900" y="2197100"/>
          <p14:tracePt t="128961" x="2717800" y="2197100"/>
          <p14:tracePt t="128978" x="2698750" y="2197100"/>
          <p14:tracePt t="129076" x="2717800" y="2197100"/>
          <p14:tracePt t="129083" x="2749550" y="2197100"/>
          <p14:tracePt t="129094" x="2794000" y="2197100"/>
          <p14:tracePt t="129111" x="2901950" y="2197100"/>
          <p14:tracePt t="129127" x="3028950" y="2197100"/>
          <p14:tracePt t="129144" x="3117850" y="2197100"/>
          <p14:tracePt t="129161" x="3136900" y="2197100"/>
          <p14:tracePt t="129177" x="3143250" y="2197100"/>
          <p14:tracePt t="129254" x="3130550" y="2197100"/>
          <p14:tracePt t="129260" x="3098800" y="2190750"/>
          <p14:tracePt t="129268" x="3054350" y="2184400"/>
          <p14:tracePt t="129278" x="2990850" y="2178050"/>
          <p14:tracePt t="129295" x="2819400" y="2139950"/>
          <p14:tracePt t="129311" x="2673350" y="2108200"/>
          <p14:tracePt t="129314" x="2628900" y="2101850"/>
          <p14:tracePt t="129328" x="2609850" y="2095500"/>
          <p14:tracePt t="129344" x="2597150" y="2095500"/>
          <p14:tracePt t="129347" x="2590800" y="2095500"/>
          <p14:tracePt t="129564" x="2584450" y="2095500"/>
          <p14:tracePt t="129576" x="2571750" y="2089150"/>
          <p14:tracePt t="129591" x="2540000" y="2082800"/>
          <p14:tracePt t="129606" x="2508250" y="2076450"/>
          <p14:tracePt t="129623" x="2463800" y="2063750"/>
          <p14:tracePt t="129636" x="2438400" y="2063750"/>
          <p14:tracePt t="129644" x="2432050" y="2063750"/>
          <p14:tracePt t="129661" x="2425700" y="2063750"/>
          <p14:tracePt t="129755" x="2444750" y="2051050"/>
          <p14:tracePt t="129765" x="2463800" y="2051050"/>
          <p14:tracePt t="129778" x="2508250" y="2051050"/>
          <p14:tracePt t="129781" x="2571750" y="2051050"/>
          <p14:tracePt t="129795" x="2749550" y="2051050"/>
          <p14:tracePt t="129812" x="2984500" y="2051050"/>
          <p14:tracePt t="129828" x="3244850" y="2051050"/>
          <p14:tracePt t="129845" x="3454400" y="2051050"/>
          <p14:tracePt t="129861" x="3568700" y="2051050"/>
          <p14:tracePt t="129878" x="3613150" y="2051050"/>
          <p14:tracePt t="129894" x="3619500" y="2051050"/>
          <p14:tracePt t="130164" x="3606800" y="2044700"/>
          <p14:tracePt t="130181" x="3575050" y="2038350"/>
          <p14:tracePt t="130195" x="3556000" y="2032000"/>
          <p14:tracePt t="130211" x="3530600" y="2032000"/>
          <p14:tracePt t="130227" x="3524250" y="2032000"/>
          <p14:tracePt t="130244" x="3517900" y="2032000"/>
          <p14:tracePt t="130352" x="3530600" y="2032000"/>
          <p14:tracePt t="130365" x="3587750" y="2032000"/>
          <p14:tracePt t="130383" x="3683000" y="2032000"/>
          <p14:tracePt t="130394" x="3822700" y="2032000"/>
          <p14:tracePt t="130411" x="3987800" y="2032000"/>
          <p14:tracePt t="130427" x="4146550" y="2032000"/>
          <p14:tracePt t="130444" x="4318000" y="2032000"/>
          <p14:tracePt t="130461" x="4464050" y="2032000"/>
          <p14:tracePt t="130477" x="4584700" y="2032000"/>
          <p14:tracePt t="130494" x="4667250" y="2032000"/>
          <p14:tracePt t="130511" x="4743450" y="2032000"/>
          <p14:tracePt t="130528" x="4800600" y="2032000"/>
          <p14:tracePt t="130532" x="4819650" y="2032000"/>
          <p14:tracePt t="130544" x="4826000" y="2032000"/>
          <p14:tracePt t="130561" x="4845050" y="2032000"/>
          <p14:tracePt t="130694" x="4832350" y="2032000"/>
          <p14:tracePt t="130703" x="4800600" y="2025650"/>
          <p14:tracePt t="130712" x="4756150" y="2019300"/>
          <p14:tracePt t="130727" x="4629150" y="2000250"/>
          <p14:tracePt t="130744" x="4476750" y="2000250"/>
          <p14:tracePt t="130748" x="4394200" y="2000250"/>
          <p14:tracePt t="130761" x="4324350" y="2000250"/>
          <p14:tracePt t="130777" x="4203700" y="2000250"/>
          <p14:tracePt t="130781" x="4159250" y="2000250"/>
          <p14:tracePt t="130794" x="4127500" y="2000250"/>
          <p14:tracePt t="130810" x="4114800" y="2000250"/>
          <p14:tracePt t="130835" x="4108450" y="2000250"/>
          <p14:tracePt t="130973" x="4127500" y="2000250"/>
          <p14:tracePt t="130981" x="4152900" y="2000250"/>
          <p14:tracePt t="130993" x="4197350" y="2000250"/>
          <p14:tracePt t="131010" x="4451350" y="2000250"/>
          <p14:tracePt t="131027" x="4673600" y="2000250"/>
          <p14:tracePt t="131044" x="4902200" y="2000250"/>
          <p14:tracePt t="131060" x="5105400" y="2000250"/>
          <p14:tracePt t="131077" x="5264150" y="2000250"/>
          <p14:tracePt t="131093" x="5346700" y="2000250"/>
          <p14:tracePt t="131111" x="5378450" y="2000250"/>
          <p14:tracePt t="131127" x="5391150" y="2000250"/>
          <p14:tracePt t="131212" x="5372100" y="2000250"/>
          <p14:tracePt t="131221" x="5334000" y="2000250"/>
          <p14:tracePt t="131227" x="5270500" y="2000250"/>
          <p14:tracePt t="131243" x="5099050" y="2000250"/>
          <p14:tracePt t="131260" x="4902200" y="2000250"/>
          <p14:tracePt t="131277" x="4730750" y="2000250"/>
          <p14:tracePt t="131294" x="4654550" y="2000250"/>
          <p14:tracePt t="131311" x="4641850" y="2000250"/>
          <p14:tracePt t="131405" x="4654550" y="2000250"/>
          <p14:tracePt t="131411" x="4686300" y="2000250"/>
          <p14:tracePt t="131427" x="4781550" y="2000250"/>
          <p14:tracePt t="131443" x="4927600" y="2000250"/>
          <p14:tracePt t="131460" x="5105400" y="2000250"/>
          <p14:tracePt t="131477" x="5276850" y="2000250"/>
          <p14:tracePt t="131493" x="5391150" y="2000250"/>
          <p14:tracePt t="131510" x="5448300" y="2000250"/>
          <p14:tracePt t="131527" x="5467350" y="2000250"/>
          <p14:tracePt t="131627" x="5441950" y="2000250"/>
          <p14:tracePt t="131635" x="5403850" y="1993900"/>
          <p14:tracePt t="131643" x="5346700" y="1981200"/>
          <p14:tracePt t="131660" x="5194300" y="1943100"/>
          <p14:tracePt t="131677" x="5054600" y="1924050"/>
          <p14:tracePt t="131693" x="4953000" y="1898650"/>
          <p14:tracePt t="131710" x="4921250" y="1892300"/>
          <p14:tracePt t="131795" x="4933950" y="1892300"/>
          <p14:tracePt t="131803" x="4972050" y="1892300"/>
          <p14:tracePt t="131813" x="5016500" y="1898650"/>
          <p14:tracePt t="131827" x="5124450" y="1898650"/>
          <p14:tracePt t="131844" x="5295900" y="1898650"/>
          <p14:tracePt t="131860" x="5473700" y="1898650"/>
          <p14:tracePt t="131877" x="5670550" y="1898650"/>
          <p14:tracePt t="131893" x="5848350" y="1898650"/>
          <p14:tracePt t="131910" x="5956300" y="1898650"/>
          <p14:tracePt t="131927" x="6000750" y="1898650"/>
          <p14:tracePt t="131943" x="6007100" y="1898650"/>
          <p14:tracePt t="132301" x="5994400" y="1905000"/>
          <p14:tracePt t="132319" x="5956300" y="1911350"/>
          <p14:tracePt t="132328" x="5924550" y="1911350"/>
          <p14:tracePt t="132342" x="5835650" y="1911350"/>
          <p14:tracePt t="132352" x="5791200" y="1911350"/>
          <p14:tracePt t="132361" x="5753100" y="1911350"/>
          <p14:tracePt t="132363" x="5708650" y="1911350"/>
          <p14:tracePt t="132376" x="5664200" y="1911350"/>
          <p14:tracePt t="132393" x="5588000" y="1911350"/>
          <p14:tracePt t="132396" x="5543550" y="1917700"/>
          <p14:tracePt t="132410" x="5511800" y="1917700"/>
          <p14:tracePt t="132426" x="5480050" y="1917700"/>
          <p14:tracePt t="132565" x="5486400" y="1917700"/>
          <p14:tracePt t="132575" x="5511800" y="1917700"/>
          <p14:tracePt t="132584" x="5537200" y="1917700"/>
          <p14:tracePt t="132594" x="5575300" y="1917700"/>
          <p14:tracePt t="132597" x="5626100" y="1917700"/>
          <p14:tracePt t="132610" x="5683250" y="1917700"/>
          <p14:tracePt t="132612" x="5734050" y="1917700"/>
          <p14:tracePt t="132626" x="5854700" y="1917700"/>
          <p14:tracePt t="132643" x="5949950" y="1917700"/>
          <p14:tracePt t="132660" x="6007100" y="1917700"/>
          <p14:tracePt t="132676" x="6019800" y="1917700"/>
          <p14:tracePt t="132693" x="6026150" y="1917700"/>
          <p14:tracePt t="133425" x="6019800" y="1917700"/>
          <p14:tracePt t="133442" x="5981700" y="1917700"/>
          <p14:tracePt t="133456" x="5918200" y="1917700"/>
          <p14:tracePt t="133472" x="5791200" y="1917700"/>
          <p14:tracePt t="133478" x="5702300" y="1917700"/>
          <p14:tracePt t="133493" x="5441950" y="1917700"/>
          <p14:tracePt t="133509" x="5118100" y="1917700"/>
          <p14:tracePt t="133526" x="4794250" y="1917700"/>
          <p14:tracePt t="133543" x="4584700" y="1917700"/>
          <p14:tracePt t="133560" x="4476750" y="1917700"/>
          <p14:tracePt t="133577" x="4445000" y="1917700"/>
          <p14:tracePt t="133579" x="4438650" y="1917700"/>
          <p14:tracePt t="133593" x="4432300" y="1917700"/>
          <p14:tracePt t="133739" x="4445000" y="1917700"/>
          <p14:tracePt t="133749" x="4476750" y="1917700"/>
          <p14:tracePt t="133759" x="4514850" y="1917700"/>
          <p14:tracePt t="133776" x="4641850" y="1936750"/>
          <p14:tracePt t="133793" x="4762500" y="1943100"/>
          <p14:tracePt t="133795" x="4826000" y="1943100"/>
          <p14:tracePt t="133809" x="4864100" y="1943100"/>
          <p14:tracePt t="133826" x="4902200" y="1943100"/>
          <p14:tracePt t="133843" x="4908550" y="1943100"/>
          <p14:tracePt t="134451" x="0" y="0"/>
        </p14:tracePtLst>
        <p14:tracePtLst>
          <p14:tracePt t="135061" x="4337050" y="1949450"/>
          <p14:tracePt t="135180" x="4356100" y="1949450"/>
          <p14:tracePt t="135194" x="4406900" y="1949450"/>
          <p14:tracePt t="135209" x="4552950" y="1949450"/>
          <p14:tracePt t="135225" x="4775200" y="1949450"/>
          <p14:tracePt t="135227" x="4889500" y="1949450"/>
          <p14:tracePt t="135242" x="5118100" y="1949450"/>
          <p14:tracePt t="135259" x="5308600" y="1949450"/>
          <p14:tracePt t="135275" x="5435600" y="1949450"/>
          <p14:tracePt t="135292" x="5492750" y="1949450"/>
          <p14:tracePt t="135309" x="5524500" y="1949450"/>
          <p14:tracePt t="135326" x="5530850" y="1949450"/>
          <p14:tracePt t="135788" x="5537200" y="1949450"/>
          <p14:tracePt t="135803" x="5575300" y="1949450"/>
          <p14:tracePt t="135815" x="5613400" y="1955800"/>
          <p14:tracePt t="135819" x="5651500" y="1962150"/>
          <p14:tracePt t="135828" x="5695950" y="1974850"/>
          <p14:tracePt t="135843" x="5784850" y="1981200"/>
          <p14:tracePt t="135859" x="5861050" y="1981200"/>
          <p14:tracePt t="135877" x="5892800" y="1981200"/>
          <p14:tracePt t="135892" x="5899150" y="1981200"/>
          <p14:tracePt t="136733" x="0" y="0"/>
        </p14:tracePtLst>
        <p14:tracePtLst>
          <p14:tracePt t="137101" x="4864100" y="1962150"/>
          <p14:tracePt t="137141" x="4883150" y="1962150"/>
          <p14:tracePt t="137150" x="4908550" y="1962150"/>
          <p14:tracePt t="137160" x="4946650" y="1962150"/>
          <p14:tracePt t="137175" x="5073650" y="1962150"/>
          <p14:tracePt t="137192" x="5251450" y="1962150"/>
          <p14:tracePt t="137195" x="5346700" y="1962150"/>
          <p14:tracePt t="137208" x="5441950" y="1962150"/>
          <p14:tracePt t="137225" x="5613400" y="1962150"/>
          <p14:tracePt t="137227" x="5676900" y="1962150"/>
          <p14:tracePt t="137242" x="5715000" y="1962150"/>
          <p14:tracePt t="137244" x="5759450" y="1962150"/>
          <p14:tracePt t="137258" x="5829300" y="1962150"/>
          <p14:tracePt t="137275" x="5867400" y="1962150"/>
          <p14:tracePt t="137292" x="5899150" y="1962150"/>
          <p14:tracePt t="137309" x="5937250" y="1962150"/>
          <p14:tracePt t="137325" x="5956300" y="1962150"/>
          <p14:tracePt t="137342" x="5962650" y="1962150"/>
          <p14:tracePt t="137627" x="0" y="0"/>
        </p14:tracePtLst>
        <p14:tracePtLst>
          <p14:tracePt t="140256" x="5435600" y="1536700"/>
          <p14:tracePt t="140270" x="5435600" y="1543050"/>
          <p14:tracePt t="140284" x="5435600" y="1568450"/>
          <p14:tracePt t="140297" x="5435600" y="1593850"/>
          <p14:tracePt t="140307" x="5461000" y="1663700"/>
          <p14:tracePt t="140325" x="5492750" y="1746250"/>
          <p14:tracePt t="140341" x="5530850" y="1835150"/>
          <p14:tracePt t="140358" x="5543550" y="1873250"/>
          <p14:tracePt t="140375" x="5543550" y="1885950"/>
          <p14:tracePt t="140391" x="5543550" y="1892300"/>
          <p14:tracePt t="140407" x="5543550" y="1898650"/>
          <p14:tracePt t="140424" x="5543550" y="1917700"/>
          <p14:tracePt t="140440" x="5543550" y="1930400"/>
          <p14:tracePt t="140457" x="5530850" y="1936750"/>
          <p14:tracePt t="140474" x="5524500" y="1936750"/>
          <p14:tracePt t="140604" x="5518150" y="1943100"/>
          <p14:tracePt t="140611" x="5518150" y="1949450"/>
          <p14:tracePt t="140624" x="5518150" y="1962150"/>
          <p14:tracePt t="140641" x="5518150" y="2012950"/>
          <p14:tracePt t="140657" x="5524500" y="2082800"/>
          <p14:tracePt t="140659" x="5524500" y="2101850"/>
          <p14:tracePt t="140674" x="5524500" y="2127250"/>
          <p14:tracePt t="140691" x="5524500" y="2171700"/>
          <p14:tracePt t="140707" x="5524500" y="2178050"/>
          <p14:tracePt t="140724" x="5524500" y="2184400"/>
          <p14:tracePt t="140740" x="5537200" y="2197100"/>
          <p14:tracePt t="140995" x="0" y="0"/>
        </p14:tracePtLst>
        <p14:tracePtLst>
          <p14:tracePt t="147359" x="2457450" y="1727200"/>
          <p14:tracePt t="147373" x="2457450" y="1739900"/>
          <p14:tracePt t="147381" x="2451100" y="1752600"/>
          <p14:tracePt t="147389" x="2444750" y="1771650"/>
          <p14:tracePt t="147405" x="2425700" y="1828800"/>
          <p14:tracePt t="147422" x="2413000" y="1898650"/>
          <p14:tracePt t="147438" x="2413000" y="1955800"/>
          <p14:tracePt t="147455" x="2413000" y="2000250"/>
          <p14:tracePt t="147472" x="2419350" y="2038350"/>
          <p14:tracePt t="147488" x="2425700" y="2044700"/>
          <p14:tracePt t="147505" x="2432050" y="2051050"/>
          <p14:tracePt t="147533" x="2438400" y="2051050"/>
          <p14:tracePt t="147539" x="2451100" y="2051050"/>
          <p14:tracePt t="147554" x="2495550" y="2051050"/>
          <p14:tracePt t="147571" x="2552700" y="2038350"/>
          <p14:tracePt t="147588" x="2616200" y="2019300"/>
          <p14:tracePt t="147605" x="2654300" y="1993900"/>
          <p14:tracePt t="147622" x="2667000" y="1981200"/>
          <p14:tracePt t="147638" x="2673350" y="1974850"/>
          <p14:tracePt t="147655" x="2679700" y="1974850"/>
          <p14:tracePt t="147781" x="0" y="0"/>
        </p14:tracePtLst>
        <p14:tracePtLst>
          <p14:tracePt t="148500" x="5353050" y="1574800"/>
          <p14:tracePt t="148512" x="5353050" y="1587500"/>
          <p14:tracePt t="148522" x="5346700" y="1631950"/>
          <p14:tracePt t="148538" x="5321300" y="1727200"/>
          <p14:tracePt t="148554" x="5302250" y="1860550"/>
          <p14:tracePt t="148571" x="5295900" y="1987550"/>
          <p14:tracePt t="148588" x="5295900" y="2101850"/>
          <p14:tracePt t="148604" x="5302250" y="2184400"/>
          <p14:tracePt t="148621" x="5321300" y="2216150"/>
          <p14:tracePt t="148638" x="5346700" y="2247900"/>
          <p14:tracePt t="148655" x="5365750" y="2273300"/>
          <p14:tracePt t="148671" x="5403850" y="2286000"/>
          <p14:tracePt t="148688" x="5429250" y="2298700"/>
          <p14:tracePt t="148692" x="5441950" y="2298700"/>
          <p14:tracePt t="148704" x="5467350" y="2298700"/>
          <p14:tracePt t="148721" x="5530850" y="2298700"/>
          <p14:tracePt t="148737" x="5638800" y="2292350"/>
          <p14:tracePt t="148740" x="5702300" y="2266950"/>
          <p14:tracePt t="148754" x="5835650" y="2216150"/>
          <p14:tracePt t="148771" x="5962650" y="2165350"/>
          <p14:tracePt t="148788" x="6026150" y="2139950"/>
          <p14:tracePt t="148804" x="6064250" y="2114550"/>
          <p14:tracePt t="148821" x="6076950" y="2101850"/>
          <p14:tracePt t="148837" x="6083300" y="2095500"/>
          <p14:tracePt t="148854" x="6089650" y="2070100"/>
          <p14:tracePt t="148871" x="6089650" y="2038350"/>
          <p14:tracePt t="148888" x="6089650" y="1993900"/>
          <p14:tracePt t="148892" x="6089650" y="1981200"/>
          <p14:tracePt t="148905" x="6089650" y="1962150"/>
          <p14:tracePt t="148921" x="6076950" y="1917700"/>
          <p14:tracePt t="148938" x="6038850" y="1873250"/>
          <p14:tracePt t="148954" x="6013450" y="1847850"/>
          <p14:tracePt t="148971" x="5994400" y="1835150"/>
          <p14:tracePt t="148988" x="5988050" y="1828800"/>
          <p14:tracePt t="149004" x="5981700" y="1822450"/>
          <p14:tracePt t="149021" x="5962650" y="1822450"/>
          <p14:tracePt t="149037" x="5924550" y="1809750"/>
          <p14:tracePt t="149054" x="5886450" y="1797050"/>
          <p14:tracePt t="149071" x="5854700" y="1784350"/>
          <p14:tracePt t="149087" x="5816600" y="1771650"/>
          <p14:tracePt t="149104" x="5810250" y="1765300"/>
          <p14:tracePt t="149121" x="5791200" y="1765300"/>
          <p14:tracePt t="149155" x="5753100" y="1797050"/>
          <p14:tracePt t="149171" x="5734050" y="1860550"/>
          <p14:tracePt t="149188" x="5708650" y="1924050"/>
          <p14:tracePt t="149204" x="5695950" y="2006600"/>
          <p14:tracePt t="149221" x="5695950" y="2057400"/>
          <p14:tracePt t="149238" x="5708650" y="2127250"/>
          <p14:tracePt t="149254" x="5734050" y="2171700"/>
          <p14:tracePt t="149271" x="5753100" y="2197100"/>
          <p14:tracePt t="149287" x="5778500" y="2216150"/>
          <p14:tracePt t="149304" x="5791200" y="2222500"/>
          <p14:tracePt t="149321" x="5803900" y="2222500"/>
          <p14:tracePt t="149337" x="5822950" y="2216150"/>
          <p14:tracePt t="149354" x="5880100" y="2159000"/>
          <p14:tracePt t="149371" x="5905500" y="2101850"/>
          <p14:tracePt t="149388" x="5924550" y="2032000"/>
          <p14:tracePt t="149404" x="5930900" y="1981200"/>
          <p14:tracePt t="149421" x="5930900" y="1943100"/>
          <p14:tracePt t="149438" x="5930900" y="1898650"/>
          <p14:tracePt t="149455" x="5930900" y="1860550"/>
          <p14:tracePt t="149471" x="5905500" y="1822450"/>
          <p14:tracePt t="149488" x="5867400" y="1784350"/>
          <p14:tracePt t="149504" x="5822950" y="1765300"/>
          <p14:tracePt t="149521" x="5772150" y="1733550"/>
          <p14:tracePt t="149537" x="5746750" y="1727200"/>
          <p14:tracePt t="149539" x="5727700" y="1727200"/>
          <p14:tracePt t="149554" x="5708650" y="1727200"/>
          <p14:tracePt t="149571" x="5689600" y="1727200"/>
          <p14:tracePt t="149587" x="5657850" y="1727200"/>
          <p14:tracePt t="149604" x="5626100" y="1746250"/>
          <p14:tracePt t="149621" x="5581650" y="1771650"/>
          <p14:tracePt t="149638" x="5537200" y="1809750"/>
          <p14:tracePt t="149654" x="5499100" y="1873250"/>
          <p14:tracePt t="149671" x="5480050" y="1936750"/>
          <p14:tracePt t="149687" x="5473700" y="1993900"/>
          <p14:tracePt t="149704" x="5473700" y="2070100"/>
          <p14:tracePt t="149721" x="5480050" y="2120900"/>
          <p14:tracePt t="149737" x="5492750" y="2152650"/>
          <p14:tracePt t="149738" x="5505450" y="2165350"/>
          <p14:tracePt t="149754" x="5530850" y="2190750"/>
          <p14:tracePt t="149770" x="5568950" y="2197100"/>
          <p14:tracePt t="149787" x="5613400" y="2203450"/>
          <p14:tracePt t="149804" x="5676900" y="2203450"/>
          <p14:tracePt t="149820" x="5778500" y="2184400"/>
          <p14:tracePt t="149837" x="5822950" y="2165350"/>
          <p14:tracePt t="149854" x="5854700" y="2139950"/>
          <p14:tracePt t="149871" x="5867400" y="2108200"/>
          <p14:tracePt t="149888" x="5880100" y="2057400"/>
          <p14:tracePt t="149904" x="5880100" y="2006600"/>
          <p14:tracePt t="149907" x="5880100" y="1981200"/>
          <p14:tracePt t="149921" x="5880100" y="1962150"/>
          <p14:tracePt t="149938" x="5873750" y="1917700"/>
          <p14:tracePt t="149955" x="5842000" y="1866900"/>
          <p14:tracePt t="149971" x="5816600" y="1841500"/>
          <p14:tracePt t="149987" x="5791200" y="1828800"/>
          <p14:tracePt t="150004" x="5765800" y="1822450"/>
          <p14:tracePt t="150020" x="5746750" y="1816100"/>
          <p14:tracePt t="150037" x="5727700" y="1816100"/>
          <p14:tracePt t="150054" x="5708650" y="1816100"/>
          <p14:tracePt t="150071" x="5676900" y="1816100"/>
          <p14:tracePt t="150087" x="5651500" y="1828800"/>
          <p14:tracePt t="150104" x="5613400" y="1879600"/>
          <p14:tracePt t="150121" x="5588000" y="1930400"/>
          <p14:tracePt t="150138" x="5575300" y="1987550"/>
          <p14:tracePt t="150140" x="5575300" y="2006600"/>
          <p14:tracePt t="150155" x="5575300" y="2063750"/>
          <p14:tracePt t="150171" x="5588000" y="2120900"/>
          <p14:tracePt t="150188" x="5613400" y="2159000"/>
          <p14:tracePt t="150204" x="5645150" y="2178050"/>
          <p14:tracePt t="150221" x="5670550" y="2184400"/>
          <p14:tracePt t="150238" x="5695950" y="2184400"/>
          <p14:tracePt t="150254" x="5753100" y="2171700"/>
          <p14:tracePt t="150271" x="5810250" y="2127250"/>
          <p14:tracePt t="150287" x="5861050" y="2057400"/>
          <p14:tracePt t="150304" x="5899150" y="1993900"/>
          <p14:tracePt t="150320" x="5905500" y="1924050"/>
          <p14:tracePt t="150324" x="5905500" y="1892300"/>
          <p14:tracePt t="150337" x="5905500" y="1860550"/>
          <p14:tracePt t="150354" x="5905500" y="1803400"/>
          <p14:tracePt t="150355" x="5905500" y="1771650"/>
          <p14:tracePt t="150370" x="5892800" y="1739900"/>
          <p14:tracePt t="150387" x="5892800" y="1733550"/>
          <p14:tracePt t="150421" x="5886450" y="1733550"/>
          <p14:tracePt t="150450" x="5873750" y="1733550"/>
          <p14:tracePt t="150458" x="5867400" y="1746250"/>
          <p14:tracePt t="150470" x="5861050" y="1771650"/>
          <p14:tracePt t="150487" x="5829300" y="1841500"/>
          <p14:tracePt t="150504" x="5822950" y="1905000"/>
          <p14:tracePt t="150520" x="5822950" y="1936750"/>
          <p14:tracePt t="150537" x="5822950" y="1949450"/>
          <p14:tracePt t="150540" x="5822950" y="1955800"/>
          <p14:tracePt t="151192" x="5816600" y="1943100"/>
          <p14:tracePt t="151212" x="5810250" y="1892300"/>
          <p14:tracePt t="151234" x="5797550" y="1841500"/>
          <p14:tracePt t="151237" x="5791200" y="1822450"/>
          <p14:tracePt t="151253" x="5784850" y="1809750"/>
          <p14:tracePt t="151265" x="5778500" y="1790700"/>
          <p14:tracePt t="151273" x="5772150" y="1784350"/>
          <p14:tracePt t="151287" x="5765800" y="1778000"/>
          <p14:tracePt t="151405" x="5765800" y="1771650"/>
          <p14:tracePt t="151415" x="5759450" y="1771650"/>
          <p14:tracePt t="151427" x="5740400" y="1797050"/>
          <p14:tracePt t="151438" x="5727700" y="1828800"/>
          <p14:tracePt t="151454" x="5708650" y="1924050"/>
          <p14:tracePt t="151470" x="5702300" y="2000250"/>
          <p14:tracePt t="151487" x="5702300" y="2057400"/>
          <p14:tracePt t="151503" x="5702300" y="2082800"/>
          <p14:tracePt t="151520" x="5702300" y="2089150"/>
          <p14:tracePt t="151603" x="5702300" y="2095500"/>
          <p14:tracePt t="151638" x="5708650" y="2076450"/>
          <p14:tracePt t="151654" x="5715000" y="2070100"/>
          <p14:tracePt t="151670" x="5715000" y="2063750"/>
          <p14:tracePt t="151947" x="0" y="0"/>
        </p14:tracePtLst>
        <p14:tracePtLst>
          <p14:tracePt t="152732" x="1593850" y="2819400"/>
          <p14:tracePt t="152868" x="1612900" y="2819400"/>
          <p14:tracePt t="152877" x="1663700" y="2819400"/>
          <p14:tracePt t="152887" x="1746250" y="2819400"/>
          <p14:tracePt t="152903" x="2025650" y="2819400"/>
          <p14:tracePt t="152921" x="2565400" y="2819400"/>
          <p14:tracePt t="152924" x="2870200" y="2819400"/>
          <p14:tracePt t="152937" x="3168650" y="2819400"/>
          <p14:tracePt t="152954" x="3771900" y="2819400"/>
          <p14:tracePt t="152970" x="4229100" y="2819400"/>
          <p14:tracePt t="152971" x="4400550" y="2819400"/>
          <p14:tracePt t="152987" x="4692650" y="2819400"/>
          <p14:tracePt t="153003" x="4870450" y="2819400"/>
          <p14:tracePt t="153020" x="4978400" y="2819400"/>
          <p14:tracePt t="153036" x="5029200" y="2819400"/>
          <p14:tracePt t="153053" x="5073650" y="2819400"/>
          <p14:tracePt t="153070" x="5080000" y="2819400"/>
          <p14:tracePt t="153220" x="5080000" y="2832100"/>
          <p14:tracePt t="153233" x="5060950" y="2832100"/>
          <p14:tracePt t="153245" x="4946650" y="2844800"/>
          <p14:tracePt t="153253" x="4864100" y="2851150"/>
          <p14:tracePt t="153269" x="4610100" y="2851150"/>
          <p14:tracePt t="153286" x="4286250" y="2851150"/>
          <p14:tracePt t="153303" x="3917950" y="2851150"/>
          <p14:tracePt t="153319" x="3549650" y="2851150"/>
          <p14:tracePt t="153323" x="3378200" y="2851150"/>
          <p14:tracePt t="153336" x="3244850" y="2851150"/>
          <p14:tracePt t="153353" x="3067050" y="2851150"/>
          <p14:tracePt t="153355" x="3003550" y="2851150"/>
          <p14:tracePt t="153369" x="2946400" y="2851150"/>
          <p14:tracePt t="153387" x="2806700" y="2844800"/>
          <p14:tracePt t="153404" x="2743200" y="2838450"/>
          <p14:tracePt t="153420" x="2679700" y="2825750"/>
          <p14:tracePt t="153437" x="2647950" y="2819400"/>
          <p14:tracePt t="153453" x="2635250" y="2813050"/>
          <p14:tracePt t="153532" x="2641600" y="2813050"/>
          <p14:tracePt t="153540" x="2673350" y="2813050"/>
          <p14:tracePt t="153552" x="2749550" y="2813050"/>
          <p14:tracePt t="153569" x="2971800" y="2813050"/>
          <p14:tracePt t="153586" x="3511550" y="2813050"/>
          <p14:tracePt t="153602" x="3943350" y="2813050"/>
          <p14:tracePt t="153619" x="4375150" y="2813050"/>
          <p14:tracePt t="153636" x="4787900" y="2813050"/>
          <p14:tracePt t="153653" x="5054600" y="2813050"/>
          <p14:tracePt t="153669" x="5194300" y="2813050"/>
          <p14:tracePt t="153686" x="5257800" y="2813050"/>
          <p14:tracePt t="153703" x="5276850" y="2813050"/>
          <p14:tracePt t="153812" x="5257800" y="2813050"/>
          <p14:tracePt t="153820" x="5213350" y="2819400"/>
          <p14:tracePt t="153836" x="5067300" y="2838450"/>
          <p14:tracePt t="153852" x="4749800" y="2838450"/>
          <p14:tracePt t="153869" x="4292600" y="2838450"/>
          <p14:tracePt t="153886" x="3651250" y="2774950"/>
          <p14:tracePt t="153903" x="3175000" y="2692400"/>
          <p14:tracePt t="153919" x="3003550" y="2667000"/>
          <p14:tracePt t="153936" x="2971800" y="2667000"/>
          <p14:tracePt t="153987" x="2990850" y="2667000"/>
          <p14:tracePt t="153994" x="3028950" y="2667000"/>
          <p14:tracePt t="154003" x="3105150" y="2667000"/>
          <p14:tracePt t="154019" x="3340100" y="2667000"/>
          <p14:tracePt t="154036" x="3816350" y="2667000"/>
          <p14:tracePt t="154052" x="4400550" y="2667000"/>
          <p14:tracePt t="154069" x="4914900" y="2667000"/>
          <p14:tracePt t="154086" x="5162550" y="2667000"/>
          <p14:tracePt t="154102" x="5232400" y="2667000"/>
          <p14:tracePt t="154119" x="5251450" y="2667000"/>
          <p14:tracePt t="154189" x="5238750" y="2667000"/>
          <p14:tracePt t="154195" x="5200650" y="2667000"/>
          <p14:tracePt t="154203" x="5137150" y="2667000"/>
          <p14:tracePt t="154219" x="4895850" y="2667000"/>
          <p14:tracePt t="154236" x="4483100" y="2667000"/>
          <p14:tracePt t="154252" x="4013200" y="2667000"/>
          <p14:tracePt t="154269" x="3702050" y="2667000"/>
          <p14:tracePt t="154286" x="3594100" y="2667000"/>
          <p14:tracePt t="154302" x="3575050" y="2667000"/>
          <p14:tracePt t="154319" x="3568700" y="2667000"/>
          <p14:tracePt t="154347" x="3587750" y="2667000"/>
          <p14:tracePt t="154355" x="3644900" y="2667000"/>
          <p14:tracePt t="154369" x="3727450" y="2667000"/>
          <p14:tracePt t="154386" x="4000500" y="2667000"/>
          <p14:tracePt t="154403" x="4781550" y="2673350"/>
          <p14:tracePt t="154419" x="5187950" y="2711450"/>
          <p14:tracePt t="154436" x="5403850" y="2743200"/>
          <p14:tracePt t="154452" x="5435600" y="2749550"/>
          <p14:tracePt t="154469" x="5441950" y="2749550"/>
          <p14:tracePt t="154502" x="5372100" y="2749550"/>
          <p14:tracePt t="154519" x="5226050" y="2749550"/>
          <p14:tracePt t="154535" x="5029200" y="2749550"/>
          <p14:tracePt t="154552" x="4794250" y="2749550"/>
          <p14:tracePt t="154569" x="4616450" y="2749550"/>
          <p14:tracePt t="154586" x="4540250" y="2749550"/>
          <p14:tracePt t="154602" x="4521200" y="2749550"/>
          <p14:tracePt t="154652" x="4546600" y="2749550"/>
          <p14:tracePt t="154659" x="4591050" y="2749550"/>
          <p14:tracePt t="154669" x="4667250" y="2749550"/>
          <p14:tracePt t="154686" x="4864100" y="2749550"/>
          <p14:tracePt t="154702" x="5111750" y="2762250"/>
          <p14:tracePt t="154719" x="5302250" y="2787650"/>
          <p14:tracePt t="154736" x="5353050" y="2800350"/>
          <p14:tracePt t="154752" x="5359400" y="2800350"/>
          <p14:tracePt t="154785" x="5302250" y="2800350"/>
          <p14:tracePt t="154787" x="5219700" y="2800350"/>
          <p14:tracePt t="154802" x="4940300" y="2800350"/>
          <p14:tracePt t="154819" x="4527550" y="2800350"/>
          <p14:tracePt t="154835" x="4292600" y="2800350"/>
          <p14:tracePt t="154852" x="4222750" y="2800350"/>
          <p14:tracePt t="154869" x="4210050" y="2800350"/>
          <p14:tracePt t="154902" x="4241800" y="2800350"/>
          <p14:tracePt t="154919" x="4368800" y="2800350"/>
          <p14:tracePt t="154936" x="4578350" y="2800350"/>
          <p14:tracePt t="154952" x="4883150" y="2800350"/>
          <p14:tracePt t="154955" x="5111750" y="2825750"/>
          <p14:tracePt t="154969" x="5289550" y="2844800"/>
          <p14:tracePt t="154985" x="5467350" y="2882900"/>
          <p14:tracePt t="155002" x="5511800" y="2889250"/>
          <p14:tracePt t="155019" x="5518150" y="2889250"/>
          <p14:tracePt t="155044" x="5505450" y="2901950"/>
          <p14:tracePt t="155052" x="5492750" y="2901950"/>
          <p14:tracePt t="155069" x="5397500" y="2901950"/>
          <p14:tracePt t="155085" x="5283200" y="2901950"/>
          <p14:tracePt t="155102" x="5213350" y="2901950"/>
          <p14:tracePt t="155119" x="5200650" y="2901950"/>
          <p14:tracePt t="155163" x="5207000" y="2901950"/>
          <p14:tracePt t="155171" x="5226050" y="2901950"/>
          <p14:tracePt t="155185" x="5264150" y="2901950"/>
          <p14:tracePt t="155202" x="5422900" y="2901950"/>
          <p14:tracePt t="155219" x="5461000" y="2901950"/>
          <p14:tracePt t="155236" x="5467350" y="2901950"/>
          <p14:tracePt t="155268" x="5403850" y="2901950"/>
          <p14:tracePt t="155286" x="5187950" y="2876550"/>
          <p14:tracePt t="155302" x="4940300" y="2851150"/>
          <p14:tracePt t="155319" x="4787900" y="2832100"/>
          <p14:tracePt t="155335" x="4762500" y="2832100"/>
          <p14:tracePt t="155352" x="4756150" y="2832100"/>
          <p14:tracePt t="155385" x="4775200" y="2832100"/>
          <p14:tracePt t="155402" x="4946650" y="2832100"/>
          <p14:tracePt t="155419" x="5118100" y="2832100"/>
          <p14:tracePt t="155435" x="5232400" y="2832100"/>
          <p14:tracePt t="155452" x="5251450" y="2838450"/>
          <p14:tracePt t="155469" x="5257800" y="2838450"/>
          <p14:tracePt t="155677" x="5251450" y="2838450"/>
          <p14:tracePt t="155685" x="5245100" y="2838450"/>
          <p14:tracePt t="155692" x="5226050" y="2844800"/>
          <p14:tracePt t="155702" x="5219700" y="2844800"/>
          <p14:tracePt t="155720" x="5200650" y="2844800"/>
          <p14:tracePt t="155735" x="5194300" y="2844800"/>
          <p14:tracePt t="155813" x="5207000" y="2844800"/>
          <p14:tracePt t="155819" x="5226050" y="2844800"/>
          <p14:tracePt t="155827" x="5245100" y="2844800"/>
          <p14:tracePt t="155835" x="5276850" y="2851150"/>
          <p14:tracePt t="155852" x="5308600" y="2857500"/>
          <p14:tracePt t="155868" x="5314950" y="2857500"/>
          <p14:tracePt t="155902" x="5314950" y="2863850"/>
          <p14:tracePt t="155919" x="5289550" y="2863850"/>
          <p14:tracePt t="155935" x="5175250" y="2863850"/>
          <p14:tracePt t="155952" x="5022850" y="2863850"/>
          <p14:tracePt t="155954" x="4946650" y="2863850"/>
          <p14:tracePt t="155968" x="4902200" y="2863850"/>
          <p14:tracePt t="155985" x="4857750" y="2863850"/>
          <p14:tracePt t="156002" x="4851400" y="2863850"/>
          <p14:tracePt t="156052" x="4876800" y="2863850"/>
          <p14:tracePt t="156059" x="4927600" y="2863850"/>
          <p14:tracePt t="156068" x="5003800" y="2863850"/>
          <p14:tracePt t="156085" x="5200650" y="2901950"/>
          <p14:tracePt t="156102" x="5353050" y="2933700"/>
          <p14:tracePt t="156118" x="5397500" y="2940050"/>
          <p14:tracePt t="156135" x="5410200" y="2940050"/>
          <p14:tracePt t="156169" x="5403850" y="2940050"/>
          <p14:tracePt t="156185" x="5334000" y="2940050"/>
          <p14:tracePt t="156188" x="5276850" y="2940050"/>
          <p14:tracePt t="156202" x="5213350" y="2940050"/>
          <p14:tracePt t="156218" x="5086350" y="2940050"/>
          <p14:tracePt t="156235" x="5060950" y="2940050"/>
          <p14:tracePt t="156301" x="5073650" y="2940050"/>
          <p14:tracePt t="156307" x="5111750" y="2940050"/>
          <p14:tracePt t="156318" x="5168900" y="2940050"/>
          <p14:tracePt t="156335" x="5327650" y="2940050"/>
          <p14:tracePt t="156352" x="5467350" y="2959100"/>
          <p14:tracePt t="156368" x="5492750" y="2959100"/>
          <p14:tracePt t="156385" x="5499100" y="2959100"/>
          <p14:tracePt t="156402" x="5505450" y="2965450"/>
          <p14:tracePt t="156419" x="5378450" y="2965450"/>
          <p14:tracePt t="156435" x="5264150" y="2965450"/>
          <p14:tracePt t="156452" x="5156200" y="2965450"/>
          <p14:tracePt t="156468" x="5124450" y="2965450"/>
          <p14:tracePt t="156485" x="5111750" y="2965450"/>
          <p14:tracePt t="156547" x="5130800" y="2965450"/>
          <p14:tracePt t="156555" x="5162550" y="2965450"/>
          <p14:tracePt t="156568" x="5219700" y="2965450"/>
          <p14:tracePt t="156585" x="5295900" y="2965450"/>
          <p14:tracePt t="156601" x="5327650" y="2965450"/>
          <p14:tracePt t="156603" x="5334000" y="2965450"/>
          <p14:tracePt t="156643" x="5321300" y="2965450"/>
          <p14:tracePt t="156651" x="5270500" y="2965450"/>
          <p14:tracePt t="156659" x="5238750" y="2965450"/>
          <p14:tracePt t="156668" x="5187950" y="2965450"/>
          <p14:tracePt t="156685" x="5067300" y="2965450"/>
          <p14:tracePt t="156702" x="4991100" y="2952750"/>
          <p14:tracePt t="156719" x="4978400" y="2952750"/>
          <p14:tracePt t="156766" x="4978400" y="2946400"/>
          <p14:tracePt t="156788" x="4978400" y="2940050"/>
          <p14:tracePt t="156798" x="4984750" y="2940050"/>
          <p14:tracePt t="156807" x="5003800" y="2940050"/>
          <p14:tracePt t="156818" x="5073650" y="2940050"/>
          <p14:tracePt t="156835" x="5162550" y="2940050"/>
          <p14:tracePt t="156851" x="5200650" y="2940050"/>
          <p14:tracePt t="156868" x="5219700" y="2940050"/>
          <p14:tracePt t="156957" x="5194300" y="2940050"/>
          <p14:tracePt t="156966" x="5143500" y="2940050"/>
          <p14:tracePt t="156974" x="5080000" y="2940050"/>
          <p14:tracePt t="156986" x="5016500" y="2940050"/>
          <p14:tracePt t="156988" x="4946650" y="2927350"/>
          <p14:tracePt t="157001" x="4889500" y="2927350"/>
          <p14:tracePt t="157018" x="4826000" y="2927350"/>
          <p14:tracePt t="157035" x="4819650" y="2927350"/>
          <p14:tracePt t="157075" x="4826000" y="2927350"/>
          <p14:tracePt t="157083" x="4857750" y="2927350"/>
          <p14:tracePt t="157093" x="4914900" y="2927350"/>
          <p14:tracePt t="157101" x="4984750" y="2927350"/>
          <p14:tracePt t="157118" x="5156200" y="2927350"/>
          <p14:tracePt t="157135" x="5334000" y="2927350"/>
          <p14:tracePt t="157152" x="5454650" y="2940050"/>
          <p14:tracePt t="157169" x="5467350" y="2940050"/>
          <p14:tracePt t="157185" x="5473700" y="2940050"/>
          <p14:tracePt t="157227" x="5461000" y="2940050"/>
          <p14:tracePt t="157236" x="5435600" y="2940050"/>
          <p14:tracePt t="157248" x="5403850" y="2940050"/>
          <p14:tracePt t="157263" x="5327650" y="2940050"/>
          <p14:tracePt t="157278" x="5314950" y="2940050"/>
          <p14:tracePt t="157292" x="5308600" y="2940050"/>
          <p14:tracePt t="157851" x="0" y="0"/>
        </p14:tracePtLst>
        <p14:tracePtLst>
          <p14:tracePt t="158158" x="4476750" y="2794000"/>
          <p14:tracePt t="158316" x="4483100" y="2794000"/>
          <p14:tracePt t="158327" x="4514850" y="2794000"/>
          <p14:tracePt t="158341" x="4622800" y="2813050"/>
          <p14:tracePt t="158351" x="4692650" y="2825750"/>
          <p14:tracePt t="158368" x="4851400" y="2851150"/>
          <p14:tracePt t="158384" x="5010150" y="2851150"/>
          <p14:tracePt t="158387" x="5073650" y="2851150"/>
          <p14:tracePt t="158401" x="5118100" y="2851150"/>
          <p14:tracePt t="158419" x="5156200" y="2851150"/>
          <p14:tracePt t="158687" x="5162550" y="2851150"/>
          <p14:tracePt t="158704" x="5181600" y="2851150"/>
          <p14:tracePt t="158719" x="5245100" y="2838450"/>
          <p14:tracePt t="158735" x="5276850" y="2813050"/>
          <p14:tracePt t="158751" x="5321300" y="2787650"/>
          <p14:tracePt t="158755" x="5340350" y="2774950"/>
          <p14:tracePt t="158768" x="5359400" y="2762250"/>
          <p14:tracePt t="158785" x="5372100" y="2724150"/>
          <p14:tracePt t="158788" x="5378450" y="2705100"/>
          <p14:tracePt t="158801" x="5391150" y="2679700"/>
          <p14:tracePt t="158818" x="5435600" y="2616200"/>
          <p14:tracePt t="158821" x="5461000" y="2571750"/>
          <p14:tracePt t="158834" x="5505450" y="2476500"/>
          <p14:tracePt t="158851" x="5537200" y="2381250"/>
          <p14:tracePt t="158867" x="5575300" y="2292350"/>
          <p14:tracePt t="158884" x="5632450" y="2203450"/>
          <p14:tracePt t="158901" x="5664200" y="2133600"/>
          <p14:tracePt t="158918" x="5695950" y="2063750"/>
          <p14:tracePt t="158934" x="5715000" y="2012950"/>
          <p14:tracePt t="158951" x="5734050" y="1974850"/>
          <p14:tracePt t="158968" x="5740400" y="1955800"/>
          <p14:tracePt t="158984" x="5740400" y="1943100"/>
          <p14:tracePt t="159001" x="5753100" y="1917700"/>
          <p14:tracePt t="159004" x="5759450" y="1905000"/>
          <p14:tracePt t="159017" x="5759450" y="1898650"/>
          <p14:tracePt t="159034" x="5772150" y="1873250"/>
          <p14:tracePt t="159051" x="5778500" y="1854200"/>
          <p14:tracePt t="159067" x="5784850" y="1841500"/>
          <p14:tracePt t="159440" x="5784850" y="1847850"/>
          <p14:tracePt t="159457" x="5772150" y="1924050"/>
          <p14:tracePt t="159469" x="5702300" y="2057400"/>
          <p14:tracePt t="159485" x="5626100" y="2247900"/>
          <p14:tracePt t="159502" x="5518150" y="2413000"/>
          <p14:tracePt t="159517" x="5429250" y="2559050"/>
          <p14:tracePt t="159534" x="5372100" y="2635250"/>
          <p14:tracePt t="159551" x="5334000" y="2667000"/>
          <p14:tracePt t="159567" x="5314950" y="2679700"/>
          <p14:tracePt t="159584" x="5302250" y="2692400"/>
          <p14:tracePt t="159601" x="5295900" y="2698750"/>
          <p14:tracePt t="159645" x="5289550" y="2698750"/>
          <p14:tracePt t="159939" x="0" y="0"/>
        </p14:tracePtLst>
        <p14:tracePtLst>
          <p14:tracePt t="160195" x="3873500" y="2609850"/>
          <p14:tracePt t="160220" x="3867150" y="2609850"/>
          <p14:tracePt t="160227" x="3860800" y="2609850"/>
          <p14:tracePt t="160235" x="3854450" y="2609850"/>
          <p14:tracePt t="160252" x="3848100" y="2609850"/>
          <p14:tracePt t="160267" x="3829050" y="2635250"/>
          <p14:tracePt t="160283" x="3816350" y="2654300"/>
          <p14:tracePt t="160300" x="3810000" y="2679700"/>
          <p14:tracePt t="160317" x="3803650" y="2698750"/>
          <p14:tracePt t="160334" x="3803650" y="2730500"/>
          <p14:tracePt t="160350" x="3803650" y="2762250"/>
          <p14:tracePt t="160367" x="3822700" y="2806700"/>
          <p14:tracePt t="160384" x="3867150" y="2838450"/>
          <p14:tracePt t="160400" x="3911600" y="2863850"/>
          <p14:tracePt t="160417" x="3975100" y="2876550"/>
          <p14:tracePt t="160418" x="4000500" y="2876550"/>
          <p14:tracePt t="160434" x="4083050" y="2876550"/>
          <p14:tracePt t="160451" x="4152900" y="2876550"/>
          <p14:tracePt t="160467" x="4203700" y="2876550"/>
          <p14:tracePt t="160484" x="4273550" y="2876550"/>
          <p14:tracePt t="160501" x="4362450" y="2857500"/>
          <p14:tracePt t="160517" x="4470400" y="2838450"/>
          <p14:tracePt t="160534" x="4572000" y="2825750"/>
          <p14:tracePt t="160550" x="4667250" y="2825750"/>
          <p14:tracePt t="160568" x="4762500" y="2825750"/>
          <p14:tracePt t="160584" x="4787900" y="2825750"/>
          <p14:tracePt t="160600" x="4826000" y="2838450"/>
          <p14:tracePt t="160617" x="4838700" y="2844800"/>
          <p14:tracePt t="160620" x="4851400" y="2851150"/>
          <p14:tracePt t="160633" x="4864100" y="2857500"/>
          <p14:tracePt t="160650" x="4908550" y="2863850"/>
          <p14:tracePt t="160667" x="4940300" y="2863850"/>
          <p14:tracePt t="160684" x="4965700" y="2863850"/>
          <p14:tracePt t="160701" x="5016500" y="2863850"/>
          <p14:tracePt t="160718" x="5086350" y="2844800"/>
          <p14:tracePt t="160734" x="5149850" y="2787650"/>
          <p14:tracePt t="160751" x="5245100" y="2724150"/>
          <p14:tracePt t="160767" x="5321300" y="2654300"/>
          <p14:tracePt t="160784" x="5378450" y="2584450"/>
          <p14:tracePt t="160800" x="5435600" y="2514600"/>
          <p14:tracePt t="160817" x="5492750" y="2432050"/>
          <p14:tracePt t="160819" x="5511800" y="2393950"/>
          <p14:tracePt t="160833" x="5537200" y="2349500"/>
          <p14:tracePt t="160850" x="5594350" y="2228850"/>
          <p14:tracePt t="160867" x="5613400" y="2184400"/>
          <p14:tracePt t="160884" x="5619750" y="2165350"/>
          <p14:tracePt t="160900" x="5632450" y="2133600"/>
          <p14:tracePt t="160917" x="5632450" y="2127250"/>
          <p14:tracePt t="160934" x="5632450" y="2114550"/>
          <p14:tracePt t="160950" x="5645150" y="2089150"/>
          <p14:tracePt t="160954" x="5645150" y="2082800"/>
          <p14:tracePt t="160984" x="5651500" y="2063750"/>
          <p14:tracePt t="161001" x="5651500" y="2051050"/>
          <p14:tracePt t="161017" x="5651500" y="2038350"/>
          <p14:tracePt t="161020" x="5651500" y="2032000"/>
          <p14:tracePt t="161033" x="5651500" y="2025650"/>
          <p14:tracePt t="161987" x="0" y="0"/>
        </p14:tracePtLst>
        <p14:tracePtLst>
          <p14:tracePt t="162660" x="5632450" y="1638300"/>
          <p14:tracePt t="162674" x="5632450" y="1644650"/>
          <p14:tracePt t="162686" x="5632450" y="1670050"/>
          <p14:tracePt t="162699" x="5632450" y="1746250"/>
          <p14:tracePt t="162717" x="5632450" y="1860550"/>
          <p14:tracePt t="162733" x="5632450" y="1987550"/>
          <p14:tracePt t="162750" x="5632450" y="2108200"/>
          <p14:tracePt t="162767" x="5632450" y="2190750"/>
          <p14:tracePt t="162783" x="5632450" y="2241550"/>
          <p14:tracePt t="162799" x="5632450" y="2260600"/>
          <p14:tracePt t="162816" x="5632450" y="2273300"/>
          <p14:tracePt t="163740" x="0" y="0"/>
        </p14:tracePtLst>
        <p14:tracePtLst>
          <p14:tracePt t="165101" x="5619750" y="1758950"/>
          <p14:tracePt t="165175" x="5619750" y="1778000"/>
          <p14:tracePt t="165186" x="5619750" y="1835150"/>
          <p14:tracePt t="165200" x="5619750" y="2012950"/>
          <p14:tracePt t="165216" x="5619750" y="2203450"/>
          <p14:tracePt t="165219" x="5619750" y="2279650"/>
          <p14:tracePt t="165232" x="5619750" y="2330450"/>
          <p14:tracePt t="165249" x="5619750" y="2374900"/>
          <p14:tracePt t="165265" x="5619750" y="2381250"/>
          <p14:tracePt t="165332" x="5626100" y="2374900"/>
          <p14:tracePt t="165340" x="5632450" y="2355850"/>
          <p14:tracePt t="165348" x="5638800" y="2343150"/>
          <p14:tracePt t="165365" x="5651500" y="2311400"/>
          <p14:tracePt t="165382" x="5670550" y="2241550"/>
          <p14:tracePt t="165398" x="5676900" y="2127250"/>
          <p14:tracePt t="165415" x="5689600" y="1993900"/>
          <p14:tracePt t="165432" x="5715000" y="1866900"/>
          <p14:tracePt t="165449" x="5727700" y="1758950"/>
          <p14:tracePt t="165451" x="5727700" y="1714500"/>
          <p14:tracePt t="165465" x="5727700" y="1689100"/>
          <p14:tracePt t="165482" x="5734050" y="1663700"/>
          <p14:tracePt t="165547" x="5734050" y="1670050"/>
          <p14:tracePt t="165555" x="5727700" y="1708150"/>
          <p14:tracePt t="165565" x="5715000" y="1771650"/>
          <p14:tracePt t="165582" x="5683250" y="1924050"/>
          <p14:tracePt t="165599" x="5670550" y="2044700"/>
          <p14:tracePt t="165615" x="5670550" y="2108200"/>
          <p14:tracePt t="165632" x="5670550" y="2139950"/>
          <p14:tracePt t="165648" x="5670550" y="2146300"/>
          <p14:tracePt t="165706" x="5670550" y="2139950"/>
          <p14:tracePt t="165715" x="5670550" y="2127250"/>
          <p14:tracePt t="165722" x="5676900" y="2082800"/>
          <p14:tracePt t="165732" x="5683250" y="2051050"/>
          <p14:tracePt t="165749" x="5702300" y="1962150"/>
          <p14:tracePt t="165765" x="5708650" y="1892300"/>
          <p14:tracePt t="165782" x="5708650" y="1854200"/>
          <p14:tracePt t="165798" x="5708650" y="1816100"/>
          <p14:tracePt t="165815" x="5708650" y="1809750"/>
          <p14:tracePt t="165892" x="5708650" y="1822450"/>
          <p14:tracePt t="165898" x="5708650" y="1873250"/>
          <p14:tracePt t="165907" x="5708650" y="1936750"/>
          <p14:tracePt t="165915" x="5708650" y="2000250"/>
          <p14:tracePt t="165932" x="5708650" y="2089150"/>
          <p14:tracePt t="165949" x="5708650" y="2120900"/>
          <p14:tracePt t="165965" x="5708650" y="2127250"/>
          <p14:tracePt t="166044" x="5708650" y="2108200"/>
          <p14:tracePt t="166051" x="5715000" y="2070100"/>
          <p14:tracePt t="166060" x="5721350" y="2025650"/>
          <p14:tracePt t="166068" x="5727700" y="1981200"/>
          <p14:tracePt t="166082" x="5734050" y="1936750"/>
          <p14:tracePt t="166098" x="5765800" y="1828800"/>
          <p14:tracePt t="166116" x="5772150" y="1803400"/>
          <p14:tracePt t="166132" x="5778500" y="1784350"/>
          <p14:tracePt t="166195" x="5778500" y="1809750"/>
          <p14:tracePt t="166205" x="5772150" y="1841500"/>
          <p14:tracePt t="166216" x="5765800" y="1898650"/>
          <p14:tracePt t="166233" x="5753100" y="2006600"/>
          <p14:tracePt t="166249" x="5753100" y="2063750"/>
          <p14:tracePt t="166251" x="5753100" y="2089150"/>
          <p14:tracePt t="166265" x="5753100" y="2095500"/>
          <p14:tracePt t="166282" x="5753100" y="2114550"/>
          <p14:tracePt t="166347" x="5753100" y="2095500"/>
          <p14:tracePt t="166357" x="5753100" y="2044700"/>
          <p14:tracePt t="166365" x="5759450" y="1987550"/>
          <p14:tracePt t="166382" x="5765800" y="1911350"/>
          <p14:tracePt t="166398" x="5772150" y="1841500"/>
          <p14:tracePt t="166415" x="5778500" y="1816100"/>
          <p14:tracePt t="166491" x="5772150" y="1828800"/>
          <p14:tracePt t="166499" x="5765800" y="1860550"/>
          <p14:tracePt t="166507" x="5759450" y="1917700"/>
          <p14:tracePt t="166515" x="5740400" y="1968500"/>
          <p14:tracePt t="166532" x="5727700" y="2089150"/>
          <p14:tracePt t="166548" x="5727700" y="2133600"/>
          <p14:tracePt t="166565" x="5715000" y="2146300"/>
          <p14:tracePt t="166651" x="5715000" y="2139950"/>
          <p14:tracePt t="166659" x="5721350" y="2120900"/>
          <p14:tracePt t="166668" x="5721350" y="2108200"/>
          <p14:tracePt t="166681" x="5721350" y="2095500"/>
          <p14:tracePt t="166699" x="5734050" y="2044700"/>
          <p14:tracePt t="166715" x="5740400" y="2025650"/>
          <p14:tracePt t="166731" x="5740400" y="2012950"/>
          <p14:tracePt t="166748" x="5740400" y="2006600"/>
          <p14:tracePt t="166765" x="5746750" y="1987550"/>
          <p14:tracePt t="166798" x="5746750" y="1974850"/>
          <p14:tracePt t="166970" x="0" y="0"/>
        </p14:tracePtLst>
        <p14:tracePtLst>
          <p14:tracePt t="167222" x="5746750" y="1733550"/>
          <p14:tracePt t="167260" x="5746750" y="1727200"/>
          <p14:tracePt t="167286" x="5746750" y="1739900"/>
          <p14:tracePt t="167299" x="5734050" y="1828800"/>
          <p14:tracePt t="167313" x="5734050" y="1911350"/>
          <p14:tracePt t="167316" x="5734050" y="2006600"/>
          <p14:tracePt t="167324" x="5727700" y="2114550"/>
          <p14:tracePt t="167331" x="5721350" y="2209800"/>
          <p14:tracePt t="167348" x="5721350" y="2324100"/>
          <p14:tracePt t="167365" x="5721350" y="2355850"/>
          <p14:tracePt t="167381" x="5721350" y="2368550"/>
          <p14:tracePt t="167436" x="5721350" y="2355850"/>
          <p14:tracePt t="167444" x="5727700" y="2305050"/>
          <p14:tracePt t="167454" x="5734050" y="2260600"/>
          <p14:tracePt t="167465" x="5734050" y="2222500"/>
          <p14:tracePt t="167482" x="5734050" y="2120900"/>
          <p14:tracePt t="167499" x="5740400" y="1968500"/>
          <p14:tracePt t="167515" x="5746750" y="1898650"/>
          <p14:tracePt t="167532" x="5746750" y="1841500"/>
          <p14:tracePt t="167548" x="5753100" y="1816100"/>
          <p14:tracePt t="167565" x="5753100" y="1797050"/>
          <p14:tracePt t="167581" x="5753100" y="1790700"/>
          <p14:tracePt t="167635" x="5753100" y="1803400"/>
          <p14:tracePt t="167644" x="5753100" y="1860550"/>
          <p14:tracePt t="167652" x="5753100" y="1943100"/>
          <p14:tracePt t="167665" x="5740400" y="2051050"/>
          <p14:tracePt t="167681" x="5734050" y="2184400"/>
          <p14:tracePt t="167698" x="5734050" y="2266950"/>
          <p14:tracePt t="167715" x="5734050" y="2273300"/>
          <p14:tracePt t="167748" x="5734050" y="2260600"/>
          <p14:tracePt t="167755" x="5740400" y="2228850"/>
          <p14:tracePt t="167765" x="5753100" y="2197100"/>
          <p14:tracePt t="167781" x="5778500" y="2127250"/>
          <p14:tracePt t="167798" x="5784850" y="2044700"/>
          <p14:tracePt t="167814" x="5784850" y="1987550"/>
          <p14:tracePt t="167831" x="5784850" y="1949450"/>
          <p14:tracePt t="167848" x="5784850" y="1924050"/>
          <p14:tracePt t="167850" x="5784850" y="1911350"/>
          <p14:tracePt t="167864" x="5791200" y="1898650"/>
          <p14:tracePt t="167881" x="5791200" y="1892300"/>
          <p14:tracePt t="167898" x="5791200" y="1885950"/>
          <p14:tracePt t="167931" x="5791200" y="1905000"/>
          <p14:tracePt t="167939" x="5791200" y="1936750"/>
          <p14:tracePt t="167948" x="5791200" y="1968500"/>
          <p14:tracePt t="167965" x="5791200" y="2019300"/>
          <p14:tracePt t="167981" x="5791200" y="2025650"/>
          <p14:tracePt t="167998" x="5791200" y="2032000"/>
          <p14:tracePt t="168059" x="5791200" y="2019300"/>
          <p14:tracePt t="168067" x="5791200" y="1974850"/>
          <p14:tracePt t="168075" x="5791200" y="1911350"/>
          <p14:tracePt t="168083" x="5791200" y="1866900"/>
          <p14:tracePt t="168097" x="5797550" y="1803400"/>
          <p14:tracePt t="168114" x="5803900" y="1701800"/>
          <p14:tracePt t="168131" x="5803900" y="1676400"/>
          <p14:tracePt t="168147" x="5803900" y="1663700"/>
          <p14:tracePt t="168204" x="5803900" y="1701800"/>
          <p14:tracePt t="168211" x="5797550" y="1752600"/>
          <p14:tracePt t="168219" x="5797550" y="1809750"/>
          <p14:tracePt t="168231" x="5791200" y="1885950"/>
          <p14:tracePt t="168248" x="5784850" y="1962150"/>
          <p14:tracePt t="168264" x="5784850" y="1993900"/>
          <p14:tracePt t="168267" x="5784850" y="2000250"/>
          <p14:tracePt t="168281" x="5784850" y="2006600"/>
          <p14:tracePt t="168315" x="5784850" y="1987550"/>
          <p14:tracePt t="168323" x="5784850" y="1949450"/>
          <p14:tracePt t="168331" x="5784850" y="1873250"/>
          <p14:tracePt t="168347" x="5791200" y="1714500"/>
          <p14:tracePt t="168364" x="5791200" y="1638300"/>
          <p14:tracePt t="168381" x="5791200" y="1612900"/>
          <p14:tracePt t="168421" x="5791200" y="1625600"/>
          <p14:tracePt t="168431" x="5791200" y="1663700"/>
          <p14:tracePt t="168447" x="5778500" y="1784350"/>
          <p14:tracePt t="168464" x="5772150" y="1860550"/>
          <p14:tracePt t="168467" x="5772150" y="1898650"/>
          <p14:tracePt t="168481" x="5772150" y="1911350"/>
          <p14:tracePt t="168483" x="5772150" y="1924050"/>
          <p14:tracePt t="168498" x="5772150" y="1930400"/>
          <p14:tracePt t="168539" x="5772150" y="1924050"/>
          <p14:tracePt t="168548" x="5778500" y="1905000"/>
          <p14:tracePt t="168564" x="5797550" y="1854200"/>
          <p14:tracePt t="168581" x="5797550" y="1835150"/>
          <p14:tracePt t="168597" x="5797550" y="1828800"/>
          <p14:tracePt t="168631" x="5797550" y="1860550"/>
          <p14:tracePt t="168647" x="5797550" y="1943100"/>
          <p14:tracePt t="168664" x="5797550" y="2000250"/>
          <p14:tracePt t="168681" x="5797550" y="2012950"/>
          <p14:tracePt t="168732" x="5803900" y="2006600"/>
          <p14:tracePt t="168747" x="5803900" y="2000250"/>
          <p14:tracePt t="168754" x="5803900" y="1987550"/>
          <p14:tracePt t="168764" x="5803900" y="1981200"/>
          <p14:tracePt t="168781" x="5803900" y="1974850"/>
          <p14:tracePt t="168844" x="0" y="0"/>
        </p14:tracePtLst>
        <p14:tracePtLst>
          <p14:tracePt t="169291" x="5156200" y="2774950"/>
          <p14:tracePt t="169348" x="5149850" y="2781300"/>
          <p14:tracePt t="169357" x="5149850" y="2800350"/>
          <p14:tracePt t="169366" x="5143500" y="2838450"/>
          <p14:tracePt t="169381" x="5124450" y="2927350"/>
          <p14:tracePt t="169397" x="5118100" y="2984500"/>
          <p14:tracePt t="169414" x="5111750" y="3035300"/>
          <p14:tracePt t="169431" x="5111750" y="3060700"/>
          <p14:tracePt t="169447" x="5111750" y="3073400"/>
          <p14:tracePt t="169506" x="5111750" y="3048000"/>
          <p14:tracePt t="169515" x="5124450" y="3009900"/>
          <p14:tracePt t="169522" x="5149850" y="2965450"/>
          <p14:tracePt t="169531" x="5162550" y="2927350"/>
          <p14:tracePt t="169547" x="5187950" y="2876550"/>
          <p14:tracePt t="169564" x="5187950" y="2863850"/>
          <p14:tracePt t="169691" x="0" y="0"/>
        </p14:tracePtLst>
        <p14:tracePtLst>
          <p14:tracePt t="172716" x="2165350" y="1987550"/>
          <p14:tracePt t="172804" x="2178050" y="1987550"/>
          <p14:tracePt t="172816" x="2203450" y="1987550"/>
          <p14:tracePt t="172831" x="2343150" y="1987550"/>
          <p14:tracePt t="172846" x="2590800" y="1987550"/>
          <p14:tracePt t="172863" x="3003550" y="1987550"/>
          <p14:tracePt t="172879" x="3352800" y="1987550"/>
          <p14:tracePt t="172896" x="3543300" y="1987550"/>
          <p14:tracePt t="172913" x="3625850" y="1987550"/>
          <p14:tracePt t="172914" x="3638550" y="1987550"/>
          <p14:tracePt t="172929" x="3644900" y="1987550"/>
          <p14:tracePt t="173317" x="3651250" y="1987550"/>
          <p14:tracePt t="173329" x="3657600" y="1987550"/>
          <p14:tracePt t="173343" x="3702050" y="1987550"/>
          <p14:tracePt t="173351" x="3733800" y="1987550"/>
          <p14:tracePt t="173363" x="3816350" y="1987550"/>
          <p14:tracePt t="173379" x="3924300" y="1987550"/>
          <p14:tracePt t="173396" x="4051300" y="1993900"/>
          <p14:tracePt t="173413" x="4171950" y="2006600"/>
          <p14:tracePt t="173429" x="4260850" y="2032000"/>
          <p14:tracePt t="173446" x="4279900" y="2038350"/>
          <p14:tracePt t="173463" x="4298950" y="2038350"/>
          <p14:tracePt t="173524" x="4305300" y="2038350"/>
          <p14:tracePt t="173534" x="4311650" y="2038350"/>
          <p14:tracePt t="173555" x="4318000" y="2038350"/>
          <p14:tracePt t="173565" x="4324350" y="2038350"/>
          <p14:tracePt t="173580" x="4330700" y="2038350"/>
          <p14:tracePt t="173596" x="4337050" y="2038350"/>
          <p14:tracePt t="173613" x="4343400" y="2038350"/>
          <p14:tracePt t="173635" x="4349750" y="2038350"/>
          <p14:tracePt t="173646" x="4356100" y="2038350"/>
          <p14:tracePt t="173662" x="4362450" y="2038350"/>
          <p14:tracePt t="173679" x="4394200" y="2038350"/>
          <p14:tracePt t="173696" x="4451350" y="2038350"/>
          <p14:tracePt t="173712" x="4508500" y="2038350"/>
          <p14:tracePt t="173729" x="4584700" y="2038350"/>
          <p14:tracePt t="173731" x="4622800" y="2038350"/>
          <p14:tracePt t="173746" x="4667250" y="2038350"/>
          <p14:tracePt t="173763" x="4787900" y="2038350"/>
          <p14:tracePt t="173779" x="4870450" y="2038350"/>
          <p14:tracePt t="173796" x="4940300" y="2038350"/>
          <p14:tracePt t="173813" x="4978400" y="2038350"/>
          <p14:tracePt t="173829" x="4997450" y="2038350"/>
          <p14:tracePt t="173846" x="5016500" y="2038350"/>
          <p14:tracePt t="173879" x="5022850" y="2038350"/>
          <p14:tracePt t="173896" x="5029200" y="2038350"/>
          <p14:tracePt t="174443" x="5035550" y="2038350"/>
          <p14:tracePt t="174453" x="5054600" y="2038350"/>
          <p14:tracePt t="174462" x="5080000" y="2038350"/>
          <p14:tracePt t="174479" x="5200650" y="2051050"/>
          <p14:tracePt t="174496" x="5403850" y="2082800"/>
          <p14:tracePt t="174512" x="5651500" y="2082800"/>
          <p14:tracePt t="174515" x="5778500" y="2082800"/>
          <p14:tracePt t="174529" x="5911850" y="2082800"/>
          <p14:tracePt t="174546" x="6108700" y="2082800"/>
          <p14:tracePt t="174563" x="6229350" y="2082800"/>
          <p14:tracePt t="174579" x="6242050" y="2082800"/>
          <p14:tracePt t="175195" x="0" y="0"/>
        </p14:tracePtLst>
        <p14:tracePtLst>
          <p14:tracePt t="176907" x="1727200" y="3689350"/>
          <p14:tracePt t="177023" x="1758950" y="3689350"/>
          <p14:tracePt t="177035" x="1930400" y="3689350"/>
          <p14:tracePt t="177045" x="2057400" y="3689350"/>
          <p14:tracePt t="177062" x="2470150" y="3689350"/>
          <p14:tracePt t="177079" x="2965450" y="3689350"/>
          <p14:tracePt t="177083" x="3200400" y="3689350"/>
          <p14:tracePt t="177095" x="3441700" y="3689350"/>
          <p14:tracePt t="177112" x="3708400" y="3689350"/>
          <p14:tracePt t="177128" x="3835400" y="3689350"/>
          <p14:tracePt t="177132" x="3854450" y="3689350"/>
          <p14:tracePt t="177145" x="3860800" y="3689350"/>
          <p14:tracePt t="177162" x="3873500" y="3689350"/>
          <p14:tracePt t="177379" x="0" y="0"/>
        </p14:tracePtLst>
        <p14:tracePtLst>
          <p14:tracePt t="181045" x="4127500" y="3632200"/>
          <p14:tracePt t="181055" x="4121150" y="3651250"/>
          <p14:tracePt t="181067" x="4114800" y="3663950"/>
          <p14:tracePt t="181110" x="4114800" y="3670300"/>
          <p14:tracePt t="181118" x="4114800" y="3683000"/>
          <p14:tracePt t="181141" x="4114800" y="3695700"/>
          <p14:tracePt t="181149" x="4127500" y="3708400"/>
          <p14:tracePt t="181160" x="4146550" y="3721100"/>
          <p14:tracePt t="181177" x="4210050" y="3759200"/>
          <p14:tracePt t="181194" x="4318000" y="3790950"/>
          <p14:tracePt t="181196" x="4406900" y="3810000"/>
          <p14:tracePt t="181210" x="4578350" y="3835400"/>
          <p14:tracePt t="181227" x="4654550" y="3835400"/>
          <p14:tracePt t="181243" x="4673600" y="3835400"/>
          <p14:tracePt t="181260" x="4692650" y="3835400"/>
          <p14:tracePt t="181277" x="4692650" y="3816350"/>
          <p14:tracePt t="181294" x="4692650" y="3797300"/>
          <p14:tracePt t="181311" x="4692650" y="3784600"/>
          <p14:tracePt t="181315" x="4692650" y="3778250"/>
          <p14:tracePt t="181327" x="4692650" y="3771900"/>
          <p14:tracePt t="181344" x="4692650" y="3759200"/>
          <p14:tracePt t="181348" x="4692650" y="3752850"/>
          <p14:tracePt t="181360" x="4692650" y="3733800"/>
          <p14:tracePt t="181377" x="4692650" y="3714750"/>
          <p14:tracePt t="181619" x="0" y="0"/>
        </p14:tracePtLst>
        <p14:tracePtLst>
          <p14:tracePt t="182493" x="4432300" y="3606800"/>
          <p14:tracePt t="182518" x="4425950" y="3606800"/>
          <p14:tracePt t="182533" x="4419600" y="3613150"/>
          <p14:tracePt t="182544" x="4413250" y="3625850"/>
          <p14:tracePt t="182560" x="4413250" y="3644900"/>
          <p14:tracePt t="182576" x="4413250" y="3676650"/>
          <p14:tracePt t="182579" x="4413250" y="3702050"/>
          <p14:tracePt t="182593" x="4413250" y="3721100"/>
          <p14:tracePt t="182610" x="4457700" y="3759200"/>
          <p14:tracePt t="182627" x="4514850" y="3771900"/>
          <p14:tracePt t="182643" x="4578350" y="3771900"/>
          <p14:tracePt t="182659" x="4686300" y="3771900"/>
          <p14:tracePt t="182676" x="4775200" y="3752850"/>
          <p14:tracePt t="182693" x="4813300" y="3721100"/>
          <p14:tracePt t="182709" x="4832350" y="3676650"/>
          <p14:tracePt t="182726" x="4838700" y="3619500"/>
          <p14:tracePt t="182743" x="4826000" y="3568700"/>
          <p14:tracePt t="182759" x="4800600" y="3536950"/>
          <p14:tracePt t="182776" x="4787900" y="3517900"/>
          <p14:tracePt t="182793" x="4781550" y="3517900"/>
          <p14:tracePt t="182795" x="4768850" y="3517900"/>
          <p14:tracePt t="182810" x="4756150" y="3517900"/>
          <p14:tracePt t="182813" x="4749800" y="3517900"/>
          <p14:tracePt t="182827" x="4730750" y="3517900"/>
          <p14:tracePt t="182843" x="4718050" y="3517900"/>
          <p14:tracePt t="182971" x="0" y="0"/>
        </p14:tracePtLst>
        <p14:tracePtLst>
          <p14:tracePt t="183636" x="6483350" y="3708400"/>
          <p14:tracePt t="183686" x="6489700" y="3714750"/>
          <p14:tracePt t="183699" x="6546850" y="3721100"/>
          <p14:tracePt t="183713" x="6597650" y="3721100"/>
          <p14:tracePt t="183726" x="6800850" y="3721100"/>
          <p14:tracePt t="183742" x="7099300" y="3721100"/>
          <p14:tracePt t="183759" x="7467600" y="3721100"/>
          <p14:tracePt t="183776" x="7727950" y="3721100"/>
          <p14:tracePt t="183793" x="7854950" y="3721100"/>
          <p14:tracePt t="183809" x="7886700" y="3721100"/>
          <p14:tracePt t="183812" x="7893050" y="3721100"/>
          <p14:tracePt t="183883" x="7886700" y="3721100"/>
          <p14:tracePt t="183891" x="7880350" y="3721100"/>
          <p14:tracePt t="183900" x="7861300" y="3721100"/>
          <p14:tracePt t="183909" x="7829550" y="3721100"/>
          <p14:tracePt t="183926" x="7702550" y="3721100"/>
          <p14:tracePt t="183942" x="7493000" y="3721100"/>
          <p14:tracePt t="183959" x="7213600" y="3721100"/>
          <p14:tracePt t="183976" x="6889750" y="3721100"/>
          <p14:tracePt t="183979" x="6769100" y="3721100"/>
          <p14:tracePt t="183992" x="6686550" y="3721100"/>
          <p14:tracePt t="184009" x="6610350" y="3721100"/>
          <p14:tracePt t="184010" x="6597650" y="3721100"/>
          <p14:tracePt t="184148" x="6616700" y="3721100"/>
          <p14:tracePt t="184160" x="6642100" y="3721100"/>
          <p14:tracePt t="184177" x="6686550" y="3727450"/>
          <p14:tracePt t="184181" x="6705600" y="3733800"/>
          <p14:tracePt t="184198" x="6731000" y="3740150"/>
          <p14:tracePt t="184212" x="6743700" y="3740150"/>
          <p14:tracePt t="184275" x="6737350" y="3740150"/>
          <p14:tracePt t="184285" x="6705600" y="3740150"/>
          <p14:tracePt t="184297" x="6654800" y="3740150"/>
          <p14:tracePt t="184310" x="6508750" y="3740150"/>
          <p14:tracePt t="184326" x="6350000" y="3740150"/>
          <p14:tracePt t="184343" x="6197600" y="3740150"/>
          <p14:tracePt t="184347" x="6146800" y="3740150"/>
          <p14:tracePt t="184360" x="6102350" y="3740150"/>
          <p14:tracePt t="184377" x="6070600" y="3740150"/>
          <p14:tracePt t="184380" x="6064250" y="3740150"/>
          <p14:tracePt t="184474" x="6076950" y="3740150"/>
          <p14:tracePt t="184484" x="6108700" y="3740150"/>
          <p14:tracePt t="184492" x="6140450" y="3740150"/>
          <p14:tracePt t="184509" x="6254750" y="3740150"/>
          <p14:tracePt t="184525" x="6362700" y="3740150"/>
          <p14:tracePt t="184542" x="6470650" y="3740150"/>
          <p14:tracePt t="184559" x="6527800" y="3740150"/>
          <p14:tracePt t="184576" x="6565900" y="3740150"/>
          <p14:tracePt t="184592" x="6578600" y="3740150"/>
          <p14:tracePt t="184694" x="6559550" y="3740150"/>
          <p14:tracePt t="184706" x="6521450" y="3740150"/>
          <p14:tracePt t="184718" x="6413500" y="3740150"/>
          <p14:tracePt t="184727" x="6362700" y="3740150"/>
          <p14:tracePt t="184742" x="6273800" y="3740150"/>
          <p14:tracePt t="184759" x="6242050" y="3740150"/>
          <p14:tracePt t="184775" x="6235700" y="3740150"/>
          <p14:tracePt t="184831" x="6242050" y="3740150"/>
          <p14:tracePt t="184838" x="6273800" y="3740150"/>
          <p14:tracePt t="184848" x="6330950" y="3740150"/>
          <p14:tracePt t="184864" x="6496050" y="3740150"/>
          <p14:tracePt t="184875" x="6705600" y="3740150"/>
          <p14:tracePt t="184892" x="6889750" y="3740150"/>
          <p14:tracePt t="184909" x="6991350" y="3740150"/>
          <p14:tracePt t="184925" x="7042150" y="3740150"/>
          <p14:tracePt t="184942" x="7054850" y="3740150"/>
          <p14:tracePt t="185148" x="7061200" y="3740150"/>
          <p14:tracePt t="185160" x="7067550" y="3740150"/>
          <p14:tracePt t="185176" x="7092950" y="3740150"/>
          <p14:tracePt t="185192" x="7156450" y="3740150"/>
          <p14:tracePt t="185195" x="7207250" y="3740150"/>
          <p14:tracePt t="185209" x="7283450" y="3740150"/>
          <p14:tracePt t="185225" x="7429500" y="3740150"/>
          <p14:tracePt t="185228" x="7518400" y="3740150"/>
          <p14:tracePt t="185242" x="7664450" y="3740150"/>
          <p14:tracePt t="185259" x="7721600" y="3740150"/>
          <p14:tracePt t="185275" x="7734300" y="3740150"/>
          <p14:tracePt t="185406" x="7715250" y="3746500"/>
          <p14:tracePt t="185422" x="7664450" y="3759200"/>
          <p14:tracePt t="185440" x="7575550" y="3771900"/>
          <p14:tracePt t="185444" x="7543800" y="3778250"/>
          <p14:tracePt t="185455" x="7524750" y="3778250"/>
          <p14:tracePt t="185467" x="7512050" y="3778250"/>
          <p14:tracePt t="185479" x="7505700" y="3778250"/>
          <p14:tracePt t="185547" x="7524750" y="3778250"/>
          <p14:tracePt t="185554" x="7543800" y="3778250"/>
          <p14:tracePt t="185563" x="7562850" y="3778250"/>
          <p14:tracePt t="185575" x="7594600" y="3778250"/>
          <p14:tracePt t="185592" x="7715250" y="3778250"/>
          <p14:tracePt t="185609" x="7874000" y="3778250"/>
          <p14:tracePt t="185611" x="7969250" y="3778250"/>
          <p14:tracePt t="185625" x="8070850" y="3778250"/>
          <p14:tracePt t="185642" x="8261350" y="3778250"/>
          <p14:tracePt t="185658" x="8420100" y="3778250"/>
          <p14:tracePt t="185675" x="8439150" y="3778250"/>
          <p14:tracePt t="185692" x="8445500" y="3778250"/>
          <p14:tracePt t="185733" x="8439150" y="3778250"/>
          <p14:tracePt t="185742" x="8413750" y="3778250"/>
          <p14:tracePt t="185758" x="8337550" y="3778250"/>
          <p14:tracePt t="185775" x="8235950" y="3778250"/>
          <p14:tracePt t="185792" x="8134350" y="3778250"/>
          <p14:tracePt t="185794" x="8115300" y="3778250"/>
          <p14:tracePt t="185808" x="8102600" y="3778250"/>
          <p14:tracePt t="185825" x="8096250" y="3778250"/>
          <p14:tracePt t="185867" x="8108950" y="3778250"/>
          <p14:tracePt t="185875" x="8121650" y="3778250"/>
          <p14:tracePt t="185883" x="8153400" y="3778250"/>
          <p14:tracePt t="185892" x="8210550" y="3790950"/>
          <p14:tracePt t="185909" x="8362950" y="3803650"/>
          <p14:tracePt t="185925" x="8528050" y="3803650"/>
          <p14:tracePt t="185942" x="8718550" y="3803650"/>
          <p14:tracePt t="185958" x="8883650" y="3803650"/>
          <p14:tracePt t="185975" x="9023350" y="3803650"/>
          <p14:tracePt t="185992" x="9093200" y="3803650"/>
          <p14:tracePt t="186008" x="9131300" y="3803650"/>
          <p14:tracePt t="186025" x="9144000" y="3803650"/>
          <p14:tracePt t="186165" x="9124950" y="3803650"/>
          <p14:tracePt t="186177" x="9093200" y="3803650"/>
          <p14:tracePt t="186192" x="8966200" y="3797300"/>
          <p14:tracePt t="186212" x="8750300" y="3784600"/>
          <p14:tracePt t="186225" x="8686800" y="3784600"/>
          <p14:tracePt t="186242" x="8610600" y="3784600"/>
          <p14:tracePt t="186259" x="8585200" y="3784600"/>
          <p14:tracePt t="186332" x="8591550" y="3784600"/>
          <p14:tracePt t="186341" x="8616950" y="3784600"/>
          <p14:tracePt t="186350" x="8661400" y="3784600"/>
          <p14:tracePt t="186359" x="8724900" y="3784600"/>
          <p14:tracePt t="186376" x="8915400" y="3784600"/>
          <p14:tracePt t="186392" x="9150350" y="3784600"/>
          <p14:tracePt t="186395" x="9277350" y="3784600"/>
          <p14:tracePt t="186409" x="9436100" y="3790950"/>
          <p14:tracePt t="186425" x="9639300" y="3816350"/>
          <p14:tracePt t="186427" x="9702800" y="3822700"/>
          <p14:tracePt t="186442" x="9728200" y="3829050"/>
          <p14:tracePt t="186458" x="9753600" y="3841750"/>
          <p14:tracePt t="188771" x="0" y="0"/>
        </p14:tracePtLst>
        <p14:tracePtLst>
          <p14:tracePt t="189599" x="10820400" y="3848100"/>
          <p14:tracePt t="189672" x="10839450" y="3848100"/>
          <p14:tracePt t="189685" x="10953750" y="3848100"/>
          <p14:tracePt t="189702" x="11150600" y="3848100"/>
          <p14:tracePt t="189707" x="11258550" y="3848100"/>
          <p14:tracePt t="189720" x="11372850" y="3848100"/>
          <p14:tracePt t="189729" x="11468100" y="3848100"/>
          <p14:tracePt t="189732" x="11550650" y="3848100"/>
          <p14:tracePt t="189741" x="11614150" y="3848100"/>
          <p14:tracePt t="189757" x="11684000" y="3848100"/>
          <p14:tracePt t="189774" x="11696700" y="3848100"/>
          <p14:tracePt t="189995" x="0" y="0"/>
        </p14:tracePtLst>
        <p14:tracePtLst>
          <p14:tracePt t="190486" x="10839450" y="3771900"/>
          <p14:tracePt t="190552" x="10845800" y="3771900"/>
          <p14:tracePt t="190567" x="10896600" y="3771900"/>
          <p14:tracePt t="190583" x="11029950" y="3778250"/>
          <p14:tracePt t="190587" x="11112500" y="3790950"/>
          <p14:tracePt t="190606" x="11283950" y="3790950"/>
          <p14:tracePt t="190624" x="11417300" y="3790950"/>
          <p14:tracePt t="190628" x="11455400" y="3790950"/>
          <p14:tracePt t="190641" x="11468100" y="3790950"/>
          <p14:tracePt t="190658" x="11487150" y="3790950"/>
          <p14:tracePt t="190787" x="0" y="0"/>
        </p14:tracePtLst>
        <p14:tracePtLst>
          <p14:tracePt t="191442" x="908050" y="4076700"/>
          <p14:tracePt t="191460" x="908050" y="4083050"/>
          <p14:tracePt t="191473" x="908050" y="4095750"/>
          <p14:tracePt t="191490" x="920750" y="4095750"/>
          <p14:tracePt t="191506" x="1003300" y="4127500"/>
          <p14:tracePt t="191523" x="1085850" y="4159250"/>
          <p14:tracePt t="191540" x="1200150" y="4191000"/>
          <p14:tracePt t="191556" x="1314450" y="4203700"/>
          <p14:tracePt t="191573" x="1397000" y="4216400"/>
          <p14:tracePt t="191590" x="1428750" y="4216400"/>
          <p14:tracePt t="191607" x="1441450" y="4216400"/>
          <p14:tracePt t="191623" x="1447800" y="4216400"/>
          <p14:tracePt t="191915" x="0" y="0"/>
        </p14:tracePtLst>
        <p14:tracePtLst>
          <p14:tracePt t="192645" x="8718550" y="3409950"/>
          <p14:tracePt t="192658" x="8718550" y="3435350"/>
          <p14:tracePt t="192673" x="8718550" y="3492500"/>
          <p14:tracePt t="192690" x="8718550" y="3549650"/>
          <p14:tracePt t="192692" x="8718550" y="3581400"/>
          <p14:tracePt t="192706" x="8737600" y="3613150"/>
          <p14:tracePt t="192723" x="8743950" y="3625850"/>
          <p14:tracePt t="192739" x="8756650" y="3638550"/>
          <p14:tracePt t="192756" x="8769350" y="3657600"/>
          <p14:tracePt t="192773" x="8820150" y="3683000"/>
          <p14:tracePt t="192789" x="8902700" y="3708400"/>
          <p14:tracePt t="192806" x="9036050" y="3759200"/>
          <p14:tracePt t="192823" x="9169400" y="3810000"/>
          <p14:tracePt t="192840" x="9277350" y="3835400"/>
          <p14:tracePt t="192857" x="9366250" y="3848100"/>
          <p14:tracePt t="192860" x="9378950" y="3848100"/>
          <p14:tracePt t="192873" x="9398000" y="3848100"/>
          <p14:tracePt t="192889" x="9423400" y="3841750"/>
          <p14:tracePt t="192907" x="9436100" y="3810000"/>
          <p14:tracePt t="192923" x="9436100" y="3765550"/>
          <p14:tracePt t="192939" x="9417050" y="3714750"/>
          <p14:tracePt t="192957" x="9385300" y="3670300"/>
          <p14:tracePt t="192973" x="9340850" y="3638550"/>
          <p14:tracePt t="192989" x="9302750" y="3619500"/>
          <p14:tracePt t="193006" x="9290050" y="3613150"/>
          <p14:tracePt t="193022" x="9277350" y="3613150"/>
          <p14:tracePt t="193039" x="9264650" y="3613150"/>
          <p14:tracePt t="193056" x="9239250" y="3619500"/>
          <p14:tracePt t="193059" x="9232900" y="3638550"/>
          <p14:tracePt t="193073" x="9213850" y="3657600"/>
          <p14:tracePt t="193090" x="9188450" y="3702050"/>
          <p14:tracePt t="193092" x="9188450" y="3721100"/>
          <p14:tracePt t="193107" x="9188450" y="3746500"/>
          <p14:tracePt t="193123" x="9188450" y="3752850"/>
          <p14:tracePt t="193140" x="9188450" y="3759200"/>
          <p14:tracePt t="193156" x="9188450" y="3771900"/>
          <p14:tracePt t="193172" x="9201150" y="3778250"/>
          <p14:tracePt t="193189" x="9220200" y="3778250"/>
          <p14:tracePt t="193206" x="9232900" y="3778250"/>
          <p14:tracePt t="193222" x="9239250" y="3778250"/>
          <p14:tracePt t="193627" x="0" y="0"/>
        </p14:tracePtLst>
        <p14:tracePtLst>
          <p14:tracePt t="194419" x="7378700" y="1752600"/>
          <p14:tracePt t="194469" x="7378700" y="1758950"/>
          <p14:tracePt t="194474" x="7378700" y="1778000"/>
          <p14:tracePt t="194488" x="7378700" y="1790700"/>
          <p14:tracePt t="194505" x="7378700" y="1828800"/>
          <p14:tracePt t="194507" x="7378700" y="1860550"/>
          <p14:tracePt t="194522" x="7391400" y="1917700"/>
          <p14:tracePt t="194538" x="7404100" y="1974850"/>
          <p14:tracePt t="194555" x="7416800" y="2038350"/>
          <p14:tracePt t="194572" x="7435850" y="2076450"/>
          <p14:tracePt t="194589" x="7454900" y="2095500"/>
          <p14:tracePt t="194660" x="7454900" y="2089150"/>
          <p14:tracePt t="194669" x="7454900" y="2063750"/>
          <p14:tracePt t="194677" x="7461250" y="2025650"/>
          <p14:tracePt t="194689" x="7467600" y="1987550"/>
          <p14:tracePt t="194705" x="7480300" y="1898650"/>
          <p14:tracePt t="194722" x="7480300" y="1803400"/>
          <p14:tracePt t="194739" x="7480300" y="1758950"/>
          <p14:tracePt t="194755" x="7480300" y="1733550"/>
          <p14:tracePt t="194772" x="7480300" y="1727200"/>
          <p14:tracePt t="194819" x="7473950" y="1727200"/>
          <p14:tracePt t="194828" x="7467600" y="1727200"/>
          <p14:tracePt t="194839" x="7461250" y="1739900"/>
          <p14:tracePt t="194856" x="7442200" y="1803400"/>
          <p14:tracePt t="194873" x="7423150" y="1898650"/>
          <p14:tracePt t="194875" x="7416800" y="1943100"/>
          <p14:tracePt t="194889" x="7404100" y="1981200"/>
          <p14:tracePt t="194906" x="7404100" y="2038350"/>
          <p14:tracePt t="194908" x="7404100" y="2051050"/>
          <p14:tracePt t="194923" x="7404100" y="2076450"/>
          <p14:tracePt t="194939" x="7404100" y="2089150"/>
          <p14:tracePt t="195003" x="7404100" y="2076450"/>
          <p14:tracePt t="195012" x="7404100" y="2063750"/>
          <p14:tracePt t="195022" x="7410450" y="2019300"/>
          <p14:tracePt t="195038" x="7410450" y="1974850"/>
          <p14:tracePt t="195055" x="7423150" y="1905000"/>
          <p14:tracePt t="195072" x="7429500" y="1860550"/>
          <p14:tracePt t="195088" x="7435850" y="1841500"/>
          <p14:tracePt t="195105" x="7435850" y="1828800"/>
          <p14:tracePt t="195106" x="7435850" y="1822450"/>
          <p14:tracePt t="195173" x="7435850" y="1841500"/>
          <p14:tracePt t="195179" x="7435850" y="1873250"/>
          <p14:tracePt t="195188" x="7429500" y="1936750"/>
          <p14:tracePt t="195205" x="7429500" y="2012950"/>
          <p14:tracePt t="195222" x="7429500" y="2070100"/>
          <p14:tracePt t="195239" x="7429500" y="2089150"/>
          <p14:tracePt t="195255" x="7429500" y="2101850"/>
          <p14:tracePt t="195317" x="7429500" y="2095500"/>
          <p14:tracePt t="195324" x="7429500" y="2076450"/>
          <p14:tracePt t="195338" x="7429500" y="2025650"/>
          <p14:tracePt t="195356" x="7435850" y="1955800"/>
          <p14:tracePt t="195372" x="7435850" y="1911350"/>
          <p14:tracePt t="195389" x="7435850" y="1885950"/>
          <p14:tracePt t="195405" x="7435850" y="1873250"/>
          <p14:tracePt t="195422" x="7435850" y="1866900"/>
          <p14:tracePt t="195475" x="7435850" y="1885950"/>
          <p14:tracePt t="195484" x="7435850" y="1917700"/>
          <p14:tracePt t="195493" x="7435850" y="1936750"/>
          <p14:tracePt t="195505" x="7435850" y="1962150"/>
          <p14:tracePt t="195522" x="7435850" y="1987550"/>
          <p14:tracePt t="195522" x="7435850" y="1993900"/>
          <p14:tracePt t="195538" x="7435850" y="2006600"/>
          <p14:tracePt t="195631" x="7435850" y="1993900"/>
          <p14:tracePt t="195641" x="7435850" y="1968500"/>
          <p14:tracePt t="195657" x="7435850" y="1930400"/>
          <p14:tracePt t="195674" x="7435850" y="1892300"/>
          <p14:tracePt t="195678" x="7435850" y="1885950"/>
          <p14:tracePt t="195693" x="7435850" y="1879600"/>
          <p14:tracePt t="195755" x="7429500" y="1873250"/>
          <p14:tracePt t="195772" x="7429500" y="1885950"/>
          <p14:tracePt t="195782" x="7423150" y="1930400"/>
          <p14:tracePt t="195790" x="7416800" y="1955800"/>
          <p14:tracePt t="195805" x="7416800" y="1987550"/>
          <p14:tracePt t="195822" x="7416800" y="2006600"/>
          <p14:tracePt t="195838" x="7416800" y="2012950"/>
          <p14:tracePt t="195909" x="7416800" y="1993900"/>
          <p14:tracePt t="195923" x="7416800" y="1930400"/>
          <p14:tracePt t="195939" x="7416800" y="1866900"/>
          <p14:tracePt t="195955" x="7416800" y="1835150"/>
          <p14:tracePt t="195972" x="7416800" y="1828800"/>
          <p14:tracePt t="196030" x="7410450" y="1841500"/>
          <p14:tracePt t="196045" x="7410450" y="1892300"/>
          <p14:tracePt t="196056" x="7410450" y="1936750"/>
          <p14:tracePt t="196072" x="7410450" y="1993900"/>
          <p14:tracePt t="196074" x="7410450" y="2006600"/>
          <p14:tracePt t="196088" x="7410450" y="2012950"/>
          <p14:tracePt t="196106" x="7410450" y="2019300"/>
          <p14:tracePt t="196347" x="0" y="0"/>
        </p14:tracePtLst>
        <p14:tracePtLst>
          <p14:tracePt t="196692" x="7416800" y="1828800"/>
          <p14:tracePt t="196765" x="7416800" y="1835150"/>
          <p14:tracePt t="196773" x="7416800" y="1841500"/>
          <p14:tracePt t="196788" x="7416800" y="1879600"/>
          <p14:tracePt t="196805" x="7416800" y="1930400"/>
          <p14:tracePt t="196821" x="7416800" y="1981200"/>
          <p14:tracePt t="196838" x="7416800" y="2012950"/>
          <p14:tracePt t="196855" x="7416800" y="2038350"/>
          <p14:tracePt t="196923" x="7416800" y="2025650"/>
          <p14:tracePt t="196932" x="7423150" y="2000250"/>
          <p14:tracePt t="196941" x="7423150" y="1981200"/>
          <p14:tracePt t="196956" x="7423150" y="1936750"/>
          <p14:tracePt t="196971" x="7423150" y="1911350"/>
          <p14:tracePt t="196989" x="7423150" y="1898650"/>
          <p14:tracePt t="197005" x="7423150" y="1892300"/>
          <p14:tracePt t="197084" x="7423150" y="1898650"/>
          <p14:tracePt t="197096" x="7423150" y="1911350"/>
          <p14:tracePt t="197113" x="7423150" y="1949450"/>
          <p14:tracePt t="197131" x="7423150" y="1968500"/>
          <p14:tracePt t="197187" x="0" y="0"/>
        </p14:tracePtLst>
        <p14:tracePtLst>
          <p14:tracePt t="197508" x="7296150" y="1816100"/>
          <p14:tracePt t="197518" x="7277100" y="1809750"/>
          <p14:tracePt t="197528" x="7270750" y="1803400"/>
          <p14:tracePt t="197540" x="7258050" y="1803400"/>
          <p14:tracePt t="197554" x="7239000" y="1803400"/>
          <p14:tracePt t="197571" x="7194550" y="1822450"/>
          <p14:tracePt t="197588" x="7175500" y="1854200"/>
          <p14:tracePt t="197605" x="7156450" y="1892300"/>
          <p14:tracePt t="197621" x="7156450" y="1924050"/>
          <p14:tracePt t="197638" x="7156450" y="1962150"/>
          <p14:tracePt t="197655" x="7156450" y="1993900"/>
          <p14:tracePt t="197671" x="7162800" y="2038350"/>
          <p14:tracePt t="197688" x="7181850" y="2063750"/>
          <p14:tracePt t="197690" x="7188200" y="2076450"/>
          <p14:tracePt t="197704" x="7207250" y="2089150"/>
          <p14:tracePt t="197721" x="7239000" y="2108200"/>
          <p14:tracePt t="197724" x="7251700" y="2114550"/>
          <p14:tracePt t="197737" x="7270750" y="2120900"/>
          <p14:tracePt t="197754" x="7359650" y="2133600"/>
          <p14:tracePt t="197771" x="7435850" y="2133600"/>
          <p14:tracePt t="197788" x="7512050" y="2120900"/>
          <p14:tracePt t="197804" x="7575550" y="2089150"/>
          <p14:tracePt t="197804" x="0" y="0"/>
        </p14:tracePtLst>
        <p14:tracePtLst>
          <p14:tracePt t="198044" x="8058150" y="1784350"/>
          <p14:tracePt t="198051" x="8089900" y="1822450"/>
          <p14:tracePt t="198060" x="8102600" y="1860550"/>
          <p14:tracePt t="198071" x="8115300" y="1885950"/>
          <p14:tracePt t="198087" x="8147050" y="1968500"/>
          <p14:tracePt t="198104" x="8166100" y="2063750"/>
          <p14:tracePt t="198121" x="8172450" y="2146300"/>
          <p14:tracePt t="198138" x="8172450" y="2197100"/>
          <p14:tracePt t="198140" x="8172450" y="2228850"/>
          <p14:tracePt t="198154" x="8172450" y="2266950"/>
          <p14:tracePt t="198171" x="8172450" y="2279650"/>
          <p14:tracePt t="198188" x="8172450" y="2286000"/>
          <p14:tracePt t="198205" x="0" y="0"/>
        </p14:tracePtLst>
        <p14:tracePtLst>
          <p14:tracePt t="198877" x="3257550" y="4095750"/>
          <p14:tracePt t="198928" x="3251200" y="4095750"/>
          <p14:tracePt t="198944" x="3238500" y="4095750"/>
          <p14:tracePt t="198963" x="3200400" y="4102100"/>
          <p14:tracePt t="198973" x="3187700" y="4108450"/>
          <p14:tracePt t="198988" x="3168650" y="4121150"/>
          <p14:tracePt t="199004" x="3168650" y="4140200"/>
          <p14:tracePt t="199021" x="3168650" y="4159250"/>
          <p14:tracePt t="199037" x="3187700" y="4184650"/>
          <p14:tracePt t="199054" x="3232150" y="4203700"/>
          <p14:tracePt t="199070" x="3282950" y="4216400"/>
          <p14:tracePt t="199087" x="3327400" y="4216400"/>
          <p14:tracePt t="199104" x="3390900" y="4197350"/>
          <p14:tracePt t="199121" x="3422650" y="4165600"/>
          <p14:tracePt t="199124" x="3429000" y="4152900"/>
          <p14:tracePt t="199138" x="3441700" y="4140200"/>
          <p14:tracePt t="199154" x="3448050" y="4095750"/>
          <p14:tracePt t="199171" x="3448050" y="4076700"/>
          <p14:tracePt t="199187" x="3441700" y="4064000"/>
          <p14:tracePt t="199204" x="3429000" y="4051300"/>
          <p14:tracePt t="199220" x="3416300" y="4051300"/>
          <p14:tracePt t="199237" x="3409950" y="4051300"/>
          <p14:tracePt t="199291" x="3409950" y="4057650"/>
          <p14:tracePt t="199299" x="3422650" y="4064000"/>
          <p14:tracePt t="199307" x="3448050" y="4070350"/>
          <p14:tracePt t="199320" x="3460750" y="4076700"/>
          <p14:tracePt t="199337" x="3467100" y="4076700"/>
          <p14:tracePt t="199354" x="3473450" y="4076700"/>
          <p14:tracePt t="199372" x="3473450" y="4064000"/>
          <p14:tracePt t="199387" x="3454400" y="4032250"/>
          <p14:tracePt t="199404" x="3390900" y="3981450"/>
          <p14:tracePt t="199420" x="3333750" y="3962400"/>
          <p14:tracePt t="199437" x="3327400" y="3956050"/>
          <p14:tracePt t="199454" x="3314700" y="3956050"/>
          <p14:tracePt t="199487" x="3314700" y="3968750"/>
          <p14:tracePt t="199504" x="3314700" y="3981450"/>
          <p14:tracePt t="199520" x="3314700" y="3994150"/>
          <p14:tracePt t="199537" x="3321050" y="3994150"/>
          <p14:tracePt t="199554" x="3333750" y="3994150"/>
          <p14:tracePt t="199619" x="0" y="0"/>
        </p14:tracePtLst>
        <p14:tracePtLst>
          <p14:tracePt t="200766" x="5276850" y="3994150"/>
          <p14:tracePt t="200796" x="5270500" y="3994150"/>
          <p14:tracePt t="200806" x="5270500" y="4000500"/>
          <p14:tracePt t="200820" x="5270500" y="4038600"/>
          <p14:tracePt t="200837" x="5276850" y="4102100"/>
          <p14:tracePt t="200853" x="5295900" y="4152900"/>
          <p14:tracePt t="200871" x="5327650" y="4197350"/>
          <p14:tracePt t="200887" x="5391150" y="4241800"/>
          <p14:tracePt t="200903" x="5473700" y="4273550"/>
          <p14:tracePt t="200921" x="5562600" y="4286250"/>
          <p14:tracePt t="200924" x="5594350" y="4286250"/>
          <p14:tracePt t="200937" x="5613400" y="4286250"/>
          <p14:tracePt t="200953" x="5670550" y="4279900"/>
          <p14:tracePt t="200956" x="5695950" y="4267200"/>
          <p14:tracePt t="200970" x="5734050" y="4235450"/>
          <p14:tracePt t="200986" x="5759450" y="4197350"/>
          <p14:tracePt t="201003" x="5765800" y="4165600"/>
          <p14:tracePt t="201020" x="5765800" y="4140200"/>
          <p14:tracePt t="201036" x="5765800" y="4095750"/>
          <p14:tracePt t="201053" x="5753100" y="4064000"/>
          <p14:tracePt t="201070" x="5721350" y="4038600"/>
          <p14:tracePt t="201086" x="5695950" y="4025900"/>
          <p14:tracePt t="201103" x="5676900" y="4019550"/>
          <p14:tracePt t="201501" x="5676900" y="4025900"/>
          <p14:tracePt t="201519" x="5689600" y="4051300"/>
          <p14:tracePt t="201541" x="5791200" y="4121150"/>
          <p14:tracePt t="201557" x="5886450" y="4165600"/>
          <p14:tracePt t="201570" x="5930900" y="4191000"/>
          <p14:tracePt t="201570" x="5975350" y="4203700"/>
          <p14:tracePt t="201570" x="0" y="0"/>
        </p14:tracePtLst>
        <p14:tracePtLst>
          <p14:tracePt t="204615" x="2781300" y="4603750"/>
          <p14:tracePt t="204678" x="2774950" y="4603750"/>
          <p14:tracePt t="204694" x="2813050" y="4629150"/>
          <p14:tracePt t="204712" x="2914650" y="4673600"/>
          <p14:tracePt t="204715" x="2965450" y="4686300"/>
          <p14:tracePt t="204727" x="3009900" y="4692650"/>
          <p14:tracePt t="204736" x="3048000" y="4692650"/>
          <p14:tracePt t="204752" x="3079750" y="4692650"/>
          <p14:tracePt t="204769" x="3117850" y="4686300"/>
          <p14:tracePt t="204787" x="3124200" y="4673600"/>
          <p14:tracePt t="204802" x="3130550" y="4667250"/>
          <p14:tracePt t="204859" x="3130550" y="4660900"/>
          <p14:tracePt t="204867" x="0" y="0"/>
        </p14:tracePtLst>
        <p14:tracePtLst>
          <p14:tracePt t="205220" x="2260600" y="4495800"/>
          <p14:tracePt t="205235" x="2254250" y="4495800"/>
          <p14:tracePt t="205258" x="2247900" y="4495800"/>
          <p14:tracePt t="205275" x="2247900" y="4502150"/>
          <p14:tracePt t="205283" x="2247900" y="4508500"/>
          <p14:tracePt t="205291" x="2247900" y="4521200"/>
          <p14:tracePt t="205302" x="2247900" y="4527550"/>
          <p14:tracePt t="205318" x="2247900" y="4540250"/>
          <p14:tracePt t="205335" x="2247900" y="4559300"/>
          <p14:tracePt t="205368" x="2260600" y="4572000"/>
          <p14:tracePt t="205435" x="2266950" y="4572000"/>
          <p14:tracePt t="205442" x="2273300" y="4565650"/>
          <p14:tracePt t="205458" x="2273300" y="4559300"/>
          <p14:tracePt t="205468" x="2273300" y="4552950"/>
          <p14:tracePt t="205549" x="0" y="0"/>
        </p14:tracePtLst>
        <p14:tracePtLst>
          <p14:tracePt t="206643" x="3867150" y="4425950"/>
          <p14:tracePt t="206708" x="3873500" y="4425950"/>
          <p14:tracePt t="206718" x="3879850" y="4432300"/>
          <p14:tracePt t="206733" x="3886200" y="4457700"/>
          <p14:tracePt t="206743" x="3886200" y="4464050"/>
          <p14:tracePt t="206751" x="3905250" y="4489450"/>
          <p14:tracePt t="206768" x="3937000" y="4527550"/>
          <p14:tracePt t="206784" x="3987800" y="4565650"/>
          <p14:tracePt t="206801" x="4044950" y="4597400"/>
          <p14:tracePt t="206818" x="4089400" y="4610100"/>
          <p14:tracePt t="206835" x="4095750" y="4610100"/>
          <p14:tracePt t="206851" x="4102100" y="4610100"/>
          <p14:tracePt t="206868" x="4108450" y="4610100"/>
          <p14:tracePt t="206884" x="4121150" y="4597400"/>
          <p14:tracePt t="206901" x="4127500" y="4584700"/>
          <p14:tracePt t="206919" x="4133850" y="4565650"/>
          <p14:tracePt t="206935" x="4146550" y="4546600"/>
          <p14:tracePt t="206952" x="4152900" y="4533900"/>
          <p14:tracePt t="206985" x="4152900" y="4521200"/>
          <p14:tracePt t="207188" x="0" y="0"/>
        </p14:tracePtLst>
        <p14:tracePtLst>
          <p14:tracePt t="208096" x="2298700" y="4953000"/>
          <p14:tracePt t="208134" x="2298700" y="4965700"/>
          <p14:tracePt t="208155" x="2311400" y="4965700"/>
          <p14:tracePt t="208163" x="2324100" y="4972050"/>
          <p14:tracePt t="208172" x="2330450" y="4978400"/>
          <p14:tracePt t="208184" x="2343150" y="4984750"/>
          <p14:tracePt t="208201" x="2355850" y="4991100"/>
          <p14:tracePt t="208218" x="2393950" y="4991100"/>
          <p14:tracePt t="208235" x="2432050" y="4991100"/>
          <p14:tracePt t="208251" x="2457450" y="4984750"/>
          <p14:tracePt t="208267" x="2463800" y="4984750"/>
          <p14:tracePt t="208284" x="2470150" y="4984750"/>
          <p14:tracePt t="208301" x="2476500" y="4978400"/>
          <p14:tracePt t="208332" x="2476500" y="4965700"/>
          <p14:tracePt t="208339" x="2470150" y="4959350"/>
          <p14:tracePt t="208351" x="2463800" y="4959350"/>
          <p14:tracePt t="208367" x="2438400" y="4946650"/>
          <p14:tracePt t="208384" x="2419350" y="4933950"/>
          <p14:tracePt t="208400" x="2413000" y="4927600"/>
          <p14:tracePt t="208571" x="0" y="0"/>
        </p14:tracePtLst>
        <p14:tracePtLst>
          <p14:tracePt t="209204" x="2755900" y="4819650"/>
          <p14:tracePt t="209243" x="2749550" y="4819650"/>
          <p14:tracePt t="209251" x="2743200" y="4819650"/>
          <p14:tracePt t="209259" x="2736850" y="4819650"/>
          <p14:tracePt t="209269" x="2736850" y="4826000"/>
          <p14:tracePt t="209284" x="2730500" y="4851400"/>
          <p14:tracePt t="209300" x="2730500" y="4889500"/>
          <p14:tracePt t="209317" x="2730500" y="4953000"/>
          <p14:tracePt t="209334" x="2794000" y="5054600"/>
          <p14:tracePt t="209350" x="2876550" y="5118100"/>
          <p14:tracePt t="209367" x="2959100" y="5181600"/>
          <p14:tracePt t="209384" x="2997200" y="5207000"/>
          <p14:tracePt t="209400" x="3003550" y="5213350"/>
          <p14:tracePt t="209484" x="2997200" y="5213350"/>
          <p14:tracePt t="209494" x="2984500" y="5213350"/>
          <p14:tracePt t="209504" x="2971800" y="5213350"/>
          <p14:tracePt t="209517" x="2959100" y="5213350"/>
          <p14:tracePt t="209554" x="0" y="0"/>
        </p14:tracePtLst>
        <p14:tracePtLst>
          <p14:tracePt t="210086" x="5137150" y="4787900"/>
          <p14:tracePt t="210102" x="5130800" y="4787900"/>
          <p14:tracePt t="210118" x="5118100" y="4794250"/>
          <p14:tracePt t="210133" x="5111750" y="4806950"/>
          <p14:tracePt t="210150" x="5111750" y="4832350"/>
          <p14:tracePt t="210167" x="5111750" y="4889500"/>
          <p14:tracePt t="210184" x="5111750" y="4959350"/>
          <p14:tracePt t="210201" x="5130800" y="4991100"/>
          <p14:tracePt t="210217" x="5143500" y="5029200"/>
          <p14:tracePt t="210220" x="5149850" y="5041900"/>
          <p14:tracePt t="210234" x="5162550" y="5054600"/>
          <p14:tracePt t="210236" x="5168900" y="5067300"/>
          <p14:tracePt t="210251" x="5187950" y="5086350"/>
          <p14:tracePt t="210267" x="5187950" y="5092700"/>
          <p14:tracePt t="210374" x="5181600" y="5092700"/>
          <p14:tracePt t="210384" x="5175250" y="5092700"/>
          <p14:tracePt t="210400" x="5156200" y="5092700"/>
          <p14:tracePt t="210417" x="5130800" y="5086350"/>
          <p14:tracePt t="210419" x="5124450" y="5086350"/>
          <p14:tracePt t="210420" x="0" y="0"/>
        </p14:tracePtLst>
        <p14:tracePtLst>
          <p14:tracePt t="210876" x="3994150" y="4959350"/>
          <p14:tracePt t="211043" x="0" y="0"/>
        </p14:tracePtLst>
        <p14:tracePtLst>
          <p14:tracePt t="211628" x="2838450" y="4940300"/>
          <p14:tracePt t="211755" x="0" y="0"/>
        </p14:tracePtLst>
        <p14:tracePtLst>
          <p14:tracePt t="212020" x="2203450" y="4857750"/>
          <p14:tracePt t="212112" x="2203450" y="4864100"/>
          <p14:tracePt t="212131" x="2203450" y="4889500"/>
          <p14:tracePt t="212147" x="2216150" y="4927600"/>
          <p14:tracePt t="212161" x="2228850" y="4933950"/>
          <p14:tracePt t="212172" x="2241550" y="4946650"/>
          <p14:tracePt t="212184" x="2260600" y="4959350"/>
          <p14:tracePt t="212200" x="2305050" y="4984750"/>
          <p14:tracePt t="212203" x="2317750" y="4991100"/>
          <p14:tracePt t="212216" x="2330450" y="4997450"/>
          <p14:tracePt t="212233" x="2349500" y="4997450"/>
          <p14:tracePt t="212249" x="2362200" y="4997450"/>
          <p14:tracePt t="212251" x="2368550" y="4991100"/>
          <p14:tracePt t="212267" x="2368550" y="4972050"/>
          <p14:tracePt t="212283" x="2381250" y="4927600"/>
          <p14:tracePt t="212299" x="2381250" y="4921250"/>
          <p14:tracePt t="212316" x="2381250" y="4914900"/>
          <p14:tracePt t="212382" x="2381250" y="4927600"/>
          <p14:tracePt t="212389" x="2381250" y="4940300"/>
          <p14:tracePt t="212399" x="2381250" y="4953000"/>
          <p14:tracePt t="212491" x="2381250" y="4946650"/>
          <p14:tracePt t="212621" x="2393950" y="4940300"/>
          <p14:tracePt t="212635" x="2444750" y="4940300"/>
          <p14:tracePt t="212635" x="0" y="0"/>
        </p14:tracePtLst>
        <p14:tracePtLst>
          <p14:tracePt t="212981" x="3778250" y="4946650"/>
          <p14:tracePt t="213111" x="3784600" y="4946650"/>
          <p14:tracePt t="213124" x="3841750" y="4946650"/>
          <p14:tracePt t="213144" x="3981450" y="4984750"/>
          <p14:tracePt t="213148" x="4108450" y="5010150"/>
          <p14:tracePt t="213160" x="4216400" y="5035550"/>
          <p14:tracePt t="213170" x="4311650" y="5054600"/>
          <p14:tracePt t="213182" x="4413250" y="5080000"/>
          <p14:tracePt t="213199" x="4425950" y="5080000"/>
          <p14:tracePt t="213216" x="4432300" y="5080000"/>
          <p14:tracePt t="213269" x="4413250" y="5080000"/>
          <p14:tracePt t="213275" x="4406900" y="5080000"/>
          <p14:tracePt t="213282" x="4375150" y="5073650"/>
          <p14:tracePt t="213299" x="4273550" y="5060950"/>
          <p14:tracePt t="213315" x="4127500" y="5048250"/>
          <p14:tracePt t="213332" x="3956050" y="5048250"/>
          <p14:tracePt t="213349" x="3848100" y="5048250"/>
          <p14:tracePt t="213365" x="3816350" y="5048250"/>
          <p14:tracePt t="213382" x="3810000" y="5048250"/>
          <p14:tracePt t="213443" x="3816350" y="5048250"/>
          <p14:tracePt t="213453" x="3829050" y="5048250"/>
          <p14:tracePt t="213459" x="3860800" y="5048250"/>
          <p14:tracePt t="213468" x="3905250" y="5048250"/>
          <p14:tracePt t="213483" x="4032250" y="5048250"/>
          <p14:tracePt t="213499" x="4222750" y="5048250"/>
          <p14:tracePt t="213516" x="4362450" y="5048250"/>
          <p14:tracePt t="213532" x="4406900" y="5048250"/>
          <p14:tracePt t="213549" x="4419600" y="5048250"/>
          <p14:tracePt t="213582" x="4413250" y="5048250"/>
          <p14:tracePt t="213599" x="4362450" y="5048250"/>
          <p14:tracePt t="213615" x="4254500" y="5048250"/>
          <p14:tracePt t="213632" x="4159250" y="5048250"/>
          <p14:tracePt t="213649" x="4089400" y="5048250"/>
          <p14:tracePt t="213651" x="4083050" y="5048250"/>
          <p14:tracePt t="213665" x="4076700" y="5048250"/>
          <p14:tracePt t="213699" x="4070350" y="5041900"/>
          <p14:tracePt t="213723" x="4076700" y="5041900"/>
          <p14:tracePt t="213732" x="4095750" y="5041900"/>
          <p14:tracePt t="213749" x="4152900" y="5041900"/>
          <p14:tracePt t="213766" x="4203700" y="5048250"/>
          <p14:tracePt t="213782" x="4210050" y="5048250"/>
          <p14:tracePt t="214021" x="4203700" y="5048250"/>
          <p14:tracePt t="214030" x="4171950" y="5048250"/>
          <p14:tracePt t="214038" x="4108450" y="5048250"/>
          <p14:tracePt t="214049" x="4051300" y="5035550"/>
          <p14:tracePt t="214065" x="3968750" y="5035550"/>
          <p14:tracePt t="214068" x="3937000" y="5035550"/>
          <p14:tracePt t="214082" x="3898900" y="5035550"/>
          <p14:tracePt t="214099" x="3892550" y="5035550"/>
          <p14:tracePt t="214174" x="3905250" y="5035550"/>
          <p14:tracePt t="214179" x="3930650" y="5035550"/>
          <p14:tracePt t="214189" x="3962400" y="5035550"/>
          <p14:tracePt t="214199" x="3975100" y="5035550"/>
          <p14:tracePt t="214216" x="4019550" y="5041900"/>
          <p14:tracePt t="214232" x="4032250" y="5041900"/>
          <p14:tracePt t="21490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169572"/>
            <a:ext cx="12010292" cy="345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表达式的结构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一个 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表达式可以有零个或多个参数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参数的类型既可以明确声明，也可以根据上下文来推断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。例如：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a)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(a)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效果相同（当可以推断类型时）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所有参数需包含在圆括号内，参数之间用逗号相隔。例如：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(a, b) 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 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a,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b) 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 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(String a,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b, float c)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空圆括号代表参数集为空。例如：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() -&gt; 42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当只有一个参数，且其类型可推导时，圆括号（）可省略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。例如：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 -&gt; {return a*a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表达式的主体可以是表达式或者是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，如果是表达式，不能有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；如果是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，则必须加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 }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101205">
    <p:push/>
  </p:transition>
  <p:extLst>
    <p:ext uri="{3A86A75C-4F4B-4683-9AE1-C65F6400EC91}">
      <p14:laserTraceLst xmlns:p14="http://schemas.microsoft.com/office/powerpoint/2010/main">
        <p14:tracePtLst>
          <p14:tracePt t="1573" x="647700" y="1682750"/>
          <p14:tracePt t="1655" x="660400" y="1682750"/>
          <p14:tracePt t="1664" x="692150" y="1682750"/>
          <p14:tracePt t="1671" x="742950" y="1682750"/>
          <p14:tracePt t="1683" x="825500" y="1682750"/>
          <p14:tracePt t="1700" x="1073150" y="1682750"/>
          <p14:tracePt t="1716" x="1422400" y="1682750"/>
          <p14:tracePt t="1733" x="1790700" y="1682750"/>
          <p14:tracePt t="1749" x="2038350" y="1682750"/>
          <p14:tracePt t="1750" x="2120900" y="1682750"/>
          <p14:tracePt t="1766" x="2209800" y="1682750"/>
          <p14:tracePt t="1783" x="2235200" y="1682750"/>
          <p14:tracePt t="1799" x="2247900" y="1682750"/>
          <p14:tracePt t="1833" x="2254250" y="1682750"/>
          <p14:tracePt t="1850" x="2266950" y="1682750"/>
          <p14:tracePt t="2090" x="2247900" y="1682750"/>
          <p14:tracePt t="2103" x="2165350" y="1682750"/>
          <p14:tracePt t="2118" x="2101850" y="1682750"/>
          <p14:tracePt t="2133" x="1924050" y="1682750"/>
          <p14:tracePt t="2149" x="1714500" y="1682750"/>
          <p14:tracePt t="2151" x="1606550" y="1682750"/>
          <p14:tracePt t="2166" x="1428750" y="1682750"/>
          <p14:tracePt t="2183" x="1320800" y="1682750"/>
          <p14:tracePt t="2199" x="1270000" y="1682750"/>
          <p14:tracePt t="2216" x="1257300" y="1682750"/>
          <p14:tracePt t="2233" x="1250950" y="1682750"/>
          <p14:tracePt t="2359" x="1257300" y="1682750"/>
          <p14:tracePt t="2368" x="1295400" y="1682750"/>
          <p14:tracePt t="2383" x="1441450" y="1682750"/>
          <p14:tracePt t="2400" x="1701800" y="1682750"/>
          <p14:tracePt t="2416" x="2070100" y="1682750"/>
          <p14:tracePt t="2433" x="2463800" y="1682750"/>
          <p14:tracePt t="2449" x="2730500" y="1682750"/>
          <p14:tracePt t="2466" x="2876550" y="1682750"/>
          <p14:tracePt t="2483" x="2927350" y="1682750"/>
          <p14:tracePt t="2499" x="2933700" y="1682750"/>
          <p14:tracePt t="2672" x="2908300" y="1682750"/>
          <p14:tracePt t="2687" x="2787650" y="1682750"/>
          <p14:tracePt t="2700" x="2692400" y="1682750"/>
          <p14:tracePt t="2716" x="2451100" y="1682750"/>
          <p14:tracePt t="2719" x="2317750" y="1682750"/>
          <p14:tracePt t="2733" x="2209800" y="1682750"/>
          <p14:tracePt t="2749" x="2063750" y="1682750"/>
          <p14:tracePt t="2766" x="2012950" y="1682750"/>
          <p14:tracePt t="2783" x="2006600" y="1682750"/>
          <p14:tracePt t="2864" x="2012950" y="1682750"/>
          <p14:tracePt t="2872" x="2057400" y="1682750"/>
          <p14:tracePt t="2882" x="2108200" y="1670050"/>
          <p14:tracePt t="2900" x="2266950" y="1670050"/>
          <p14:tracePt t="2916" x="2476500" y="1670050"/>
          <p14:tracePt t="2932" x="2698750" y="1670050"/>
          <p14:tracePt t="2949" x="2876550" y="1670050"/>
          <p14:tracePt t="2950" x="2933700" y="1670050"/>
          <p14:tracePt t="2966" x="2965450" y="1670050"/>
          <p14:tracePt t="2982" x="2971800" y="1670050"/>
          <p14:tracePt t="3056" x="2946400" y="1663700"/>
          <p14:tracePt t="3063" x="2914650" y="1657350"/>
          <p14:tracePt t="3071" x="2870200" y="1644650"/>
          <p14:tracePt t="3083" x="2832100" y="1644650"/>
          <p14:tracePt t="3099" x="2749550" y="1644650"/>
          <p14:tracePt t="3116" x="2660650" y="1644650"/>
          <p14:tracePt t="3119" x="2647950" y="1644650"/>
          <p14:tracePt t="3132" x="2635250" y="1644650"/>
          <p14:tracePt t="3150" x="2628900" y="1644650"/>
          <p14:tracePt t="3191" x="2635250" y="1644650"/>
          <p14:tracePt t="3199" x="2660650" y="1644650"/>
          <p14:tracePt t="3206" x="2679700" y="1644650"/>
          <p14:tracePt t="3215" x="2730500" y="1651000"/>
          <p14:tracePt t="3232" x="2819400" y="1670050"/>
          <p14:tracePt t="3249" x="2921000" y="1689100"/>
          <p14:tracePt t="3266" x="2952750" y="1695450"/>
          <p14:tracePt t="3282" x="2959100" y="1695450"/>
          <p14:tracePt t="3615" x="0" y="0"/>
        </p14:tracePtLst>
        <p14:tracePtLst>
          <p14:tracePt t="4442" x="1200150" y="1987550"/>
          <p14:tracePt t="4546" x="1206500" y="1987550"/>
          <p14:tracePt t="4562" x="1250950" y="1987550"/>
          <p14:tracePt t="4579" x="1358900" y="1987550"/>
          <p14:tracePt t="4591" x="1517650" y="1987550"/>
          <p14:tracePt t="4603" x="1612900" y="1987550"/>
          <p14:tracePt t="4616" x="1828800" y="1987550"/>
          <p14:tracePt t="4632" x="2051050" y="1987550"/>
          <p14:tracePt t="4650" x="2197100" y="1987550"/>
          <p14:tracePt t="4666" x="2266950" y="1987550"/>
          <p14:tracePt t="4682" x="2286000" y="1987550"/>
          <p14:tracePt t="4701" x="2292350" y="1987550"/>
          <p14:tracePt t="4864" x="2279650" y="1987550"/>
          <p14:tracePt t="4873" x="2254250" y="1987550"/>
          <p14:tracePt t="4882" x="2197100" y="1987550"/>
          <p14:tracePt t="4899" x="2057400" y="1987550"/>
          <p14:tracePt t="4916" x="1911350" y="1987550"/>
          <p14:tracePt t="4920" x="1860550" y="1987550"/>
          <p14:tracePt t="4932" x="1828800" y="1987550"/>
          <p14:tracePt t="4949" x="1803400" y="1987550"/>
          <p14:tracePt t="4965" x="1797050" y="1987550"/>
          <p14:tracePt t="5048" x="1809750" y="1987550"/>
          <p14:tracePt t="5065" x="1911350" y="1987550"/>
          <p14:tracePt t="5073" x="1993900" y="1987550"/>
          <p14:tracePt t="5082" x="2114550" y="1987550"/>
          <p14:tracePt t="5099" x="2393950" y="1987550"/>
          <p14:tracePt t="5115" x="2673350" y="1987550"/>
          <p14:tracePt t="5132" x="2889250" y="1987550"/>
          <p14:tracePt t="5134" x="2952750" y="1987550"/>
          <p14:tracePt t="5149" x="2990850" y="1987550"/>
          <p14:tracePt t="5165" x="3016250" y="1987550"/>
          <p14:tracePt t="5491" x="3003550" y="1987550"/>
          <p14:tracePt t="5507" x="2965450" y="1987550"/>
          <p14:tracePt t="5523" x="2927350" y="1987550"/>
          <p14:tracePt t="5534" x="2908300" y="1987550"/>
          <p14:tracePt t="5548" x="2895600" y="1987550"/>
          <p14:tracePt t="5689" x="2921000" y="1987550"/>
          <p14:tracePt t="5709" x="2984500" y="1987550"/>
          <p14:tracePt t="5714" x="3035300" y="1987550"/>
          <p14:tracePt t="5731" x="3219450" y="1987550"/>
          <p14:tracePt t="5740" x="3321050" y="1987550"/>
          <p14:tracePt t="5748" x="3435350" y="1987550"/>
          <p14:tracePt t="5765" x="3670300" y="2000250"/>
          <p14:tracePt t="5781" x="3816350" y="2000250"/>
          <p14:tracePt t="5798" x="3892550" y="2000250"/>
          <p14:tracePt t="5815" x="3898900" y="2000250"/>
          <p14:tracePt t="5914" x="3879850" y="2000250"/>
          <p14:tracePt t="5923" x="3848100" y="2000250"/>
          <p14:tracePt t="5932" x="3790950" y="2000250"/>
          <p14:tracePt t="5948" x="3625850" y="2000250"/>
          <p14:tracePt t="5965" x="3448050" y="2000250"/>
          <p14:tracePt t="5967" x="3371850" y="2000250"/>
          <p14:tracePt t="5982" x="3314700" y="2006600"/>
          <p14:tracePt t="5998" x="3282950" y="2012950"/>
          <p14:tracePt t="6088" x="3289300" y="2012950"/>
          <p14:tracePt t="6104" x="3308350" y="2012950"/>
          <p14:tracePt t="6119" x="3498850" y="2019300"/>
          <p14:tracePt t="6132" x="3594100" y="2019300"/>
          <p14:tracePt t="6135" x="3695700" y="2019300"/>
          <p14:tracePt t="6149" x="3810000" y="2019300"/>
          <p14:tracePt t="6165" x="4057650" y="2019300"/>
          <p14:tracePt t="6182" x="4267200" y="2019300"/>
          <p14:tracePt t="6184" x="4337050" y="2019300"/>
          <p14:tracePt t="6198" x="4413250" y="2019300"/>
          <p14:tracePt t="6215" x="4432300" y="2019300"/>
          <p14:tracePt t="6408" x="4425950" y="2019300"/>
          <p14:tracePt t="6421" x="4400550" y="2019300"/>
          <p14:tracePt t="6434" x="4349750" y="2019300"/>
          <p14:tracePt t="6448" x="4279900" y="2019300"/>
          <p14:tracePt t="6466" x="4222750" y="2019300"/>
          <p14:tracePt t="6481" x="4191000" y="2019300"/>
          <p14:tracePt t="6498" x="4184650" y="2019300"/>
          <p14:tracePt t="6537" x="4184650" y="2025650"/>
          <p14:tracePt t="6543" x="4191000" y="2025650"/>
          <p14:tracePt t="6553" x="4216400" y="2032000"/>
          <p14:tracePt t="6564" x="4267200" y="2044700"/>
          <p14:tracePt t="6581" x="4406900" y="2057400"/>
          <p14:tracePt t="6599" x="4711700" y="2057400"/>
          <p14:tracePt t="6616" x="4959350" y="2057400"/>
          <p14:tracePt t="6632" x="5156200" y="2057400"/>
          <p14:tracePt t="6649" x="5245100" y="2057400"/>
          <p14:tracePt t="6665" x="5264150" y="2057400"/>
          <p14:tracePt t="6682" x="5270500" y="2057400"/>
          <p14:tracePt t="7079" x="0" y="0"/>
        </p14:tracePtLst>
        <p14:tracePtLst>
          <p14:tracePt t="8465" x="1771650" y="2374900"/>
          <p14:tracePt t="8528" x="1784350" y="2381250"/>
          <p14:tracePt t="8539" x="1809750" y="2387600"/>
          <p14:tracePt t="8552" x="1930400" y="2406650"/>
          <p14:tracePt t="8569" x="2108200" y="2419350"/>
          <p14:tracePt t="8581" x="2203450" y="2419350"/>
          <p14:tracePt t="8597" x="2381250" y="2419350"/>
          <p14:tracePt t="8599" x="2457450" y="2425700"/>
          <p14:tracePt t="8615" x="2527300" y="2432050"/>
          <p14:tracePt t="8631" x="2540000" y="2432050"/>
          <p14:tracePt t="8648" x="2546350" y="2432050"/>
          <p14:tracePt t="8866" x="2533650" y="2432050"/>
          <p14:tracePt t="8877" x="2508250" y="2432050"/>
          <p14:tracePt t="8892" x="2444750" y="2432050"/>
          <p14:tracePt t="8907" x="2381250" y="2432050"/>
          <p14:tracePt t="8916" x="2355850" y="2432050"/>
          <p14:tracePt t="8931" x="2311400" y="2432050"/>
          <p14:tracePt t="8947" x="2305050" y="2432050"/>
          <p14:tracePt t="9042" x="2311400" y="2438400"/>
          <p14:tracePt t="9058" x="2400300" y="2451100"/>
          <p14:tracePt t="9070" x="2476500" y="2463800"/>
          <p14:tracePt t="9080" x="2654300" y="2476500"/>
          <p14:tracePt t="9097" x="2851150" y="2495550"/>
          <p14:tracePt t="9114" x="2990850" y="2514600"/>
          <p14:tracePt t="9130" x="3041650" y="2514600"/>
          <p14:tracePt t="9147" x="3073400" y="2514600"/>
          <p14:tracePt t="9164" x="3079750" y="2514600"/>
          <p14:tracePt t="9181" x="3092450" y="2514600"/>
          <p14:tracePt t="9197" x="3111500" y="2514600"/>
          <p14:tracePt t="9200" x="3124200" y="2514600"/>
          <p14:tracePt t="9214" x="3136900" y="2514600"/>
          <p14:tracePt t="9230" x="3155950" y="2514600"/>
          <p14:tracePt t="9247" x="3162300" y="2514600"/>
          <p14:tracePt t="9263" x="3175000" y="2514600"/>
          <p14:tracePt t="9297" x="3194050" y="2514600"/>
          <p14:tracePt t="9314" x="3225800" y="2514600"/>
          <p14:tracePt t="9330" x="3263900" y="2514600"/>
          <p14:tracePt t="9347" x="3321050" y="2514600"/>
          <p14:tracePt t="9364" x="3378200" y="2514600"/>
          <p14:tracePt t="9381" x="3441700" y="2514600"/>
          <p14:tracePt t="9383" x="3467100" y="2514600"/>
          <p14:tracePt t="9397" x="3486150" y="2514600"/>
          <p14:tracePt t="9414" x="3492500" y="2514600"/>
          <p14:tracePt t="10025" x="0" y="0"/>
        </p14:tracePtLst>
        <p14:tracePtLst>
          <p14:tracePt t="10608" x="3975100" y="2374900"/>
          <p14:tracePt t="10672" x="3981450" y="2374900"/>
          <p14:tracePt t="10681" x="3994150" y="2374900"/>
          <p14:tracePt t="10698" x="4064000" y="2374900"/>
          <p14:tracePt t="10713" x="4184650" y="2387600"/>
          <p14:tracePt t="10730" x="4381500" y="2387600"/>
          <p14:tracePt t="10747" x="4622800" y="2387600"/>
          <p14:tracePt t="10763" x="4908550" y="2387600"/>
          <p14:tracePt t="10767" x="5060950" y="2387600"/>
          <p14:tracePt t="10780" x="5213350" y="2387600"/>
          <p14:tracePt t="10797" x="5499100" y="2387600"/>
          <p14:tracePt t="10813" x="5708650" y="2387600"/>
          <p14:tracePt t="10815" x="5778500" y="2387600"/>
          <p14:tracePt t="10831" x="5861050" y="2387600"/>
          <p14:tracePt t="10847" x="5873750" y="2387600"/>
          <p14:tracePt t="10864" x="5880100" y="2387600"/>
          <p14:tracePt t="11025" x="5861050" y="2387600"/>
          <p14:tracePt t="11036" x="5816600" y="2381250"/>
          <p14:tracePt t="11049" x="5715000" y="2362200"/>
          <p14:tracePt t="11063" x="5575300" y="2336800"/>
          <p14:tracePt t="11080" x="5416550" y="2311400"/>
          <p14:tracePt t="11096" x="5245100" y="2286000"/>
          <p14:tracePt t="11114" x="5118100" y="2273300"/>
          <p14:tracePt t="11130" x="5016500" y="2273300"/>
          <p14:tracePt t="11147" x="4984750" y="2273300"/>
          <p14:tracePt t="11164" x="4978400" y="2273300"/>
          <p14:tracePt t="11280" x="4991100" y="2273300"/>
          <p14:tracePt t="11291" x="5010150" y="2273300"/>
          <p14:tracePt t="11305" x="5099050" y="2286000"/>
          <p14:tracePt t="11313" x="5156200" y="2292350"/>
          <p14:tracePt t="11330" x="5302250" y="2317750"/>
          <p14:tracePt t="11346" x="5492750" y="2336800"/>
          <p14:tracePt t="11363" x="5683250" y="2336800"/>
          <p14:tracePt t="11380" x="5835650" y="2336800"/>
          <p14:tracePt t="11397" x="5911850" y="2336800"/>
          <p14:tracePt t="11399" x="5924550" y="2336800"/>
          <p14:tracePt t="11413" x="5930900" y="2336800"/>
          <p14:tracePt t="11430" x="5937250" y="2336800"/>
          <p14:tracePt t="12007" x="0" y="0"/>
        </p14:tracePtLst>
        <p14:tracePtLst>
          <p14:tracePt t="13168" x="7429500" y="2127250"/>
          <p14:tracePt t="13194" x="7423150" y="2127250"/>
          <p14:tracePt t="13201" x="7416800" y="2127250"/>
          <p14:tracePt t="13213" x="7410450" y="2127250"/>
          <p14:tracePt t="13230" x="7404100" y="2127250"/>
          <p14:tracePt t="13246" x="7397750" y="2127250"/>
          <p14:tracePt t="13262" x="7385050" y="2133600"/>
          <p14:tracePt t="13279" x="7378700" y="2152650"/>
          <p14:tracePt t="13296" x="7372350" y="2190750"/>
          <p14:tracePt t="13312" x="7372350" y="2222500"/>
          <p14:tracePt t="13329" x="7372350" y="2254250"/>
          <p14:tracePt t="13346" x="7372350" y="2292350"/>
          <p14:tracePt t="13362" x="7391400" y="2349500"/>
          <p14:tracePt t="13380" x="7410450" y="2387600"/>
          <p14:tracePt t="13384" x="7423150" y="2406650"/>
          <p14:tracePt t="13396" x="7442200" y="2432050"/>
          <p14:tracePt t="13413" x="7486650" y="2463800"/>
          <p14:tracePt t="13430" x="7537450" y="2495550"/>
          <p14:tracePt t="13432" x="7556500" y="2508250"/>
          <p14:tracePt t="13446" x="7581900" y="2520950"/>
          <p14:tracePt t="13463" x="7620000" y="2527300"/>
          <p14:tracePt t="13479" x="7645400" y="2533650"/>
          <p14:tracePt t="13513" x="7651750" y="2533650"/>
          <p14:tracePt t="13536" x="7658100" y="2533650"/>
          <p14:tracePt t="13545" x="7664450" y="2533650"/>
          <p14:tracePt t="13562" x="0" y="0"/>
        </p14:tracePtLst>
        <p14:tracePtLst>
          <p14:tracePt t="13904" x="7899400" y="2184400"/>
          <p14:tracePt t="13936" x="7905750" y="2178050"/>
          <p14:tracePt t="13952" x="7918450" y="2203450"/>
          <p14:tracePt t="13962" x="7931150" y="2235200"/>
          <p14:tracePt t="13980" x="7962900" y="2330450"/>
          <p14:tracePt t="13996" x="7988300" y="2419350"/>
          <p14:tracePt t="13998" x="7994650" y="2451100"/>
          <p14:tracePt t="14012" x="8001000" y="2476500"/>
          <p14:tracePt t="14029" x="8007350" y="2501900"/>
          <p14:tracePt t="14030" x="8007350" y="2508250"/>
          <p14:tracePt t="14045" x="8007350" y="2514600"/>
          <p14:tracePt t="14079" x="8007350" y="2520950"/>
          <p14:tracePt t="14226" x="8007350" y="2527300"/>
          <p14:tracePt t="14239" x="0" y="0"/>
        </p14:tracePtLst>
        <p14:tracePtLst>
          <p14:tracePt t="14720" x="7435850" y="2463800"/>
          <p14:tracePt t="14792" x="7442200" y="2463800"/>
          <p14:tracePt t="14804" x="7454900" y="2463800"/>
          <p14:tracePt t="14818" x="7518400" y="2476500"/>
          <p14:tracePt t="14823" x="7556500" y="2482850"/>
          <p14:tracePt t="14841" x="7632700" y="2489200"/>
          <p14:tracePt t="14853" x="7677150" y="2489200"/>
          <p14:tracePt t="14855" x="7715250" y="2489200"/>
          <p14:tracePt t="14864" x="7759700" y="2489200"/>
          <p14:tracePt t="14878" x="7861300" y="2489200"/>
          <p14:tracePt t="14895" x="7924800" y="2482850"/>
          <p14:tracePt t="14912" x="7956550" y="2476500"/>
          <p14:tracePt t="14929" x="7962900" y="2470150"/>
          <p14:tracePt t="15111" x="7969250" y="2463800"/>
          <p14:tracePt t="15127" x="7969250" y="2457450"/>
          <p14:tracePt t="15137" x="7969250" y="2438400"/>
          <p14:tracePt t="15146" x="7969250" y="2406650"/>
          <p14:tracePt t="15162" x="7943850" y="2343150"/>
          <p14:tracePt t="15179" x="7918450" y="2286000"/>
          <p14:tracePt t="15195" x="7886700" y="2228850"/>
          <p14:tracePt t="15212" x="7854950" y="2190750"/>
          <p14:tracePt t="15228" x="7816850" y="2159000"/>
          <p14:tracePt t="15245" x="7766050" y="2114550"/>
          <p14:tracePt t="15246" x="7734300" y="2101850"/>
          <p14:tracePt t="15262" x="7683500" y="2082800"/>
          <p14:tracePt t="15278" x="7639050" y="2076450"/>
          <p14:tracePt t="15295" x="7600950" y="2076450"/>
          <p14:tracePt t="15312" x="7575550" y="2076450"/>
          <p14:tracePt t="15328" x="7556500" y="2076450"/>
          <p14:tracePt t="15345" x="7524750" y="2076450"/>
          <p14:tracePt t="15361" x="7493000" y="2095500"/>
          <p14:tracePt t="15378" x="7448550" y="2133600"/>
          <p14:tracePt t="15395" x="7404100" y="2190750"/>
          <p14:tracePt t="15411" x="7346950" y="2247900"/>
          <p14:tracePt t="15429" x="7308850" y="2311400"/>
          <p14:tracePt t="15445" x="7296150" y="2343150"/>
          <p14:tracePt t="15447" x="7296150" y="2355850"/>
          <p14:tracePt t="15461" x="7296150" y="2368550"/>
          <p14:tracePt t="15478" x="7296150" y="2413000"/>
          <p14:tracePt t="15495" x="7296150" y="2438400"/>
          <p14:tracePt t="15511" x="7321550" y="2451100"/>
          <p14:tracePt t="15528" x="7366000" y="2476500"/>
          <p14:tracePt t="15545" x="7429500" y="2501900"/>
          <p14:tracePt t="15561" x="7505700" y="2533650"/>
          <p14:tracePt t="15578" x="7600950" y="2559050"/>
          <p14:tracePt t="15595" x="7658100" y="2565400"/>
          <p14:tracePt t="15611" x="7702550" y="2565400"/>
          <p14:tracePt t="15628" x="7708900" y="2565400"/>
          <p14:tracePt t="15645" x="7721600" y="2565400"/>
          <p14:tracePt t="15647" x="7727950" y="2565400"/>
          <p14:tracePt t="16007" x="0" y="0"/>
        </p14:tracePtLst>
        <p14:tracePtLst>
          <p14:tracePt t="16400" x="7753350" y="2311400"/>
          <p14:tracePt t="16507" x="7753350" y="2317750"/>
          <p14:tracePt t="16525" x="7753350" y="2330450"/>
          <p14:tracePt t="16529" x="7753350" y="2336800"/>
          <p14:tracePt t="16547" x="7753350" y="2349500"/>
          <p14:tracePt t="16656" x="7753350" y="2362200"/>
          <p14:tracePt t="16665" x="7759700" y="2362200"/>
          <p14:tracePt t="16681" x="7759700" y="2368550"/>
          <p14:tracePt t="16794" x="7766050" y="2374900"/>
          <p14:tracePt t="16821" x="7778750" y="2368550"/>
          <p14:tracePt t="16833" x="7778750" y="2362200"/>
          <p14:tracePt t="16844" x="7785100" y="2343150"/>
          <p14:tracePt t="16861" x="7785100" y="2336800"/>
          <p14:tracePt t="16878" x="7791450" y="2330450"/>
          <p14:tracePt t="16997" x="7791450" y="2343150"/>
          <p14:tracePt t="17011" x="7791450" y="2362200"/>
          <p14:tracePt t="17023" x="7804150" y="2387600"/>
          <p14:tracePt t="17079" x="7810500" y="2387600"/>
          <p14:tracePt t="17112" x="7810500" y="2368550"/>
          <p14:tracePt t="17120" x="7804150" y="2355850"/>
          <p14:tracePt t="17136" x="7797800" y="2343150"/>
          <p14:tracePt t="17247" x="7791450" y="2336800"/>
          <p14:tracePt t="17294" x="7791450" y="2343150"/>
          <p14:tracePt t="17310" x="7791450" y="2349500"/>
          <p14:tracePt t="17326" x="7791450" y="2362200"/>
          <p14:tracePt t="17334" x="7791450" y="2374900"/>
          <p14:tracePt t="17344" x="7791450" y="2387600"/>
          <p14:tracePt t="17361" x="7791450" y="2406650"/>
          <p14:tracePt t="17440" x="7791450" y="2400300"/>
          <p14:tracePt t="17451" x="7791450" y="2393950"/>
          <p14:tracePt t="17608" x="7797800" y="2387600"/>
          <p14:tracePt t="17728" x="7804150" y="2381250"/>
          <p14:tracePt t="17746" x="7804150" y="2368550"/>
          <p14:tracePt t="17761" x="7804150" y="2355850"/>
          <p14:tracePt t="17778" x="7804150" y="2336800"/>
          <p14:tracePt t="17914" x="7804150" y="2343150"/>
          <p14:tracePt t="17929" x="7804150" y="2355850"/>
          <p14:tracePt t="17945" x="7804150" y="2368550"/>
          <p14:tracePt t="17962" x="7804150" y="2374900"/>
          <p14:tracePt t="19215" x="0" y="0"/>
        </p14:tracePtLst>
        <p14:tracePtLst>
          <p14:tracePt t="19519" x="7493000" y="2203450"/>
          <p14:tracePt t="19591" x="7493000" y="2222500"/>
          <p14:tracePt t="19601" x="7493000" y="2247900"/>
          <p14:tracePt t="19610" x="7493000" y="2266950"/>
          <p14:tracePt t="19627" x="7493000" y="2317750"/>
          <p14:tracePt t="19643" x="7493000" y="2381250"/>
          <p14:tracePt t="19660" x="7493000" y="2419350"/>
          <p14:tracePt t="19677" x="7493000" y="2438400"/>
          <p14:tracePt t="19680" x="7493000" y="2444750"/>
          <p14:tracePt t="19752" x="7493000" y="2451100"/>
          <p14:tracePt t="19768" x="7499350" y="2444750"/>
          <p14:tracePt t="19778" x="7505700" y="2438400"/>
          <p14:tracePt t="19794" x="7512050" y="2393950"/>
          <p14:tracePt t="19810" x="7518400" y="2362200"/>
          <p14:tracePt t="19827" x="7518400" y="2330450"/>
          <p14:tracePt t="19844" x="7524750" y="2324100"/>
          <p14:tracePt t="20239" x="0" y="0"/>
        </p14:tracePtLst>
        <p14:tracePtLst>
          <p14:tracePt t="21298" x="8280400" y="2463800"/>
          <p14:tracePt t="21386" x="8286750" y="2463800"/>
          <p14:tracePt t="21402" x="8305800" y="2463800"/>
          <p14:tracePt t="21418" x="8331200" y="2463800"/>
          <p14:tracePt t="21430" x="8350250" y="2463800"/>
          <p14:tracePt t="21444" x="8413750" y="2470150"/>
          <p14:tracePt t="21460" x="8470900" y="2482850"/>
          <p14:tracePt t="21463" x="8496300" y="2489200"/>
          <p14:tracePt t="21476" x="8515350" y="2489200"/>
          <p14:tracePt t="21494" x="8572500" y="2495550"/>
          <p14:tracePt t="21510" x="8610600" y="2501900"/>
          <p14:tracePt t="21527" x="8680450" y="2501900"/>
          <p14:tracePt t="21543" x="8731250" y="2501900"/>
          <p14:tracePt t="21560" x="8826500" y="2501900"/>
          <p14:tracePt t="21576" x="8966200" y="2501900"/>
          <p14:tracePt t="21593" x="9144000" y="2501900"/>
          <p14:tracePt t="21610" x="9366250" y="2501900"/>
          <p14:tracePt t="21626" x="9607550" y="2501900"/>
          <p14:tracePt t="21643" x="9906000" y="2508250"/>
          <p14:tracePt t="21660" x="10223500" y="2546350"/>
          <p14:tracePt t="21663" x="10331450" y="2546350"/>
          <p14:tracePt t="21676" x="10420350" y="2546350"/>
          <p14:tracePt t="21694" x="10553700" y="2546350"/>
          <p14:tracePt t="21696" x="10585450" y="2546350"/>
          <p14:tracePt t="21710" x="10591800" y="2546350"/>
          <p14:tracePt t="21726" x="10604500" y="2546350"/>
          <p14:tracePt t="21849" x="10598150" y="2546350"/>
          <p14:tracePt t="21865" x="10566400" y="2546350"/>
          <p14:tracePt t="21877" x="10541000" y="2546350"/>
          <p14:tracePt t="21893" x="10445750" y="2546350"/>
          <p14:tracePt t="21897" x="10363200" y="2533650"/>
          <p14:tracePt t="21910" x="10274300" y="2514600"/>
          <p14:tracePt t="21927" x="9988550" y="2463800"/>
          <p14:tracePt t="21944" x="9886950" y="2457450"/>
          <p14:tracePt t="21960" x="9855200" y="2457450"/>
          <p14:tracePt t="21977" x="9848850" y="2457450"/>
          <p14:tracePt t="22015" x="9855200" y="2457450"/>
          <p14:tracePt t="22026" x="9867900" y="2457450"/>
          <p14:tracePt t="22043" x="9899650" y="2457450"/>
          <p14:tracePt t="22059" x="9956800" y="2457450"/>
          <p14:tracePt t="22076" x="10064750" y="2457450"/>
          <p14:tracePt t="22093" x="10191750" y="2457450"/>
          <p14:tracePt t="22095" x="10261600" y="2457450"/>
          <p14:tracePt t="22109" x="10350500" y="2457450"/>
          <p14:tracePt t="22126" x="10560050" y="2457450"/>
          <p14:tracePt t="22143" x="10636250" y="2457450"/>
          <p14:tracePt t="22159" x="10668000" y="2457450"/>
          <p14:tracePt t="22177" x="10693400" y="2457450"/>
          <p14:tracePt t="22194" x="10718800" y="2457450"/>
          <p14:tracePt t="22210" x="10744200" y="2457450"/>
          <p14:tracePt t="22227" x="10756900" y="2457450"/>
          <p14:tracePt t="22243" x="10763250" y="2457450"/>
          <p14:tracePt t="22418" x="10769600" y="2457450"/>
          <p14:tracePt t="22432" x="10795000" y="2457450"/>
          <p14:tracePt t="22443" x="10826750" y="2457450"/>
          <p14:tracePt t="22460" x="10890250" y="2457450"/>
          <p14:tracePt t="22477" x="10991850" y="2457450"/>
          <p14:tracePt t="22494" x="11106150" y="2457450"/>
          <p14:tracePt t="22497" x="11156950" y="2457450"/>
          <p14:tracePt t="22509" x="11201400" y="2457450"/>
          <p14:tracePt t="22527" x="11290300" y="2457450"/>
          <p14:tracePt t="22543" x="11315700" y="2457450"/>
          <p14:tracePt t="22616" x="11290300" y="2457450"/>
          <p14:tracePt t="22625" x="11258550" y="2457450"/>
          <p14:tracePt t="22642" x="11150600" y="2438400"/>
          <p14:tracePt t="22659" x="10979150" y="2413000"/>
          <p14:tracePt t="22677" x="10750550" y="2368550"/>
          <p14:tracePt t="22681" x="10655300" y="2343150"/>
          <p14:tracePt t="22694" x="10579100" y="2336800"/>
          <p14:tracePt t="22697" x="10528300" y="2324100"/>
          <p14:tracePt t="22709" x="10509250" y="2317750"/>
          <p14:tracePt t="22726" x="10496550" y="2317750"/>
          <p14:tracePt t="22808" x="10515600" y="2317750"/>
          <p14:tracePt t="22815" x="10534650" y="2317750"/>
          <p14:tracePt t="22826" x="10566400" y="2317750"/>
          <p14:tracePt t="22842" x="10699750" y="2324100"/>
          <p14:tracePt t="22859" x="10826750" y="2349500"/>
          <p14:tracePt t="22876" x="10915650" y="2368550"/>
          <p14:tracePt t="22892" x="10928350" y="2374900"/>
          <p14:tracePt t="22909" x="10934700" y="2374900"/>
          <p14:tracePt t="22935" x="10909300" y="2374900"/>
          <p14:tracePt t="22944" x="10852150" y="2374900"/>
          <p14:tracePt t="22959" x="10693400" y="2374900"/>
          <p14:tracePt t="22976" x="10458450" y="2362200"/>
          <p14:tracePt t="22993" x="10261600" y="2362200"/>
          <p14:tracePt t="23009" x="10109200" y="2362200"/>
          <p14:tracePt t="23026" x="10077450" y="2362200"/>
          <p14:tracePt t="23042" x="10071100" y="2362200"/>
          <p14:tracePt t="23076" x="10096500" y="2362200"/>
          <p14:tracePt t="23092" x="10204450" y="2374900"/>
          <p14:tracePt t="23109" x="10369550" y="2400300"/>
          <p14:tracePt t="23110" x="10452100" y="2406650"/>
          <p14:tracePt t="23125" x="10547350" y="2419350"/>
          <p14:tracePt t="23142" x="10852150" y="2432050"/>
          <p14:tracePt t="23159" x="10972800" y="2432050"/>
          <p14:tracePt t="23176" x="11004550" y="2432050"/>
          <p14:tracePt t="23193" x="11010900" y="2432050"/>
          <p14:tracePt t="23255" x="10985500" y="2432050"/>
          <p14:tracePt t="23263" x="10941050" y="2432050"/>
          <p14:tracePt t="23275" x="10858500" y="2425700"/>
          <p14:tracePt t="23292" x="10680700" y="2387600"/>
          <p14:tracePt t="23309" x="10490200" y="2355850"/>
          <p14:tracePt t="23325" x="10369550" y="2330450"/>
          <p14:tracePt t="23328" x="10350500" y="2324100"/>
          <p14:tracePt t="23343" x="10344150" y="2324100"/>
          <p14:tracePt t="23391" x="10369550" y="2324100"/>
          <p14:tracePt t="23399" x="10394950" y="2324100"/>
          <p14:tracePt t="23409" x="10445750" y="2330450"/>
          <p14:tracePt t="23425" x="10553700" y="2343150"/>
          <p14:tracePt t="23443" x="10706100" y="2368550"/>
          <p14:tracePt t="23459" x="10845800" y="2393950"/>
          <p14:tracePt t="23476" x="10915650" y="2406650"/>
          <p14:tracePt t="23493" x="10922000" y="2413000"/>
          <p14:tracePt t="23509" x="10928350" y="2413000"/>
          <p14:tracePt t="23791" x="0" y="0"/>
        </p14:tracePtLst>
        <p14:tracePtLst>
          <p14:tracePt t="24434" x="8216900" y="2216150"/>
          <p14:tracePt t="24512" x="8210550" y="2216150"/>
          <p14:tracePt t="24527" x="8210550" y="2222500"/>
          <p14:tracePt t="24548" x="8197850" y="2279650"/>
          <p14:tracePt t="24552" x="8197850" y="2298700"/>
          <p14:tracePt t="24571" x="8197850" y="2343150"/>
          <p14:tracePt t="24580" x="8197850" y="2374900"/>
          <p14:tracePt t="24592" x="8216900" y="2425700"/>
          <p14:tracePt t="24608" x="8235950" y="2457450"/>
          <p14:tracePt t="24625" x="8255000" y="2482850"/>
          <p14:tracePt t="24642" x="8267700" y="2489200"/>
          <p14:tracePt t="24676" x="8274050" y="2489200"/>
          <p14:tracePt t="24727" x="8280400" y="2489200"/>
          <p14:tracePt t="24735" x="8286750" y="2489200"/>
          <p14:tracePt t="24745" x="8293100" y="2489200"/>
          <p14:tracePt t="24807" x="0" y="0"/>
        </p14:tracePtLst>
        <p14:tracePtLst>
          <p14:tracePt t="25161" x="8375650" y="2159000"/>
          <p14:tracePt t="25183" x="8382000" y="2165350"/>
          <p14:tracePt t="25194" x="8388350" y="2184400"/>
          <p14:tracePt t="25200" x="8394700" y="2197100"/>
          <p14:tracePt t="25209" x="8401050" y="2222500"/>
          <p14:tracePt t="25225" x="8420100" y="2286000"/>
          <p14:tracePt t="25242" x="8439150" y="2336800"/>
          <p14:tracePt t="25259" x="8439150" y="2355850"/>
          <p14:tracePt t="25275" x="8439150" y="2368550"/>
          <p14:tracePt t="25292" x="8439150" y="2374900"/>
          <p14:tracePt t="25325" x="8439150" y="2381250"/>
          <p14:tracePt t="25341" x="8439150" y="2387600"/>
          <p14:tracePt t="25358" x="8439150" y="2393950"/>
          <p14:tracePt t="25383" x="8432800" y="2393950"/>
          <p14:tracePt t="25471" x="0" y="0"/>
        </p14:tracePtLst>
        <p14:tracePtLst>
          <p14:tracePt t="25916" x="8235950" y="2254250"/>
          <p14:tracePt t="25934" x="8223250" y="2254250"/>
          <p14:tracePt t="25937" x="8210550" y="2254250"/>
          <p14:tracePt t="25951" x="8210550" y="2260600"/>
          <p14:tracePt t="25960" x="8210550" y="2273300"/>
          <p14:tracePt t="25975" x="8210550" y="2311400"/>
          <p14:tracePt t="25992" x="8210550" y="2336800"/>
          <p14:tracePt t="26008" x="8210550" y="2362200"/>
          <p14:tracePt t="26025" x="8216900" y="2387600"/>
          <p14:tracePt t="26041" x="8242300" y="2419350"/>
          <p14:tracePt t="26058" x="8267700" y="2444750"/>
          <p14:tracePt t="26074" x="8286750" y="2463800"/>
          <p14:tracePt t="26091" x="8312150" y="2476500"/>
          <p14:tracePt t="26111" x="8318500" y="2476500"/>
          <p14:tracePt t="26144" x="8324850" y="2476500"/>
          <p14:tracePt t="26159" x="8331200" y="2476500"/>
          <p14:tracePt t="26167" x="0" y="0"/>
        </p14:tracePtLst>
        <p14:tracePtLst>
          <p14:tracePt t="26480" x="8362950" y="2178050"/>
          <p14:tracePt t="26496" x="8362950" y="2184400"/>
          <p14:tracePt t="26507" x="8362950" y="2190750"/>
          <p14:tracePt t="26516" x="8369300" y="2203450"/>
          <p14:tracePt t="26525" x="8375650" y="2216150"/>
          <p14:tracePt t="26542" x="8407400" y="2266950"/>
          <p14:tracePt t="26558" x="8413750" y="2305050"/>
          <p14:tracePt t="26575" x="8413750" y="2324100"/>
          <p14:tracePt t="26591" x="8413750" y="2343150"/>
          <p14:tracePt t="26608" x="8413750" y="2362200"/>
          <p14:tracePt t="26624" x="8413750" y="2387600"/>
          <p14:tracePt t="26641" x="8413750" y="2393950"/>
          <p14:tracePt t="26658" x="8407400" y="2406650"/>
          <p14:tracePt t="26674" x="8401050" y="2413000"/>
          <p14:tracePt t="26735" x="0" y="0"/>
        </p14:tracePtLst>
        <p14:tracePtLst>
          <p14:tracePt t="27362" x="7562850" y="2457450"/>
          <p14:tracePt t="27435" x="7569200" y="2463800"/>
          <p14:tracePt t="27452" x="7651750" y="2476500"/>
          <p14:tracePt t="27469" x="7848600" y="2508250"/>
          <p14:tracePt t="27472" x="7981950" y="2527300"/>
          <p14:tracePt t="27486" x="8178800" y="2540000"/>
          <p14:tracePt t="27496" x="8572500" y="2540000"/>
          <p14:tracePt t="27508" x="8743950" y="2540000"/>
          <p14:tracePt t="27524" x="8940800" y="2540000"/>
          <p14:tracePt t="27527" x="8997950" y="2540000"/>
          <p14:tracePt t="27541" x="9023350" y="2540000"/>
          <p14:tracePt t="27558" x="9036050" y="2540000"/>
          <p14:tracePt t="27560" x="9042400" y="2540000"/>
          <p14:tracePt t="27705" x="9023350" y="2540000"/>
          <p14:tracePt t="27726" x="8896350" y="2540000"/>
          <p14:tracePt t="27746" x="8610600" y="2520950"/>
          <p14:tracePt t="27759" x="8382000" y="2520950"/>
          <p14:tracePt t="27775" x="8159750" y="2520950"/>
          <p14:tracePt t="27791" x="8001000" y="2520950"/>
          <p14:tracePt t="27808" x="7912100" y="2520950"/>
          <p14:tracePt t="27824" x="7899400" y="2520950"/>
          <p14:tracePt t="27841" x="7893050" y="2520950"/>
          <p14:tracePt t="27920" x="7905750" y="2520950"/>
          <p14:tracePt t="27931" x="7931150" y="2520950"/>
          <p14:tracePt t="27942" x="7962900" y="2520950"/>
          <p14:tracePt t="27958" x="8083550" y="2520950"/>
          <p14:tracePt t="27961" x="8147050" y="2520950"/>
          <p14:tracePt t="27975" x="8293100" y="2520950"/>
          <p14:tracePt t="27991" x="8407400" y="2520950"/>
          <p14:tracePt t="28008" x="8483600" y="2527300"/>
          <p14:tracePt t="28095" x="8464550" y="2527300"/>
          <p14:tracePt t="28103" x="8426450" y="2527300"/>
          <p14:tracePt t="28112" x="8369300" y="2514600"/>
          <p14:tracePt t="28124" x="8286750" y="2501900"/>
          <p14:tracePt t="28141" x="8058150" y="2457450"/>
          <p14:tracePt t="28157" x="7810500" y="2413000"/>
          <p14:tracePt t="28159" x="7702550" y="2381250"/>
          <p14:tracePt t="28174" x="7562850" y="2368550"/>
          <p14:tracePt t="28190" x="7524750" y="2368550"/>
          <p14:tracePt t="28207" x="7518400" y="2368550"/>
          <p14:tracePt t="28263" x="7537450" y="2368550"/>
          <p14:tracePt t="28274" x="7569200" y="2368550"/>
          <p14:tracePt t="28280" x="7632700" y="2368550"/>
          <p14:tracePt t="28290" x="7727950" y="2368550"/>
          <p14:tracePt t="28308" x="7988300" y="2368550"/>
          <p14:tracePt t="28324" x="8413750" y="2400300"/>
          <p14:tracePt t="28340" x="8775700" y="2432050"/>
          <p14:tracePt t="28357" x="8953500" y="2457450"/>
          <p14:tracePt t="28358" x="8997950" y="2463800"/>
          <p14:tracePt t="28374" x="9017000" y="2463800"/>
          <p14:tracePt t="28391" x="9036050" y="2463800"/>
          <p14:tracePt t="28447" x="0" y="0"/>
        </p14:tracePtLst>
        <p14:tracePtLst>
          <p14:tracePt t="28834" x="9817100" y="2425700"/>
          <p14:tracePt t="28874" x="9848850" y="2425700"/>
          <p14:tracePt t="28884" x="9886950" y="2425700"/>
          <p14:tracePt t="28896" x="10039350" y="2444750"/>
          <p14:tracePt t="28907" x="10134600" y="2451100"/>
          <p14:tracePt t="28924" x="10344150" y="2457450"/>
          <p14:tracePt t="28940" x="10623550" y="2457450"/>
          <p14:tracePt t="28958" x="10890250" y="2457450"/>
          <p14:tracePt t="28960" x="10991850" y="2457450"/>
          <p14:tracePt t="28974" x="11118850" y="2457450"/>
          <p14:tracePt t="28991" x="11156950" y="2457450"/>
          <p14:tracePt t="29080" x="11144250" y="2457450"/>
          <p14:tracePt t="29088" x="11093450" y="2457450"/>
          <p14:tracePt t="29089" x="0" y="0"/>
        </p14:tracePtLst>
        <p14:tracePtLst>
          <p14:tracePt t="29727" x="7531100" y="2413000"/>
          <p14:tracePt t="29794" x="7537450" y="2413000"/>
          <p14:tracePt t="29807" x="7556500" y="2413000"/>
          <p14:tracePt t="29818" x="7626350" y="2425700"/>
          <p14:tracePt t="29826" x="7702550" y="2438400"/>
          <p14:tracePt t="29840" x="7924800" y="2444750"/>
          <p14:tracePt t="29857" x="8343900" y="2482850"/>
          <p14:tracePt t="29873" x="8794750" y="2546350"/>
          <p14:tracePt t="29890" x="9048750" y="2584450"/>
          <p14:tracePt t="29907" x="9124950" y="2609850"/>
          <p14:tracePt t="29924" x="9131300" y="2609850"/>
          <p14:tracePt t="30095" x="0" y="0"/>
        </p14:tracePtLst>
        <p14:tracePtLst>
          <p14:tracePt t="32632" x="1073150" y="2832100"/>
          <p14:tracePt t="32702" x="1079500" y="2832100"/>
          <p14:tracePt t="32711" x="1098550" y="2832100"/>
          <p14:tracePt t="32723" x="1143000" y="2832100"/>
          <p14:tracePt t="32739" x="1308100" y="2832100"/>
          <p14:tracePt t="32756" x="1612900" y="2832100"/>
          <p14:tracePt t="32773" x="2127250" y="2832100"/>
          <p14:tracePt t="32775" x="2387600" y="2832100"/>
          <p14:tracePt t="32789" x="2628900" y="2832100"/>
          <p14:tracePt t="32806" x="2933700" y="2832100"/>
          <p14:tracePt t="32822" x="3086100" y="2832100"/>
          <p14:tracePt t="32839" x="3098800" y="2832100"/>
          <p14:tracePt t="33074" x="3079750" y="2832100"/>
          <p14:tracePt t="33085" x="3048000" y="2832100"/>
          <p14:tracePt t="33100" x="2940050" y="2832100"/>
          <p14:tracePt t="33115" x="2813050" y="2832100"/>
          <p14:tracePt t="33125" x="2762250" y="2832100"/>
          <p14:tracePt t="33139" x="2705100" y="2832100"/>
          <p14:tracePt t="33155" x="2679700" y="2832100"/>
          <p14:tracePt t="33172" x="2673350" y="2832100"/>
          <p14:tracePt t="33241" x="2686050" y="2832100"/>
          <p14:tracePt t="33247" x="2724150" y="2832100"/>
          <p14:tracePt t="33256" x="2774950" y="2832100"/>
          <p14:tracePt t="33273" x="2933700" y="2832100"/>
          <p14:tracePt t="33289" x="3073400" y="2832100"/>
          <p14:tracePt t="33306" x="3155950" y="2832100"/>
          <p14:tracePt t="33322" x="3181350" y="2832100"/>
          <p14:tracePt t="33339" x="3187700" y="2832100"/>
          <p14:tracePt t="33417" x="3181350" y="2825750"/>
          <p14:tracePt t="33431" x="3136900" y="2813050"/>
          <p14:tracePt t="33448" x="3124200" y="2813050"/>
          <p14:tracePt t="33456" x="3067050" y="2813050"/>
          <p14:tracePt t="33472" x="3041650" y="2813050"/>
          <p14:tracePt t="33490" x="3035300" y="2813050"/>
          <p14:tracePt t="33536" x="3054350" y="2813050"/>
          <p14:tracePt t="33543" x="3086100" y="2813050"/>
          <p14:tracePt t="33555" x="3149600" y="2819400"/>
          <p14:tracePt t="33572" x="3302000" y="2832100"/>
          <p14:tracePt t="33589" x="3441700" y="2851150"/>
          <p14:tracePt t="33592" x="3498850" y="2863850"/>
          <p14:tracePt t="33605" x="3517900" y="2870200"/>
          <p14:tracePt t="33622" x="3530600" y="2870200"/>
          <p14:tracePt t="33687" x="3524250" y="2870200"/>
          <p14:tracePt t="33695" x="3511550" y="2870200"/>
          <p14:tracePt t="33705" x="3498850" y="2870200"/>
          <p14:tracePt t="33722" x="3479800" y="2870200"/>
          <p14:tracePt t="34359" x="0" y="0"/>
        </p14:tracePtLst>
        <p14:tracePtLst>
          <p14:tracePt t="34795" x="3867150" y="2711450"/>
          <p14:tracePt t="34906" x="3879850" y="2717800"/>
          <p14:tracePt t="34919" x="3956050" y="2743200"/>
          <p14:tracePt t="34931" x="4019550" y="2768600"/>
          <p14:tracePt t="34946" x="4191000" y="2819400"/>
          <p14:tracePt t="34956" x="4298950" y="2838450"/>
          <p14:tracePt t="34972" x="4527550" y="2876550"/>
          <p14:tracePt t="34975" x="4610100" y="2895600"/>
          <p14:tracePt t="34990" x="4686300" y="2908300"/>
          <p14:tracePt t="35006" x="4749800" y="2914650"/>
          <p14:tracePt t="35022" x="4768850" y="2914650"/>
          <p14:tracePt t="35111" x="4762500" y="2914650"/>
          <p14:tracePt t="35118" x="4756150" y="2914650"/>
          <p14:tracePt t="35127" x="4749800" y="2914650"/>
          <p14:tracePt t="35138" x="4737100" y="2914650"/>
          <p14:tracePt t="35155" x="4730750" y="2914650"/>
          <p14:tracePt t="35512" x="4718050" y="2908300"/>
          <p14:tracePt t="35528" x="4711700" y="2901950"/>
          <p14:tracePt t="35777" x="4718050" y="2895600"/>
          <p14:tracePt t="35782" x="4718050" y="2889250"/>
          <p14:tracePt t="35799" x="4730750" y="2889250"/>
          <p14:tracePt t="35807" x="4737100" y="2889250"/>
          <p14:tracePt t="35822" x="4749800" y="2889250"/>
          <p14:tracePt t="35824" x="4762500" y="2882900"/>
          <p14:tracePt t="35840" x="4768850" y="2882900"/>
          <p14:tracePt t="35854" x="4813300" y="2870200"/>
          <p14:tracePt t="35871" x="4845050" y="2870200"/>
          <p14:tracePt t="35888" x="4889500" y="2870200"/>
          <p14:tracePt t="35904" x="4959350" y="2870200"/>
          <p14:tracePt t="35921" x="5048250" y="2870200"/>
          <p14:tracePt t="35938" x="5124450" y="2870200"/>
          <p14:tracePt t="35955" x="5181600" y="2870200"/>
          <p14:tracePt t="35971" x="5200650" y="2870200"/>
          <p14:tracePt t="35988" x="5207000" y="2870200"/>
          <p14:tracePt t="36042" x="5213350" y="2870200"/>
          <p14:tracePt t="36056" x="5219700" y="2870200"/>
          <p14:tracePt t="36068" x="5226050" y="2870200"/>
          <p14:tracePt t="36123" x="5232400" y="2870200"/>
          <p14:tracePt t="36136" x="5238750" y="2870200"/>
          <p14:tracePt t="36362" x="5245100" y="2863850"/>
          <p14:tracePt t="36381" x="5245100" y="2857500"/>
          <p14:tracePt t="36402" x="5245100" y="2851150"/>
          <p14:tracePt t="36412" x="5245100" y="2844800"/>
          <p14:tracePt t="36421" x="5251450" y="2838450"/>
          <p14:tracePt t="36439" x="5257800" y="2819400"/>
          <p14:tracePt t="36455" x="5257800" y="2813050"/>
          <p14:tracePt t="36471" x="5257800" y="2800350"/>
          <p14:tracePt t="36489" x="5257800" y="2794000"/>
          <p14:tracePt t="36505" x="5257800" y="2781300"/>
          <p14:tracePt t="36522" x="5257800" y="2768600"/>
          <p14:tracePt t="36538" x="5257800" y="2755900"/>
          <p14:tracePt t="36554" x="5257800" y="2736850"/>
          <p14:tracePt t="36571" x="5257800" y="2730500"/>
          <p14:tracePt t="36588" x="5251450" y="2705100"/>
          <p14:tracePt t="36607" x="5245100" y="2698750"/>
          <p14:tracePt t="36696" x="5238750" y="2698750"/>
          <p14:tracePt t="36703" x="5238750" y="2705100"/>
          <p14:tracePt t="36713" x="5238750" y="2724150"/>
          <p14:tracePt t="36721" x="5245100" y="2736850"/>
          <p14:tracePt t="36738" x="5270500" y="2774950"/>
          <p14:tracePt t="36755" x="5295900" y="2800350"/>
          <p14:tracePt t="36771" x="5327650" y="2806700"/>
          <p14:tracePt t="36788" x="5346700" y="2819400"/>
          <p14:tracePt t="36792" x="5359400" y="2825750"/>
          <p14:tracePt t="36805" x="5365750" y="2825750"/>
          <p14:tracePt t="36822" x="5384800" y="2825750"/>
          <p14:tracePt t="36825" x="5391150" y="2825750"/>
          <p14:tracePt t="36838" x="5416550" y="2825750"/>
          <p14:tracePt t="36854" x="5492750" y="2825750"/>
          <p14:tracePt t="36871" x="5543550" y="2825750"/>
          <p14:tracePt t="36888" x="5600700" y="2825750"/>
          <p14:tracePt t="36904" x="5657850" y="2825750"/>
          <p14:tracePt t="36921" x="5695950" y="2825750"/>
          <p14:tracePt t="36938" x="5715000" y="2825750"/>
          <p14:tracePt t="38055" x="0" y="0"/>
        </p14:tracePtLst>
        <p14:tracePtLst>
          <p14:tracePt t="38530" x="6769100" y="2895600"/>
          <p14:tracePt t="38635" x="6775450" y="2895600"/>
          <p14:tracePt t="38651" x="6870700" y="2895600"/>
          <p14:tracePt t="38667" x="7086600" y="2933700"/>
          <p14:tracePt t="38670" x="7289800" y="2946400"/>
          <p14:tracePt t="38681" x="7480300" y="2946400"/>
          <p14:tracePt t="38690" x="7759700" y="2946400"/>
          <p14:tracePt t="38704" x="8426450" y="2946400"/>
          <p14:tracePt t="38720" x="9245600" y="2946400"/>
          <p14:tracePt t="38737" x="10001250" y="2946400"/>
          <p14:tracePt t="38754" x="10604500" y="2946400"/>
          <p14:tracePt t="38771" x="10947400" y="2946400"/>
          <p14:tracePt t="38787" x="11125200" y="2946400"/>
          <p14:tracePt t="38804" x="11176000" y="2946400"/>
          <p14:tracePt t="38807" x="11182350" y="2946400"/>
          <p14:tracePt t="38821" x="11188700" y="2946400"/>
          <p14:tracePt t="39576" x="0" y="0"/>
        </p14:tracePtLst>
        <p14:tracePtLst>
          <p14:tracePt t="40682" x="6883400" y="2832100"/>
          <p14:tracePt t="40743" x="6889750" y="2838450"/>
          <p14:tracePt t="40753" x="6915150" y="2844800"/>
          <p14:tracePt t="40771" x="6978650" y="2857500"/>
          <p14:tracePt t="40787" x="7080250" y="2882900"/>
          <p14:tracePt t="40792" x="7137400" y="2889250"/>
          <p14:tracePt t="40804" x="7181850" y="2895600"/>
          <p14:tracePt t="40821" x="7226300" y="2895600"/>
          <p14:tracePt t="40825" x="7258050" y="2895600"/>
          <p14:tracePt t="40836" x="7277100" y="2895600"/>
          <p14:tracePt t="40854" x="7296150" y="2895600"/>
          <p14:tracePt t="40870" x="7308850" y="2895600"/>
          <p14:tracePt t="40886" x="7315200" y="2895600"/>
          <p14:tracePt t="40903" x="7321550" y="2895600"/>
          <p14:tracePt t="41103" x="7327900" y="2889250"/>
          <p14:tracePt t="41112" x="7327900" y="2882900"/>
          <p14:tracePt t="41120" x="7327900" y="2863850"/>
          <p14:tracePt t="41136" x="7327900" y="2806700"/>
          <p14:tracePt t="41153" x="7321550" y="2762250"/>
          <p14:tracePt t="41170" x="7315200" y="2711450"/>
          <p14:tracePt t="41186" x="7302500" y="2667000"/>
          <p14:tracePt t="41203" x="7302500" y="2641600"/>
          <p14:tracePt t="41219" x="7296150" y="2622550"/>
          <p14:tracePt t="41236" x="7289800" y="2609850"/>
          <p14:tracePt t="41254" x="7277100" y="2597150"/>
          <p14:tracePt t="41270" x="7277100" y="2590800"/>
          <p14:tracePt t="41287" x="7226300" y="2565400"/>
          <p14:tracePt t="41304" x="7188200" y="2559050"/>
          <p14:tracePt t="41320" x="7118350" y="2527300"/>
          <p14:tracePt t="41337" x="7048500" y="2508250"/>
          <p14:tracePt t="41353" x="6997700" y="2501900"/>
          <p14:tracePt t="41369" x="6953250" y="2501900"/>
          <p14:tracePt t="41386" x="6921500" y="2501900"/>
          <p14:tracePt t="41403" x="6896100" y="2508250"/>
          <p14:tracePt t="41419" x="6877050" y="2514600"/>
          <p14:tracePt t="41423" x="6870700" y="2527300"/>
          <p14:tracePt t="41436" x="6864350" y="2540000"/>
          <p14:tracePt t="41453" x="6845300" y="2571750"/>
          <p14:tracePt t="41455" x="6838950" y="2590800"/>
          <p14:tracePt t="41470" x="6826250" y="2609850"/>
          <p14:tracePt t="41486" x="6813550" y="2654300"/>
          <p14:tracePt t="41503" x="6813550" y="2686050"/>
          <p14:tracePt t="41520" x="6813550" y="2705100"/>
          <p14:tracePt t="41537" x="6813550" y="2743200"/>
          <p14:tracePt t="41554" x="6845300" y="2774950"/>
          <p14:tracePt t="41570" x="6883400" y="2800350"/>
          <p14:tracePt t="41587" x="6921500" y="2832100"/>
          <p14:tracePt t="41603" x="6997700" y="2863850"/>
          <p14:tracePt t="41620" x="7099300" y="2901950"/>
          <p14:tracePt t="41636" x="7207250" y="2933700"/>
          <p14:tracePt t="41639" x="7251700" y="2940050"/>
          <p14:tracePt t="41654" x="7321550" y="2946400"/>
          <p14:tracePt t="41669" x="7353300" y="2952750"/>
          <p14:tracePt t="41686" x="7378700" y="2959100"/>
          <p14:tracePt t="41714" x="7385050" y="2959100"/>
          <p14:tracePt t="41729" x="7391400" y="2952750"/>
          <p14:tracePt t="41736" x="7391400" y="2946400"/>
          <p14:tracePt t="41753" x="7391400" y="2914650"/>
          <p14:tracePt t="41770" x="7391400" y="2876550"/>
          <p14:tracePt t="41786" x="7385050" y="2806700"/>
          <p14:tracePt t="41803" x="7353300" y="2736850"/>
          <p14:tracePt t="41819" x="7302500" y="2660650"/>
          <p14:tracePt t="41836" x="7245350" y="2590800"/>
          <p14:tracePt t="41853" x="7188200" y="2552700"/>
          <p14:tracePt t="41855" x="7169150" y="2540000"/>
          <p14:tracePt t="41869" x="7156450" y="2533650"/>
          <p14:tracePt t="41886" x="7118350" y="2520950"/>
          <p14:tracePt t="41902" x="7092950" y="2514600"/>
          <p14:tracePt t="41919" x="7073900" y="2514600"/>
          <p14:tracePt t="41936" x="7048500" y="2514600"/>
          <p14:tracePt t="41952" x="7023100" y="2514600"/>
          <p14:tracePt t="41969" x="6997700" y="2520950"/>
          <p14:tracePt t="41986" x="6972300" y="2546350"/>
          <p14:tracePt t="42002" x="6946900" y="2584450"/>
          <p14:tracePt t="42020" x="6940550" y="2609850"/>
          <p14:tracePt t="42036" x="6940550" y="2641600"/>
          <p14:tracePt t="42039" x="6940550" y="2667000"/>
          <p14:tracePt t="42053" x="6940550" y="2692400"/>
          <p14:tracePt t="42070" x="6946900" y="2743200"/>
          <p14:tracePt t="42087" x="6972300" y="2794000"/>
          <p14:tracePt t="42103" x="6997700" y="2832100"/>
          <p14:tracePt t="42119" x="7035800" y="2844800"/>
          <p14:tracePt t="42136" x="7067550" y="2857500"/>
          <p14:tracePt t="42152" x="7086600" y="2857500"/>
          <p14:tracePt t="42169" x="7105650" y="2863850"/>
          <p14:tracePt t="42186" x="7124700" y="2863850"/>
          <p14:tracePt t="42203" x="7150100" y="2851150"/>
          <p14:tracePt t="42219" x="7162800" y="2806700"/>
          <p14:tracePt t="42236" x="7169150" y="2781300"/>
          <p14:tracePt t="42252" x="7169150" y="2749550"/>
          <p14:tracePt t="42256" x="7169150" y="2743200"/>
          <p14:tracePt t="42269" x="7169150" y="2730500"/>
          <p14:tracePt t="42286" x="7169150" y="2724150"/>
          <p14:tracePt t="42370" x="7169150" y="2730500"/>
          <p14:tracePt t="42375" x="7169150" y="2755900"/>
          <p14:tracePt t="42386" x="7169150" y="2774950"/>
          <p14:tracePt t="42403" x="7169150" y="2832100"/>
          <p14:tracePt t="42419" x="7169150" y="2870200"/>
          <p14:tracePt t="42436" x="7169150" y="2876550"/>
          <p14:tracePt t="42512" x="7175500" y="2870200"/>
          <p14:tracePt t="42520" x="7181850" y="2851150"/>
          <p14:tracePt t="42527" x="7181850" y="2832100"/>
          <p14:tracePt t="42536" x="7188200" y="2800350"/>
          <p14:tracePt t="42553" x="7200900" y="2743200"/>
          <p14:tracePt t="42569" x="7213600" y="2698750"/>
          <p14:tracePt t="42586" x="7213600" y="2679700"/>
          <p14:tracePt t="42603" x="7213600" y="2660650"/>
          <p14:tracePt t="42619" x="7213600" y="2654300"/>
          <p14:tracePt t="42687" x="7213600" y="2647950"/>
          <p14:tracePt t="42703" x="7213600" y="2667000"/>
          <p14:tracePt t="42712" x="7213600" y="2679700"/>
          <p14:tracePt t="42719" x="7207250" y="2711450"/>
          <p14:tracePt t="42736" x="7207250" y="2743200"/>
          <p14:tracePt t="42752" x="7207250" y="2755900"/>
          <p14:tracePt t="42871" x="7207250" y="2743200"/>
          <p14:tracePt t="42881" x="7207250" y="2724150"/>
          <p14:tracePt t="42887" x="7207250" y="2705100"/>
          <p14:tracePt t="42902" x="7207250" y="2692400"/>
          <p14:tracePt t="43015" x="7207250" y="2705100"/>
          <p14:tracePt t="43023" x="7207250" y="2724150"/>
          <p14:tracePt t="43036" x="7207250" y="2743200"/>
          <p14:tracePt t="43053" x="7207250" y="2781300"/>
          <p14:tracePt t="43055" x="7213600" y="2794000"/>
          <p14:tracePt t="43069" x="7219950" y="2806700"/>
          <p14:tracePt t="43177" x="7226300" y="2800350"/>
          <p14:tracePt t="43196" x="7226300" y="2787650"/>
          <p14:tracePt t="43211" x="7232650" y="2755900"/>
          <p14:tracePt t="43229" x="7239000" y="2730500"/>
          <p14:tracePt t="43231" x="7239000" y="2724150"/>
          <p14:tracePt t="43244" x="7245350" y="2717800"/>
          <p14:tracePt t="43279" x="7251700" y="2711450"/>
          <p14:tracePt t="43353" x="7264400" y="2711450"/>
          <p14:tracePt t="43359" x="7270750" y="2717800"/>
          <p14:tracePt t="43369" x="7270750" y="2724150"/>
          <p14:tracePt t="43386" x="7277100" y="2736850"/>
          <p14:tracePt t="43402" x="7302500" y="2774950"/>
          <p14:tracePt t="43419" x="7321550" y="2806700"/>
          <p14:tracePt t="43435" x="7321550" y="2819400"/>
          <p14:tracePt t="43452" x="7327900" y="2838450"/>
          <p14:tracePt t="43571" x="7327900" y="2844800"/>
          <p14:tracePt t="43592" x="7315200" y="2844800"/>
          <p14:tracePt t="43609" x="7302500" y="2838450"/>
          <p14:tracePt t="43635" x="7296150" y="2838450"/>
          <p14:tracePt t="44016" x="7283450" y="2832100"/>
          <p14:tracePt t="44033" x="7277100" y="2825750"/>
          <p14:tracePt t="44048" x="7270750" y="2819400"/>
          <p14:tracePt t="44064" x="7264400" y="2806700"/>
          <p14:tracePt t="44073" x="7258050" y="2800350"/>
          <p14:tracePt t="44086" x="7251700" y="2794000"/>
          <p14:tracePt t="44089" x="7251700" y="2787650"/>
          <p14:tracePt t="44102" x="7245350" y="2774950"/>
          <p14:tracePt t="44118" x="7232650" y="2762250"/>
          <p14:tracePt t="44135" x="7232650" y="2755900"/>
          <p14:tracePt t="44152" x="7226300" y="2749550"/>
          <p14:tracePt t="44200" x="7226300" y="2743200"/>
          <p14:tracePt t="44215" x="7226300" y="2736850"/>
          <p14:tracePt t="44232" x="7226300" y="2730500"/>
          <p14:tracePt t="44241" x="7226300" y="2724150"/>
          <p14:tracePt t="44257" x="7226300" y="2717800"/>
          <p14:tracePt t="44272" x="7232650" y="2711450"/>
          <p14:tracePt t="44289" x="7239000" y="2698750"/>
          <p14:tracePt t="44449" x="7245350" y="2698750"/>
          <p14:tracePt t="44459" x="7258050" y="2698750"/>
          <p14:tracePt t="44472" x="7277100" y="2698750"/>
          <p14:tracePt t="44485" x="7283450" y="2698750"/>
          <p14:tracePt t="44502" x="7289800" y="2705100"/>
          <p14:tracePt t="44537" x="7296150" y="2711450"/>
          <p14:tracePt t="44560" x="7296150" y="2717800"/>
          <p14:tracePt t="44576" x="7302500" y="2730500"/>
          <p14:tracePt t="44586" x="7302500" y="2736850"/>
          <p14:tracePt t="44602" x="7302500" y="2743200"/>
          <p14:tracePt t="44619" x="7302500" y="2749550"/>
          <p14:tracePt t="44635" x="7302500" y="2755900"/>
          <p14:tracePt t="44652" x="7302500" y="2768600"/>
          <p14:tracePt t="44687" x="7302500" y="2774950"/>
          <p14:tracePt t="44702" x="7302500" y="2781300"/>
          <p14:tracePt t="44767" x="7296150" y="2781300"/>
          <p14:tracePt t="44775" x="7289800" y="2781300"/>
          <p14:tracePt t="44791" x="7277100" y="2781300"/>
          <p14:tracePt t="44802" x="7270750" y="2781300"/>
          <p14:tracePt t="44819" x="7245350" y="2781300"/>
          <p14:tracePt t="44836" x="7232650" y="2781300"/>
          <p14:tracePt t="44852" x="7213600" y="2781300"/>
          <p14:tracePt t="44869" x="7200900" y="2781300"/>
          <p14:tracePt t="44885" x="7188200" y="2781300"/>
          <p14:tracePt t="44901" x="7188200" y="2774950"/>
          <p14:tracePt t="44918" x="7181850" y="2768600"/>
          <p14:tracePt t="45487" x="0" y="0"/>
        </p14:tracePtLst>
        <p14:tracePtLst>
          <p14:tracePt t="45986" x="6934200" y="2711450"/>
          <p14:tracePt t="46138" x="6927850" y="2711450"/>
          <p14:tracePt t="46163" x="6927850" y="2724150"/>
          <p14:tracePt t="46167" x="6927850" y="2730500"/>
          <p14:tracePt t="46184" x="6927850" y="2736850"/>
          <p14:tracePt t="46201" x="6927850" y="2743200"/>
          <p14:tracePt t="46218" x="6927850" y="2749550"/>
          <p14:tracePt t="46234" x="6927850" y="2755900"/>
          <p14:tracePt t="46464" x="6927850" y="2768600"/>
          <p14:tracePt t="46475" x="6927850" y="2774950"/>
          <p14:tracePt t="46485" x="6927850" y="2787650"/>
          <p14:tracePt t="46501" x="6927850" y="2800350"/>
          <p14:tracePt t="46620" x="6927850" y="2794000"/>
          <p14:tracePt t="46636" x="6927850" y="2774950"/>
          <p14:tracePt t="46651" x="6927850" y="2749550"/>
          <p14:tracePt t="46904" x="0" y="0"/>
        </p14:tracePtLst>
        <p14:tracePtLst>
          <p14:tracePt t="47297" x="7200900" y="2635250"/>
          <p14:tracePt t="47361" x="7213600" y="2635250"/>
          <p14:tracePt t="47376" x="7219950" y="2667000"/>
          <p14:tracePt t="47391" x="7232650" y="2730500"/>
          <p14:tracePt t="47403" x="7239000" y="2768600"/>
          <p14:tracePt t="47418" x="7251700" y="2832100"/>
          <p14:tracePt t="47434" x="7258050" y="2870200"/>
          <p14:tracePt t="47451" x="7264400" y="2889250"/>
          <p14:tracePt t="47521" x="7270750" y="2889250"/>
          <p14:tracePt t="47727" x="0" y="0"/>
        </p14:tracePtLst>
        <p14:tracePtLst>
          <p14:tracePt t="48179" x="7772400" y="2870200"/>
          <p14:tracePt t="48264" x="7778750" y="2870200"/>
          <p14:tracePt t="48283" x="7797800" y="2870200"/>
          <p14:tracePt t="48298" x="7842250" y="2870200"/>
          <p14:tracePt t="48308" x="7886700" y="2870200"/>
          <p14:tracePt t="48318" x="7950200" y="2870200"/>
          <p14:tracePt t="48320" x="8026400" y="2870200"/>
          <p14:tracePt t="48335" x="8172450" y="2870200"/>
          <p14:tracePt t="48351" x="8299450" y="2870200"/>
          <p14:tracePt t="48368" x="8394700" y="2870200"/>
          <p14:tracePt t="48384" x="8477250" y="2870200"/>
          <p14:tracePt t="48400" x="8509000" y="2876550"/>
          <p14:tracePt t="48417" x="8515350" y="2876550"/>
          <p14:tracePt t="48570" x="8509000" y="2876550"/>
          <p14:tracePt t="48578" x="8496300" y="2876550"/>
          <p14:tracePt t="48588" x="8464550" y="2876550"/>
          <p14:tracePt t="48601" x="8388350" y="2876550"/>
          <p14:tracePt t="48617" x="8280400" y="2870200"/>
          <p14:tracePt t="48634" x="8178800" y="2863850"/>
          <p14:tracePt t="48650" x="8115300" y="2863850"/>
          <p14:tracePt t="48667" x="8083550" y="2863850"/>
          <p14:tracePt t="48683" x="8077200" y="2863850"/>
          <p14:tracePt t="48768" x="8096250" y="2863850"/>
          <p14:tracePt t="48775" x="8140700" y="2863850"/>
          <p14:tracePt t="48783" x="8172450" y="2870200"/>
          <p14:tracePt t="48801" x="8280400" y="2889250"/>
          <p14:tracePt t="48818" x="8401050" y="2914650"/>
          <p14:tracePt t="48834" x="8477250" y="2921000"/>
          <p14:tracePt t="48851" x="8515350" y="2921000"/>
          <p14:tracePt t="48868" x="8521700" y="2921000"/>
          <p14:tracePt t="48903" x="8521700" y="2927350"/>
          <p14:tracePt t="48920" x="8502650" y="2927350"/>
          <p14:tracePt t="48930" x="8464550" y="2927350"/>
          <p14:tracePt t="48939" x="8420100" y="2927350"/>
          <p14:tracePt t="48950" x="8312150" y="2927350"/>
          <p14:tracePt t="48967" x="8185150" y="2927350"/>
          <p14:tracePt t="48984" x="8121650" y="2921000"/>
          <p14:tracePt t="49000" x="8108950" y="2921000"/>
          <p14:tracePt t="49080" x="8108950" y="2914650"/>
          <p14:tracePt t="49088" x="8121650" y="2908300"/>
          <p14:tracePt t="49101" x="8134350" y="2908300"/>
          <p14:tracePt t="49118" x="8178800" y="2908300"/>
          <p14:tracePt t="49134" x="8242300" y="2908300"/>
          <p14:tracePt t="49151" x="8267700" y="2908300"/>
          <p14:tracePt t="49224" x="8255000" y="2908300"/>
          <p14:tracePt t="49232" x="8223250" y="2901950"/>
          <p14:tracePt t="49241" x="8191500" y="2895600"/>
          <p14:tracePt t="49250" x="8166100" y="2889250"/>
          <p14:tracePt t="49267" x="8102600" y="2876550"/>
          <p14:tracePt t="49283" x="8070850" y="2870200"/>
          <p14:tracePt t="49300" x="8064500" y="2870200"/>
          <p14:tracePt t="49384" x="8083550" y="2870200"/>
          <p14:tracePt t="49391" x="8115300" y="2870200"/>
          <p14:tracePt t="49401" x="8153400" y="2870200"/>
          <p14:tracePt t="49417" x="8242300" y="2876550"/>
          <p14:tracePt t="49433" x="8274050" y="2882900"/>
          <p14:tracePt t="49450" x="8280400" y="2882900"/>
          <p14:tracePt t="49504" x="8274050" y="2882900"/>
          <p14:tracePt t="49512" x="8255000" y="2882900"/>
          <p14:tracePt t="49521" x="8223250" y="2882900"/>
          <p14:tracePt t="49533" x="8197850" y="2876550"/>
          <p14:tracePt t="49550" x="8108950" y="2863850"/>
          <p14:tracePt t="49567" x="8077200" y="2857500"/>
          <p14:tracePt t="49584" x="8070850" y="2857500"/>
          <p14:tracePt t="49681" x="8102600" y="2857500"/>
          <p14:tracePt t="49687" x="8115300" y="2857500"/>
          <p14:tracePt t="49700" x="8134350" y="2857500"/>
          <p14:tracePt t="49717" x="8153400" y="2863850"/>
          <p14:tracePt t="49733" x="8166100" y="2863850"/>
          <p14:tracePt t="49815" x="8159750" y="2863850"/>
          <p14:tracePt t="49823" x="8140700" y="2863850"/>
          <p14:tracePt t="49833" x="8128000" y="2857500"/>
          <p14:tracePt t="49850" x="8064500" y="2838450"/>
          <p14:tracePt t="49867" x="8013700" y="2819400"/>
          <p14:tracePt t="49884" x="8001000" y="2813050"/>
          <p14:tracePt t="49967" x="8007350" y="2813050"/>
          <p14:tracePt t="49977" x="8020050" y="2813050"/>
          <p14:tracePt t="49987" x="8032750" y="2813050"/>
          <p14:tracePt t="50000" x="8083550" y="2813050"/>
          <p14:tracePt t="50016" x="8134350" y="2825750"/>
          <p14:tracePt t="50033" x="8153400" y="2825750"/>
          <p14:tracePt t="50050" x="8159750" y="2825750"/>
          <p14:tracePt t="50111" x="8147050" y="2825750"/>
          <p14:tracePt t="50119" x="8128000" y="2825750"/>
          <p14:tracePt t="50134" x="8108950" y="2825750"/>
          <p14:tracePt t="50136" x="8089900" y="2825750"/>
          <p14:tracePt t="50150" x="8058150" y="2825750"/>
          <p14:tracePt t="50166" x="8051800" y="2825750"/>
          <p14:tracePt t="50274" x="8064500" y="2825750"/>
          <p14:tracePt t="50569" x="0" y="0"/>
        </p14:tracePtLst>
        <p14:tracePtLst>
          <p14:tracePt t="50936" x="8674100" y="2882900"/>
          <p14:tracePt t="51040" x="8680450" y="2882900"/>
          <p14:tracePt t="51048" x="8693150" y="2882900"/>
          <p14:tracePt t="51058" x="8705850" y="2882900"/>
          <p14:tracePt t="51067" x="8724900" y="2882900"/>
          <p14:tracePt t="51084" x="8756650" y="2882900"/>
          <p14:tracePt t="51087" x="8775700" y="2882900"/>
          <p14:tracePt t="51100" x="8801100" y="2882900"/>
          <p14:tracePt t="51117" x="8839200" y="2882900"/>
          <p14:tracePt t="51121" x="8858250" y="2882900"/>
          <p14:tracePt t="51134" x="8870950" y="2882900"/>
          <p14:tracePt t="51151" x="8890000" y="2882900"/>
          <p14:tracePt t="51313" x="0" y="0"/>
        </p14:tracePtLst>
        <p14:tracePtLst>
          <p14:tracePt t="51738" x="8382000" y="2819400"/>
          <p14:tracePt t="51761" x="8401050" y="2819400"/>
          <p14:tracePt t="51771" x="8420100" y="2819400"/>
          <p14:tracePt t="51783" x="8483600" y="2819400"/>
          <p14:tracePt t="51799" x="8604250" y="2838450"/>
          <p14:tracePt t="51816" x="8693150" y="2851150"/>
          <p14:tracePt t="51833" x="8731250" y="2857500"/>
          <p14:tracePt t="51850" x="8737600" y="2857500"/>
          <p14:tracePt t="52079" x="0" y="0"/>
        </p14:tracePtLst>
        <p14:tracePtLst>
          <p14:tracePt t="52457" x="8007350" y="2819400"/>
          <p14:tracePt t="52544" x="8013700" y="2819400"/>
          <p14:tracePt t="52561" x="8039100" y="2819400"/>
          <p14:tracePt t="52579" x="8083550" y="2819400"/>
          <p14:tracePt t="52583" x="8096250" y="2825750"/>
          <p14:tracePt t="52594" x="8102600" y="2825750"/>
          <p14:tracePt t="52606" x="8108950" y="2825750"/>
          <p14:tracePt t="52617" x="8115300" y="2825750"/>
          <p14:tracePt t="52633" x="8128000" y="2832100"/>
          <p14:tracePt t="52752" x="8108950" y="2832100"/>
          <p14:tracePt t="52761" x="8089900" y="2832100"/>
          <p14:tracePt t="52772" x="8064500" y="2832100"/>
          <p14:tracePt t="52782" x="7975600" y="2819400"/>
          <p14:tracePt t="52799" x="7918450" y="2806700"/>
          <p14:tracePt t="52816" x="7886700" y="2800350"/>
          <p14:tracePt t="52833" x="7867650" y="2800350"/>
          <p14:tracePt t="53463" x="0" y="0"/>
        </p14:tracePtLst>
        <p14:tracePtLst>
          <p14:tracePt t="54768" x="1409700" y="2889250"/>
          <p14:tracePt t="54784" x="1409700" y="2895600"/>
          <p14:tracePt t="54792" x="1409700" y="2908300"/>
          <p14:tracePt t="54807" x="1409700" y="2921000"/>
          <p14:tracePt t="54816" x="1409700" y="2927350"/>
          <p14:tracePt t="54834" x="1409700" y="2933700"/>
          <p14:tracePt t="54849" x="1409700" y="2940050"/>
          <p14:tracePt t="54866" x="1409700" y="2959100"/>
          <p14:tracePt t="54882" x="1422400" y="2978150"/>
          <p14:tracePt t="54899" x="1441450" y="2997200"/>
          <p14:tracePt t="54915" x="1460500" y="3028950"/>
          <p14:tracePt t="54931" x="1479550" y="3048000"/>
          <p14:tracePt t="54948" x="1485900" y="3054350"/>
          <p14:tracePt t="54965" x="1504950" y="3067050"/>
          <p14:tracePt t="54981" x="1517650" y="3073400"/>
          <p14:tracePt t="54983" x="1530350" y="3079750"/>
          <p14:tracePt t="54998" x="1581150" y="3098800"/>
          <p14:tracePt t="55015" x="1631950" y="3111500"/>
          <p14:tracePt t="55031" x="1689100" y="3117850"/>
          <p14:tracePt t="55048" x="1720850" y="3124200"/>
          <p14:tracePt t="55065" x="1739900" y="3124200"/>
          <p14:tracePt t="55127" x="1739900" y="3117850"/>
          <p14:tracePt t="55135" x="1714500" y="3105150"/>
          <p14:tracePt t="55143" x="1689100" y="3092450"/>
          <p14:tracePt t="55151" x="1644650" y="3079750"/>
          <p14:tracePt t="55165" x="1600200" y="3067050"/>
          <p14:tracePt t="55181" x="1504950" y="3041650"/>
          <p14:tracePt t="55198" x="1428750" y="3022600"/>
          <p14:tracePt t="55214" x="1397000" y="3022600"/>
          <p14:tracePt t="55231" x="1377950" y="3022600"/>
          <p14:tracePt t="55248" x="1371600" y="3022600"/>
          <p14:tracePt t="55264" x="1365250" y="3028950"/>
          <p14:tracePt t="55281" x="1365250" y="3035300"/>
          <p14:tracePt t="55298" x="1365250" y="3067050"/>
          <p14:tracePt t="55315" x="1365250" y="3105150"/>
          <p14:tracePt t="55331" x="1390650" y="3143250"/>
          <p14:tracePt t="55348" x="1460500" y="3206750"/>
          <p14:tracePt t="55365" x="1606550" y="3295650"/>
          <p14:tracePt t="55367" x="1695450" y="3327400"/>
          <p14:tracePt t="55381" x="1790700" y="3371850"/>
          <p14:tracePt t="55398" x="2019300" y="3416300"/>
          <p14:tracePt t="55415" x="2070100" y="3416300"/>
          <p14:tracePt t="55432" x="2082800" y="3416300"/>
          <p14:tracePt t="55448" x="2089150" y="3416300"/>
          <p14:tracePt t="55553" x="2095500" y="3416300"/>
          <p14:tracePt t="55559" x="2101850" y="3409950"/>
          <p14:tracePt t="55569" x="2114550" y="3403600"/>
          <p14:tracePt t="55569" x="0" y="0"/>
        </p14:tracePtLst>
        <p14:tracePtLst>
          <p14:tracePt t="56135" x="4343400" y="2990850"/>
          <p14:tracePt t="56214" x="4349750" y="2997200"/>
          <p14:tracePt t="56224" x="4356100" y="3016250"/>
          <p14:tracePt t="56231" x="4362450" y="3041650"/>
          <p14:tracePt t="56247" x="4362450" y="3067050"/>
          <p14:tracePt t="56264" x="4368800" y="3117850"/>
          <p14:tracePt t="56281" x="4381500" y="3168650"/>
          <p14:tracePt t="56298" x="4387850" y="3187700"/>
          <p14:tracePt t="56314" x="4387850" y="3200400"/>
          <p14:tracePt t="56331" x="4394200" y="3213100"/>
          <p14:tracePt t="56424" x="4400550" y="3213100"/>
          <p14:tracePt t="56439" x="4406900" y="3206750"/>
          <p14:tracePt t="56455" x="4406900" y="3187700"/>
          <p14:tracePt t="56481" x="4406900" y="3175000"/>
          <p14:tracePt t="56880" x="0" y="0"/>
        </p14:tracePtLst>
        <p14:tracePtLst>
          <p14:tracePt t="57289" x="2343150" y="3060700"/>
          <p14:tracePt t="57329" x="2336800" y="3067050"/>
          <p14:tracePt t="57351" x="2330450" y="3073400"/>
          <p14:tracePt t="57365" x="2330450" y="3111500"/>
          <p14:tracePt t="57382" x="2330450" y="3155950"/>
          <p14:tracePt t="57384" x="2336800" y="3181350"/>
          <p14:tracePt t="57399" x="2343150" y="3206750"/>
          <p14:tracePt t="57415" x="2393950" y="3251200"/>
          <p14:tracePt t="57432" x="2432050" y="3276600"/>
          <p14:tracePt t="57447" x="2463800" y="3289300"/>
          <p14:tracePt t="57464" x="2470150" y="3295650"/>
          <p14:tracePt t="57482" x="2501900" y="3295650"/>
          <p14:tracePt t="57497" x="2520950" y="3276600"/>
          <p14:tracePt t="57514" x="2559050" y="3257550"/>
          <p14:tracePt t="57531" x="2597150" y="3219450"/>
          <p14:tracePt t="57547" x="2628900" y="3187700"/>
          <p14:tracePt t="57564" x="2641600" y="3168650"/>
          <p14:tracePt t="57567" x="2641600" y="3162300"/>
          <p14:tracePt t="57581" x="2647950" y="3149600"/>
          <p14:tracePt t="57743" x="0" y="0"/>
        </p14:tracePtLst>
        <p14:tracePtLst>
          <p14:tracePt t="58227" x="4616450" y="2952750"/>
          <p14:tracePt t="58237" x="4610100" y="2952750"/>
          <p14:tracePt t="58247" x="4572000" y="2965450"/>
          <p14:tracePt t="58264" x="4540250" y="2997200"/>
          <p14:tracePt t="58280" x="4483100" y="3022600"/>
          <p14:tracePt t="58297" x="4425950" y="3060700"/>
          <p14:tracePt t="58314" x="4368800" y="3105150"/>
          <p14:tracePt t="58330" x="4343400" y="3149600"/>
          <p14:tracePt t="58347" x="4337050" y="3181350"/>
          <p14:tracePt t="58364" x="4337050" y="3219450"/>
          <p14:tracePt t="58367" x="4337050" y="3225800"/>
          <p14:tracePt t="58381" x="4337050" y="3244850"/>
          <p14:tracePt t="58397" x="4349750" y="3270250"/>
          <p14:tracePt t="58401" x="4362450" y="3289300"/>
          <p14:tracePt t="58414" x="4381500" y="3308350"/>
          <p14:tracePt t="58431" x="4470400" y="3365500"/>
          <p14:tracePt t="58447" x="4552950" y="3384550"/>
          <p14:tracePt t="58464" x="4641850" y="3409950"/>
          <p14:tracePt t="58480" x="4705350" y="3416300"/>
          <p14:tracePt t="58497" x="4737100" y="3416300"/>
          <p14:tracePt t="58513" x="4743450" y="3416300"/>
          <p14:tracePt t="58530" x="4749800" y="3409950"/>
          <p14:tracePt t="58547" x="4749800" y="3371850"/>
          <p14:tracePt t="58564" x="4743450" y="3321050"/>
          <p14:tracePt t="58580" x="4724400" y="3282950"/>
          <p14:tracePt t="58597" x="4686300" y="3244850"/>
          <p14:tracePt t="58599" x="4667250" y="3232150"/>
          <p14:tracePt t="58614" x="4635500" y="3200400"/>
          <p14:tracePt t="58631" x="4622800" y="3187700"/>
          <p14:tracePt t="58647" x="4610100" y="3175000"/>
          <p14:tracePt t="58663" x="4603750" y="3162300"/>
          <p14:tracePt t="58681" x="4591050" y="3130550"/>
          <p14:tracePt t="58698" x="4578350" y="3105150"/>
          <p14:tracePt t="58713" x="4565650" y="3073400"/>
          <p14:tracePt t="58730" x="4559300" y="3060700"/>
          <p14:tracePt t="58747" x="4540250" y="3035300"/>
          <p14:tracePt t="58763" x="4527550" y="3009900"/>
          <p14:tracePt t="58780" x="4521200" y="3003550"/>
          <p14:tracePt t="58797" x="4508500" y="2997200"/>
          <p14:tracePt t="58813" x="4495800" y="2990850"/>
          <p14:tracePt t="58814" x="4489450" y="2990850"/>
          <p14:tracePt t="58830" x="4470400" y="2978150"/>
          <p14:tracePt t="58847" x="4464050" y="2978150"/>
          <p14:tracePt t="58880" x="4438650" y="2984500"/>
          <p14:tracePt t="58897" x="4419600" y="3048000"/>
          <p14:tracePt t="58914" x="4394200" y="3155950"/>
          <p14:tracePt t="58931" x="4394200" y="3244850"/>
          <p14:tracePt t="58947" x="4387850" y="3282950"/>
          <p14:tracePt t="58964" x="4387850" y="3295650"/>
          <p14:tracePt t="59025" x="4387850" y="3302000"/>
          <p14:tracePt t="59042" x="4394200" y="3295650"/>
          <p14:tracePt t="59050" x="4400550" y="3270250"/>
          <p14:tracePt t="59064" x="4413250" y="3194050"/>
          <p14:tracePt t="59080" x="4419600" y="3111500"/>
          <p14:tracePt t="59097" x="4419600" y="3048000"/>
          <p14:tracePt t="59114" x="4419600" y="3003550"/>
          <p14:tracePt t="59130" x="4419600" y="2971800"/>
          <p14:tracePt t="59148" x="4419600" y="2959100"/>
          <p14:tracePt t="59225" x="4419600" y="2997200"/>
          <p14:tracePt t="59231" x="4419600" y="3016250"/>
          <p14:tracePt t="59247" x="4406900" y="3092450"/>
          <p14:tracePt t="59263" x="4406900" y="3143250"/>
          <p14:tracePt t="59280" x="4406900" y="3168650"/>
          <p14:tracePt t="59297" x="4406900" y="3175000"/>
          <p14:tracePt t="59384" x="4406900" y="3155950"/>
          <p14:tracePt t="59392" x="4406900" y="3136900"/>
          <p14:tracePt t="59402" x="4406900" y="3105150"/>
          <p14:tracePt t="59414" x="4406900" y="3067050"/>
          <p14:tracePt t="59430" x="4406900" y="2997200"/>
          <p14:tracePt t="59447" x="4413250" y="2978150"/>
          <p14:tracePt t="59521" x="4413250" y="2984500"/>
          <p14:tracePt t="59527" x="4413250" y="3016250"/>
          <p14:tracePt t="59535" x="4406900" y="3048000"/>
          <p14:tracePt t="59546" x="4406900" y="3073400"/>
          <p14:tracePt t="59563" x="4406900" y="3130550"/>
          <p14:tracePt t="59580" x="4406900" y="3155950"/>
          <p14:tracePt t="59597" x="4406900" y="3162300"/>
          <p14:tracePt t="59671" x="4406900" y="3155950"/>
          <p14:tracePt t="59679" x="4406900" y="3130550"/>
          <p14:tracePt t="59687" x="4406900" y="3117850"/>
          <p14:tracePt t="59697" x="4406900" y="3098800"/>
          <p14:tracePt t="59714" x="4406900" y="3079750"/>
          <p14:tracePt t="59730" x="4406900" y="3067050"/>
          <p14:tracePt t="59815" x="4406900" y="3086100"/>
          <p14:tracePt t="59823" x="4406900" y="3092450"/>
          <p14:tracePt t="59831" x="4406900" y="3105150"/>
          <p14:tracePt t="59846" x="4406900" y="3117850"/>
          <p14:tracePt t="59864" x="4406900" y="3124200"/>
          <p14:tracePt t="59887" x="4406900" y="3130550"/>
          <p14:tracePt t="59992" x="4406900" y="3124200"/>
          <p14:tracePt t="59999" x="4406900" y="3117850"/>
          <p14:tracePt t="60013" x="4406900" y="3105150"/>
          <p14:tracePt t="60030" x="4406900" y="3079750"/>
          <p14:tracePt t="60046" x="4400550" y="3073400"/>
          <p14:tracePt t="60119" x="4394200" y="3079750"/>
          <p14:tracePt t="60127" x="4387850" y="3105150"/>
          <p14:tracePt t="60135" x="4387850" y="3130550"/>
          <p14:tracePt t="60147" x="4387850" y="3162300"/>
          <p14:tracePt t="60163" x="4387850" y="3206750"/>
          <p14:tracePt t="60180" x="4387850" y="3232150"/>
          <p14:tracePt t="60279" x="4387850" y="3225800"/>
          <p14:tracePt t="60286" x="4387850" y="3213100"/>
          <p14:tracePt t="60296" x="4387850" y="3187700"/>
          <p14:tracePt t="60313" x="4387850" y="3149600"/>
          <p14:tracePt t="60330" x="4394200" y="3117850"/>
          <p14:tracePt t="60346" x="4394200" y="3098800"/>
          <p14:tracePt t="60363" x="4394200" y="3092450"/>
          <p14:tracePt t="61088" x="0" y="0"/>
        </p14:tracePtLst>
        <p14:tracePtLst>
          <p14:tracePt t="62479" x="1244600" y="3644900"/>
          <p14:tracePt t="62595" x="1250950" y="3644900"/>
          <p14:tracePt t="62612" x="1333500" y="3644900"/>
          <p14:tracePt t="62631" x="1631950" y="3644900"/>
          <p14:tracePt t="62647" x="1733550" y="3644900"/>
          <p14:tracePt t="62650" x="1841500" y="3644900"/>
          <p14:tracePt t="62663" x="1974850" y="3644900"/>
          <p14:tracePt t="62680" x="2044700" y="3644900"/>
          <p14:tracePt t="62697" x="2057400" y="3644900"/>
          <p14:tracePt t="62712" x="2063750" y="3644900"/>
          <p14:tracePt t="62729" x="2070100" y="3644900"/>
          <p14:tracePt t="62746" x="2101850" y="3644900"/>
          <p14:tracePt t="62762" x="2133600" y="3644900"/>
          <p14:tracePt t="62779" x="2178050" y="3632200"/>
          <p14:tracePt t="62783" x="2190750" y="3625850"/>
          <p14:tracePt t="62796" x="2197100" y="3625850"/>
          <p14:tracePt t="62812" x="2216150" y="3619500"/>
          <p14:tracePt t="62816" x="2216150" y="3613150"/>
          <p14:tracePt t="62829" x="2216150" y="3606800"/>
          <p14:tracePt t="62846" x="2216150" y="3568700"/>
          <p14:tracePt t="62862" x="2216150" y="3524250"/>
          <p14:tracePt t="62879" x="2190750" y="3486150"/>
          <p14:tracePt t="62896" x="2139950" y="3448050"/>
          <p14:tracePt t="62913" x="2051050" y="3403600"/>
          <p14:tracePt t="62929" x="1905000" y="3346450"/>
          <p14:tracePt t="62946" x="1752600" y="3308350"/>
          <p14:tracePt t="62963" x="1600200" y="3282950"/>
          <p14:tracePt t="62979" x="1504950" y="3282950"/>
          <p14:tracePt t="62995" x="1428750" y="3282950"/>
          <p14:tracePt t="63012" x="1358900" y="3302000"/>
          <p14:tracePt t="63014" x="1339850" y="3308350"/>
          <p14:tracePt t="63029" x="1320800" y="3321050"/>
          <p14:tracePt t="63045" x="1295400" y="3340100"/>
          <p14:tracePt t="63047" x="1276350" y="3352800"/>
          <p14:tracePt t="63062" x="1250950" y="3371850"/>
          <p14:tracePt t="63079" x="1238250" y="3390900"/>
          <p14:tracePt t="63095" x="1225550" y="3416300"/>
          <p14:tracePt t="63112" x="1225550" y="3441700"/>
          <p14:tracePt t="63129" x="1231900" y="3479800"/>
          <p14:tracePt t="63146" x="1263650" y="3524250"/>
          <p14:tracePt t="63162" x="1333500" y="3581400"/>
          <p14:tracePt t="63179" x="1435100" y="3632200"/>
          <p14:tracePt t="63196" x="1568450" y="3683000"/>
          <p14:tracePt t="63212" x="1708150" y="3708400"/>
          <p14:tracePt t="63229" x="1803400" y="3708400"/>
          <p14:tracePt t="63245" x="1873250" y="3708400"/>
          <p14:tracePt t="63246" x="1905000" y="3702050"/>
          <p14:tracePt t="63262" x="1943100" y="3676650"/>
          <p14:tracePt t="63278" x="1974850" y="3638550"/>
          <p14:tracePt t="63295" x="1981200" y="3613150"/>
          <p14:tracePt t="63312" x="1987550" y="3562350"/>
          <p14:tracePt t="63329" x="1987550" y="3543300"/>
          <p14:tracePt t="63345" x="1981200" y="3505200"/>
          <p14:tracePt t="63362" x="1949450" y="3492500"/>
          <p14:tracePt t="63379" x="1917700" y="3473450"/>
          <p14:tracePt t="63396" x="1866900" y="3454400"/>
          <p14:tracePt t="63412" x="1803400" y="3448050"/>
          <p14:tracePt t="63414" x="1765300" y="3448050"/>
          <p14:tracePt t="63428" x="1727200" y="3448050"/>
          <p14:tracePt t="63446" x="1606550" y="3454400"/>
          <p14:tracePt t="63448" x="1536700" y="3473450"/>
          <p14:tracePt t="63462" x="1428750" y="3486150"/>
          <p14:tracePt t="63478" x="1339850" y="3505200"/>
          <p14:tracePt t="63496" x="1289050" y="3517900"/>
          <p14:tracePt t="63512" x="1270000" y="3524250"/>
          <p14:tracePt t="63528" x="1244600" y="3530600"/>
          <p14:tracePt t="63545" x="1244600" y="3536950"/>
          <p14:tracePt t="63578" x="1244600" y="3543300"/>
          <p14:tracePt t="63595" x="1244600" y="3562350"/>
          <p14:tracePt t="63612" x="1276350" y="3594100"/>
          <p14:tracePt t="63629" x="1339850" y="3632200"/>
          <p14:tracePt t="63630" x="1390650" y="3657600"/>
          <p14:tracePt t="63646" x="1454150" y="3676650"/>
          <p14:tracePt t="63647" x="1511300" y="3702050"/>
          <p14:tracePt t="63662" x="1657350" y="3752850"/>
          <p14:tracePt t="63679" x="1797050" y="3790950"/>
          <p14:tracePt t="63695" x="1917700" y="3797300"/>
          <p14:tracePt t="63712" x="2012950" y="3797300"/>
          <p14:tracePt t="63728" x="2070100" y="3771900"/>
          <p14:tracePt t="63745" x="2095500" y="3733800"/>
          <p14:tracePt t="63762" x="2101850" y="3689350"/>
          <p14:tracePt t="63779" x="2095500" y="3638550"/>
          <p14:tracePt t="63795" x="2057400" y="3606800"/>
          <p14:tracePt t="63812" x="2000250" y="3562350"/>
          <p14:tracePt t="63828" x="1943100" y="3536950"/>
          <p14:tracePt t="63845" x="1873250" y="3511550"/>
          <p14:tracePt t="63862" x="1816100" y="3505200"/>
          <p14:tracePt t="63878" x="1797050" y="3505200"/>
          <p14:tracePt t="63896" x="1784350" y="3505200"/>
          <p14:tracePt t="63912" x="1758950" y="3505200"/>
          <p14:tracePt t="63929" x="1733550" y="3517900"/>
          <p14:tracePt t="63945" x="1708150" y="3556000"/>
          <p14:tracePt t="63962" x="1701800" y="3575050"/>
          <p14:tracePt t="63978" x="1701800" y="3600450"/>
          <p14:tracePt t="63995" x="1701800" y="3632200"/>
          <p14:tracePt t="64012" x="1714500" y="3670300"/>
          <p14:tracePt t="64028" x="1746250" y="3702050"/>
          <p14:tracePt t="64045" x="1790700" y="3727450"/>
          <p14:tracePt t="64046" x="1816100" y="3733800"/>
          <p14:tracePt t="64061" x="1847850" y="3740150"/>
          <p14:tracePt t="64078" x="2000250" y="3752850"/>
          <p14:tracePt t="64095" x="2095500" y="3752850"/>
          <p14:tracePt t="64112" x="2178050" y="3727450"/>
          <p14:tracePt t="64129" x="2222500" y="3708400"/>
          <p14:tracePt t="64145" x="2235200" y="3695700"/>
          <p14:tracePt t="64162" x="2241550" y="3689350"/>
          <p14:tracePt t="64178" x="2241550" y="3670300"/>
          <p14:tracePt t="64195" x="2241550" y="3651250"/>
          <p14:tracePt t="64212" x="2235200" y="3625850"/>
          <p14:tracePt t="64214" x="2228850" y="3619500"/>
          <p14:tracePt t="64262" x="2222500" y="3613150"/>
          <p14:tracePt t="64327" x="2216150" y="3613150"/>
          <p14:tracePt t="64336" x="2209800" y="3613150"/>
          <p14:tracePt t="64352" x="2203450" y="3625850"/>
          <p14:tracePt t="64440" x="2190750" y="3625850"/>
          <p14:tracePt t="64449" x="2184400" y="3625850"/>
          <p14:tracePt t="64463" x="2139950" y="3594100"/>
          <p14:tracePt t="64480" x="2063750" y="3556000"/>
          <p14:tracePt t="64495" x="1993900" y="3530600"/>
          <p14:tracePt t="64512" x="1911350" y="3492500"/>
          <p14:tracePt t="64528" x="1847850" y="3467100"/>
          <p14:tracePt t="64545" x="1822450" y="3467100"/>
          <p14:tracePt t="64561" x="1790700" y="3467100"/>
          <p14:tracePt t="64578" x="1746250" y="3479800"/>
          <p14:tracePt t="64595" x="1714500" y="3524250"/>
          <p14:tracePt t="64611" x="1695450" y="3568700"/>
          <p14:tracePt t="64628" x="1689100" y="3594100"/>
          <p14:tracePt t="64631" x="1682750" y="3606800"/>
          <p14:tracePt t="64645" x="1682750" y="3613150"/>
          <p14:tracePt t="64662" x="1682750" y="3619500"/>
          <p14:tracePt t="64678" x="1701800" y="3651250"/>
          <p14:tracePt t="64695" x="1752600" y="3670300"/>
          <p14:tracePt t="64712" x="1828800" y="3683000"/>
          <p14:tracePt t="64728" x="1905000" y="3683000"/>
          <p14:tracePt t="64745" x="2006600" y="3683000"/>
          <p14:tracePt t="64761" x="2057400" y="3651250"/>
          <p14:tracePt t="64778" x="2076450" y="3625850"/>
          <p14:tracePt t="64795" x="2082800" y="3606800"/>
          <p14:tracePt t="64811" x="2082800" y="3587750"/>
          <p14:tracePt t="64828" x="2082800" y="3568700"/>
          <p14:tracePt t="64831" x="2076450" y="3562350"/>
          <p14:tracePt t="64845" x="2070100" y="3556000"/>
          <p14:tracePt t="64878" x="2057400" y="3549650"/>
          <p14:tracePt t="65158" x="0" y="0"/>
        </p14:tracePtLst>
        <p14:tracePtLst>
          <p14:tracePt t="65587" x="3143250" y="3467100"/>
          <p14:tracePt t="65668" x="3136900" y="3467100"/>
          <p14:tracePt t="65687" x="3136900" y="3479800"/>
          <p14:tracePt t="65702" x="3136900" y="3492500"/>
          <p14:tracePt t="65715" x="3136900" y="3505200"/>
          <p14:tracePt t="65728" x="3162300" y="3536950"/>
          <p14:tracePt t="65744" x="3213100" y="3575050"/>
          <p14:tracePt t="65761" x="3308350" y="3613150"/>
          <p14:tracePt t="65778" x="3422650" y="3644900"/>
          <p14:tracePt t="65794" x="3549650" y="3683000"/>
          <p14:tracePt t="65811" x="3683000" y="3689350"/>
          <p14:tracePt t="65828" x="3816350" y="3689350"/>
          <p14:tracePt t="65845" x="3905250" y="3670300"/>
          <p14:tracePt t="65861" x="3949700" y="3651250"/>
          <p14:tracePt t="65862" x="3962400" y="3644900"/>
          <p14:tracePt t="65878" x="3975100" y="3606800"/>
          <p14:tracePt t="65895" x="3981450" y="3581400"/>
          <p14:tracePt t="65911" x="3981450" y="3556000"/>
          <p14:tracePt t="65928" x="3981450" y="3530600"/>
          <p14:tracePt t="65945" x="3968750" y="3517900"/>
          <p14:tracePt t="65961" x="3943350" y="3498850"/>
          <p14:tracePt t="65978" x="3892550" y="3479800"/>
          <p14:tracePt t="65994" x="3835400" y="3460750"/>
          <p14:tracePt t="66012" x="3803650" y="3454400"/>
          <p14:tracePt t="66028" x="3778250" y="3454400"/>
          <p14:tracePt t="66045" x="3765550" y="3454400"/>
          <p14:tracePt t="66061" x="3740150" y="3460750"/>
          <p14:tracePt t="66064" x="3740150" y="3467100"/>
          <p14:tracePt t="66078" x="3733800" y="3511550"/>
          <p14:tracePt t="66094" x="3727450" y="3549650"/>
          <p14:tracePt t="66111" x="3727450" y="3594100"/>
          <p14:tracePt t="66128" x="3740150" y="3625850"/>
          <p14:tracePt t="66145" x="3771900" y="3663950"/>
          <p14:tracePt t="66161" x="3835400" y="3689350"/>
          <p14:tracePt t="66178" x="3905250" y="3714750"/>
          <p14:tracePt t="66195" x="3994150" y="3727450"/>
          <p14:tracePt t="66211" x="4070350" y="3733800"/>
          <p14:tracePt t="66228" x="4146550" y="3721100"/>
          <p14:tracePt t="66244" x="4184650" y="3676650"/>
          <p14:tracePt t="66247" x="4197350" y="3657600"/>
          <p14:tracePt t="66261" x="4203700" y="3644900"/>
          <p14:tracePt t="66278" x="4203700" y="3625850"/>
          <p14:tracePt t="66278" x="4203700" y="3613150"/>
          <p14:tracePt t="66294" x="4203700" y="3600450"/>
          <p14:tracePt t="66311" x="4203700" y="3587750"/>
          <p14:tracePt t="66328" x="4191000" y="3575050"/>
          <p14:tracePt t="66353" x="4178300" y="3568700"/>
          <p14:tracePt t="66719" x="0" y="0"/>
        </p14:tracePtLst>
        <p14:tracePtLst>
          <p14:tracePt t="67768" x="5632450" y="3365500"/>
          <p14:tracePt t="67827" x="5638800" y="3371850"/>
          <p14:tracePt t="67843" x="5638800" y="3403600"/>
          <p14:tracePt t="67858" x="5638800" y="3441700"/>
          <p14:tracePt t="67869" x="5638800" y="3467100"/>
          <p14:tracePt t="67877" x="5638800" y="3498850"/>
          <p14:tracePt t="67894" x="5664200" y="3575050"/>
          <p14:tracePt t="67911" x="5683250" y="3613150"/>
          <p14:tracePt t="67928" x="5702300" y="3644900"/>
          <p14:tracePt t="67944" x="5721350" y="3657600"/>
          <p14:tracePt t="67960" x="5734050" y="3670300"/>
          <p14:tracePt t="67977" x="5746750" y="3670300"/>
          <p14:tracePt t="67994" x="5759450" y="3670300"/>
          <p14:tracePt t="68010" x="5772150" y="3670300"/>
          <p14:tracePt t="68028" x="5778500" y="3670300"/>
          <p14:tracePt t="68044" x="5784850" y="3670300"/>
          <p14:tracePt t="68060" x="5797550" y="3670300"/>
          <p14:tracePt t="68077" x="0" y="0"/>
        </p14:tracePtLst>
        <p14:tracePtLst>
          <p14:tracePt t="68304" x="5791200" y="3498850"/>
          <p14:tracePt t="68310" x="5797550" y="3517900"/>
          <p14:tracePt t="68321" x="5803900" y="3536950"/>
          <p14:tracePt t="68327" x="5810250" y="3556000"/>
          <p14:tracePt t="68343" x="5810250" y="3575050"/>
          <p14:tracePt t="68360" x="5810250" y="3600450"/>
          <p14:tracePt t="68377" x="5810250" y="3613150"/>
          <p14:tracePt t="68393" x="5810250" y="3619500"/>
          <p14:tracePt t="68411" x="5803900" y="3632200"/>
          <p14:tracePt t="68427" x="5797550" y="3632200"/>
          <p14:tracePt t="68444" x="5778500" y="3632200"/>
          <p14:tracePt t="68460" x="5765800" y="3632200"/>
          <p14:tracePt t="68543" x="0" y="0"/>
        </p14:tracePtLst>
        <p14:tracePtLst>
          <p14:tracePt t="68793" x="6076950" y="3644900"/>
          <p14:tracePt t="68805" x="6089650" y="3651250"/>
          <p14:tracePt t="68818" x="6121400" y="3657600"/>
          <p14:tracePt t="68829" x="6159500" y="3663950"/>
          <p14:tracePt t="68843" x="6235700" y="3676650"/>
          <p14:tracePt t="68860" x="6343650" y="3702050"/>
          <p14:tracePt t="68877" x="6432550" y="3714750"/>
          <p14:tracePt t="68878" x="6470650" y="3714750"/>
          <p14:tracePt t="68893" x="6483350" y="3714750"/>
          <p14:tracePt t="68911" x="6508750" y="3714750"/>
          <p14:tracePt t="69168" x="0" y="0"/>
        </p14:tracePtLst>
        <p14:tracePtLst>
          <p14:tracePt t="71673" x="8153400" y="3397250"/>
          <p14:tracePt t="71736" x="8147050" y="3397250"/>
          <p14:tracePt t="71762" x="8147050" y="3409950"/>
          <p14:tracePt t="71774" x="8147050" y="3429000"/>
          <p14:tracePt t="71776" x="8147050" y="3441700"/>
          <p14:tracePt t="71788" x="8147050" y="3460750"/>
          <p14:tracePt t="71795" x="8147050" y="3479800"/>
          <p14:tracePt t="71809" x="8147050" y="3511550"/>
          <p14:tracePt t="71826" x="8147050" y="3543300"/>
          <p14:tracePt t="71842" x="8147050" y="3562350"/>
          <p14:tracePt t="71859" x="8147050" y="3568700"/>
          <p14:tracePt t="71952" x="8140700" y="3575050"/>
          <p14:tracePt t="71968" x="8134350" y="3575050"/>
          <p14:tracePt t="71976" x="8115300" y="3575050"/>
          <p14:tracePt t="72175" x="8108950" y="3575050"/>
          <p14:tracePt t="72192" x="8108950" y="3581400"/>
          <p14:tracePt t="72200" x="8108950" y="3594100"/>
          <p14:tracePt t="72209" x="8108950" y="3613150"/>
          <p14:tracePt t="72226" x="8108950" y="3625850"/>
          <p14:tracePt t="72243" x="8121650" y="3657600"/>
          <p14:tracePt t="72259" x="8128000" y="3676650"/>
          <p14:tracePt t="72275" x="8134350" y="3695700"/>
          <p14:tracePt t="72292" x="8140700" y="3702050"/>
          <p14:tracePt t="72391" x="8147050" y="3702050"/>
          <p14:tracePt t="72407" x="8159750" y="3702050"/>
          <p14:tracePt t="72415" x="8172450" y="3702050"/>
          <p14:tracePt t="72415" x="0" y="0"/>
        </p14:tracePtLst>
        <p14:tracePtLst>
          <p14:tracePt t="72896" x="9480550" y="3454400"/>
          <p14:tracePt t="72919" x="9480550" y="3467100"/>
          <p14:tracePt t="72929" x="9480550" y="3479800"/>
          <p14:tracePt t="72935" x="9480550" y="3486150"/>
          <p14:tracePt t="72944" x="9480550" y="3492500"/>
          <p14:tracePt t="72959" x="9480550" y="3498850"/>
          <p14:tracePt t="72975" x="0" y="0"/>
        </p14:tracePtLst>
        <p14:tracePtLst>
          <p14:tracePt t="73407" x="8521700" y="3479800"/>
          <p14:tracePt t="73514" x="8534400" y="3479800"/>
          <p14:tracePt t="73521" x="8559800" y="3479800"/>
          <p14:tracePt t="73521" x="0" y="0"/>
        </p14:tracePtLst>
        <p14:tracePtLst>
          <p14:tracePt t="74137" x="9067800" y="3594100"/>
          <p14:tracePt t="74151" x="9074150" y="3594100"/>
          <p14:tracePt t="74159" x="9086850" y="3594100"/>
          <p14:tracePt t="74176" x="9105900" y="3606800"/>
          <p14:tracePt t="74194" x="9118600" y="3606800"/>
          <p14:tracePt t="74209" x="9131300" y="3606800"/>
          <p14:tracePt t="74287" x="0" y="0"/>
        </p14:tracePtLst>
        <p14:tracePtLst>
          <p14:tracePt t="74759" x="7524750" y="3340100"/>
          <p14:tracePt t="74767" x="7518400" y="3340100"/>
          <p14:tracePt t="74775" x="7499350" y="3340100"/>
          <p14:tracePt t="74791" x="7473950" y="3365500"/>
          <p14:tracePt t="74808" x="7429500" y="3390900"/>
          <p14:tracePt t="74825" x="7391400" y="3429000"/>
          <p14:tracePt t="74841" x="7359650" y="3454400"/>
          <p14:tracePt t="74858" x="7334250" y="3479800"/>
          <p14:tracePt t="74875" x="7321550" y="3505200"/>
          <p14:tracePt t="74891" x="7321550" y="3536950"/>
          <p14:tracePt t="74908" x="7321550" y="3556000"/>
          <p14:tracePt t="74925" x="7327900" y="3587750"/>
          <p14:tracePt t="74927" x="7340600" y="3606800"/>
          <p14:tracePt t="74942" x="7359650" y="3625850"/>
          <p14:tracePt t="74959" x="7423150" y="3683000"/>
          <p14:tracePt t="74975" x="7480300" y="3727450"/>
          <p14:tracePt t="74992" x="7531100" y="3765550"/>
          <p14:tracePt t="75009" x="7569200" y="3778250"/>
          <p14:tracePt t="75025" x="7581900" y="3784600"/>
          <p14:tracePt t="75041" x="7588250" y="3784600"/>
          <p14:tracePt t="75058" x="7594600" y="3784600"/>
          <p14:tracePt t="75079" x="7600950" y="3784600"/>
          <p14:tracePt t="75091" x="7607300" y="3784600"/>
          <p14:tracePt t="75108" x="7613650" y="3784600"/>
          <p14:tracePt t="75125" x="7620000" y="3784600"/>
          <p14:tracePt t="75141" x="7626350" y="3784600"/>
          <p14:tracePt t="75158" x="7664450" y="3784600"/>
          <p14:tracePt t="75174" x="7696200" y="3765550"/>
          <p14:tracePt t="75191" x="7727950" y="3752850"/>
          <p14:tracePt t="75208" x="7747000" y="3746500"/>
          <p14:tracePt t="75225" x="7759700" y="3733800"/>
          <p14:tracePt t="75242" x="7766050" y="3721100"/>
          <p14:tracePt t="75258" x="7785100" y="3695700"/>
          <p14:tracePt t="75275" x="7785100" y="3676650"/>
          <p14:tracePt t="75291" x="7785100" y="3644900"/>
          <p14:tracePt t="75308" x="7785100" y="3613150"/>
          <p14:tracePt t="75325" x="7778750" y="3575050"/>
          <p14:tracePt t="75327" x="7772400" y="3556000"/>
          <p14:tracePt t="75341" x="7766050" y="3549650"/>
          <p14:tracePt t="75358" x="7740650" y="3524250"/>
          <p14:tracePt t="75375" x="7708900" y="3498850"/>
          <p14:tracePt t="75391" x="7677150" y="3479800"/>
          <p14:tracePt t="75408" x="7639050" y="3467100"/>
          <p14:tracePt t="75424" x="7607300" y="3454400"/>
          <p14:tracePt t="75441" x="7569200" y="3448050"/>
          <p14:tracePt t="75458" x="7543800" y="3441700"/>
          <p14:tracePt t="75475" x="7537450" y="3441700"/>
          <p14:tracePt t="75492" x="7531100" y="3441700"/>
          <p14:tracePt t="75508" x="7524750" y="3441700"/>
          <p14:tracePt t="75525" x="7512050" y="3448050"/>
          <p14:tracePt t="75541" x="7499350" y="3486150"/>
          <p14:tracePt t="75542" x="7493000" y="3498850"/>
          <p14:tracePt t="75558" x="7480300" y="3536950"/>
          <p14:tracePt t="75574" x="7480300" y="3562350"/>
          <p14:tracePt t="75591" x="7480300" y="3619500"/>
          <p14:tracePt t="75608" x="7486650" y="3657600"/>
          <p14:tracePt t="75624" x="7512050" y="3714750"/>
          <p14:tracePt t="75641" x="7537450" y="3746500"/>
          <p14:tracePt t="75658" x="7562850" y="3765550"/>
          <p14:tracePt t="75674" x="7594600" y="3784600"/>
          <p14:tracePt t="75691" x="7613650" y="3790950"/>
          <p14:tracePt t="75708" x="7626350" y="3790950"/>
          <p14:tracePt t="75725" x="7645400" y="3790950"/>
          <p14:tracePt t="75741" x="7683500" y="3746500"/>
          <p14:tracePt t="75743" x="7696200" y="3708400"/>
          <p14:tracePt t="75758" x="7708900" y="3638550"/>
          <p14:tracePt t="75774" x="7708900" y="3594100"/>
          <p14:tracePt t="75791" x="7708900" y="3536950"/>
          <p14:tracePt t="75808" x="7696200" y="3492500"/>
          <p14:tracePt t="75824" x="7677150" y="3460750"/>
          <p14:tracePt t="75841" x="7651750" y="3441700"/>
          <p14:tracePt t="75858" x="7626350" y="3422650"/>
          <p14:tracePt t="75874" x="7594600" y="3409950"/>
          <p14:tracePt t="75891" x="7581900" y="3403600"/>
          <p14:tracePt t="75908" x="7562850" y="3403600"/>
          <p14:tracePt t="75924" x="7531100" y="3416300"/>
          <p14:tracePt t="75941" x="7512050" y="3460750"/>
          <p14:tracePt t="75958" x="7486650" y="3556000"/>
          <p14:tracePt t="75974" x="7486650" y="3594100"/>
          <p14:tracePt t="75991" x="7493000" y="3638550"/>
          <p14:tracePt t="76008" x="7518400" y="3670300"/>
          <p14:tracePt t="76024" x="7562850" y="3702050"/>
          <p14:tracePt t="76041" x="7607300" y="3721100"/>
          <p14:tracePt t="76058" x="7632700" y="3727450"/>
          <p14:tracePt t="76074" x="7651750" y="3727450"/>
          <p14:tracePt t="76091" x="7689850" y="3714750"/>
          <p14:tracePt t="76107" x="7702550" y="3663950"/>
          <p14:tracePt t="76124" x="7708900" y="3625850"/>
          <p14:tracePt t="76141" x="7708900" y="3575050"/>
          <p14:tracePt t="76157" x="7696200" y="3530600"/>
          <p14:tracePt t="76158" x="7677150" y="3511550"/>
          <p14:tracePt t="76174" x="7645400" y="3486150"/>
          <p14:tracePt t="76191" x="7632700" y="3486150"/>
          <p14:tracePt t="76208" x="7613650" y="3479800"/>
          <p14:tracePt t="76225" x="7607300" y="3473450"/>
          <p14:tracePt t="76258" x="7594600" y="3473450"/>
          <p14:tracePt t="76274" x="7594600" y="3492500"/>
          <p14:tracePt t="76291" x="7594600" y="3530600"/>
          <p14:tracePt t="76307" x="7594600" y="3568700"/>
          <p14:tracePt t="76324" x="7594600" y="3587750"/>
          <p14:tracePt t="76341" x="7613650" y="3613150"/>
          <p14:tracePt t="76357" x="7645400" y="3638550"/>
          <p14:tracePt t="76358" x="7664450" y="3644900"/>
          <p14:tracePt t="76374" x="7677150" y="3644900"/>
          <p14:tracePt t="76391" x="7696200" y="3644900"/>
          <p14:tracePt t="76407" x="7708900" y="3625850"/>
          <p14:tracePt t="76424" x="7715250" y="3587750"/>
          <p14:tracePt t="76441" x="7708900" y="3524250"/>
          <p14:tracePt t="76458" x="7683500" y="3467100"/>
          <p14:tracePt t="76474" x="7645400" y="3416300"/>
          <p14:tracePt t="76491" x="7600950" y="3384550"/>
          <p14:tracePt t="76508" x="7537450" y="3365500"/>
          <p14:tracePt t="76524" x="7499350" y="3365500"/>
          <p14:tracePt t="76528" x="7480300" y="3365500"/>
          <p14:tracePt t="76541" x="7454900" y="3365500"/>
          <p14:tracePt t="76559" x="7404100" y="3441700"/>
          <p14:tracePt t="76574" x="7372350" y="3524250"/>
          <p14:tracePt t="76591" x="7366000" y="3581400"/>
          <p14:tracePt t="76607" x="7366000" y="3632200"/>
          <p14:tracePt t="76625" x="7378700" y="3651250"/>
          <p14:tracePt t="76641" x="7385050" y="3657600"/>
          <p14:tracePt t="76657" x="7391400" y="3663950"/>
          <p14:tracePt t="76674" x="7397750" y="3663950"/>
          <p14:tracePt t="76691" x="7410450" y="3663950"/>
          <p14:tracePt t="76708" x="7423150" y="3663950"/>
          <p14:tracePt t="76710" x="7429500" y="3663950"/>
          <p14:tracePt t="76724" x="7448550" y="3663950"/>
          <p14:tracePt t="76741" x="7461250" y="3651250"/>
          <p14:tracePt t="76758" x="7461250" y="3638550"/>
          <p14:tracePt t="76774" x="7461250" y="3632200"/>
          <p14:tracePt t="76791" x="7461250" y="3625850"/>
          <p14:tracePt t="76807" x="7461250" y="3619500"/>
          <p14:tracePt t="76911" x="7467600" y="3625850"/>
          <p14:tracePt t="76920" x="7480300" y="3644900"/>
          <p14:tracePt t="76932" x="7505700" y="3670300"/>
          <p14:tracePt t="76946" x="7556500" y="3721100"/>
          <p14:tracePt t="76958" x="7575550" y="3733800"/>
          <p14:tracePt t="76975" x="7613650" y="3765550"/>
          <p14:tracePt t="76991" x="7620000" y="3771900"/>
          <p14:tracePt t="77041" x="7632700" y="3771900"/>
          <p14:tracePt t="77047" x="7639050" y="3765550"/>
          <p14:tracePt t="77057" x="7639050" y="3759200"/>
          <p14:tracePt t="77074" x="7658100" y="3752850"/>
          <p14:tracePt t="77091" x="7658100" y="3746500"/>
          <p14:tracePt t="77107" x="7664450" y="3746500"/>
          <p14:tracePt t="77208" x="7670800" y="3740150"/>
          <p14:tracePt t="77215" x="7670800" y="3733800"/>
          <p14:tracePt t="77226" x="7670800" y="3727450"/>
          <p14:tracePt t="77241" x="7683500" y="3689350"/>
          <p14:tracePt t="77257" x="7702550" y="3632200"/>
          <p14:tracePt t="77274" x="7715250" y="3575050"/>
          <p14:tracePt t="77291" x="7727950" y="3524250"/>
          <p14:tracePt t="77307" x="7727950" y="3498850"/>
          <p14:tracePt t="77324" x="7727950" y="3486150"/>
          <p14:tracePt t="77340" x="7727950" y="3479800"/>
          <p14:tracePt t="77357" x="7727950" y="3467100"/>
          <p14:tracePt t="77374" x="7715250" y="3460750"/>
          <p14:tracePt t="77390" x="7677150" y="3454400"/>
          <p14:tracePt t="77407" x="7626350" y="3441700"/>
          <p14:tracePt t="77424" x="7600950" y="3435350"/>
          <p14:tracePt t="77440" x="7562850" y="3435350"/>
          <p14:tracePt t="77458" x="7550150" y="3435350"/>
          <p14:tracePt t="77474" x="7537450" y="3435350"/>
          <p14:tracePt t="77492" x="7524750" y="3435350"/>
          <p14:tracePt t="77508" x="7499350" y="3448050"/>
          <p14:tracePt t="77512" x="7486650" y="3467100"/>
          <p14:tracePt t="77524" x="7473950" y="3486150"/>
          <p14:tracePt t="77541" x="7454900" y="3530600"/>
          <p14:tracePt t="77558" x="7442200" y="3575050"/>
          <p14:tracePt t="77560" x="7442200" y="3587750"/>
          <p14:tracePt t="77574" x="7442200" y="3619500"/>
          <p14:tracePt t="77590" x="7442200" y="3638550"/>
          <p14:tracePt t="77607" x="7442200" y="3657600"/>
          <p14:tracePt t="77624" x="7442200" y="3689350"/>
          <p14:tracePt t="77640" x="7442200" y="3721100"/>
          <p14:tracePt t="77657" x="7454900" y="3746500"/>
          <p14:tracePt t="77674" x="7467600" y="3759200"/>
          <p14:tracePt t="77690" x="7473950" y="3765550"/>
          <p14:tracePt t="77708" x="7486650" y="3778250"/>
          <p14:tracePt t="77710" x="7499350" y="3784600"/>
          <p14:tracePt t="77727" x="7518400" y="3784600"/>
          <p14:tracePt t="77741" x="7531100" y="3790950"/>
          <p14:tracePt t="77757" x="7550150" y="3790950"/>
          <p14:tracePt t="77760" x="7556500" y="3790950"/>
          <p14:tracePt t="77774" x="7569200" y="3797300"/>
          <p14:tracePt t="77790" x="7575550" y="3797300"/>
          <p14:tracePt t="77920" x="7581900" y="3797300"/>
          <p14:tracePt t="77920" x="0" y="0"/>
        </p14:tracePtLst>
        <p14:tracePtLst>
          <p14:tracePt t="78199" x="7581900" y="3416300"/>
          <p14:tracePt t="78239" x="7588250" y="3416300"/>
          <p14:tracePt t="78246" x="7594600" y="3416300"/>
          <p14:tracePt t="78257" x="7607300" y="3422650"/>
          <p14:tracePt t="78274" x="7626350" y="3448050"/>
          <p14:tracePt t="78290" x="7651750" y="3492500"/>
          <p14:tracePt t="78307" x="7664450" y="3524250"/>
          <p14:tracePt t="78323" x="7683500" y="3568700"/>
          <p14:tracePt t="78340" x="7689850" y="3594100"/>
          <p14:tracePt t="78357" x="7689850" y="3625850"/>
          <p14:tracePt t="78373" x="7696200" y="3638550"/>
          <p14:tracePt t="78390" x="7696200" y="3657600"/>
          <p14:tracePt t="78407" x="7696200" y="3670300"/>
          <p14:tracePt t="78423" x="7689850" y="3683000"/>
          <p14:tracePt t="78440" x="7664450" y="3702050"/>
          <p14:tracePt t="78457" x="7639050" y="3714750"/>
          <p14:tracePt t="78474" x="7626350" y="3721100"/>
          <p14:tracePt t="78491" x="7620000" y="3727450"/>
          <p14:tracePt t="78583" x="0" y="0"/>
        </p14:tracePtLst>
        <p14:tracePtLst>
          <p14:tracePt t="78815" x="7429500" y="3448050"/>
          <p14:tracePt t="78842" x="7423150" y="3448050"/>
          <p14:tracePt t="78856" x="7416800" y="3460750"/>
          <p14:tracePt t="78869" x="7416800" y="3467100"/>
          <p14:tracePt t="78879" x="7416800" y="3511550"/>
          <p14:tracePt t="78890" x="7416800" y="3530600"/>
          <p14:tracePt t="78907" x="7416800" y="3581400"/>
          <p14:tracePt t="78923" x="7423150" y="3657600"/>
          <p14:tracePt t="78940" x="7448550" y="3714750"/>
          <p14:tracePt t="78957" x="7480300" y="3771900"/>
          <p14:tracePt t="78974" x="7518400" y="3797300"/>
          <p14:tracePt t="78976" x="7531100" y="3810000"/>
          <p14:tracePt t="78991" x="7575550" y="3835400"/>
          <p14:tracePt t="79007" x="7613650" y="3841750"/>
          <p14:tracePt t="79024" x="7651750" y="3841750"/>
          <p14:tracePt t="79040" x="7677150" y="3835400"/>
          <p14:tracePt t="79057" x="7702550" y="3816350"/>
          <p14:tracePt t="79073" x="7721600" y="3765550"/>
          <p14:tracePt t="79090" x="7721600" y="3727450"/>
          <p14:tracePt t="79090" x="0" y="0"/>
        </p14:tracePtLst>
        <p14:tracePtLst>
          <p14:tracePt t="79247" x="7721600" y="3454400"/>
          <p14:tracePt t="79262" x="7734300" y="3467100"/>
          <p14:tracePt t="79272" x="7747000" y="3492500"/>
          <p14:tracePt t="79279" x="7759700" y="3524250"/>
          <p14:tracePt t="79290" x="7791450" y="3575050"/>
          <p14:tracePt t="79307" x="7829550" y="3644900"/>
          <p14:tracePt t="79323" x="7848600" y="3702050"/>
          <p14:tracePt t="79340" x="7848600" y="3714750"/>
          <p14:tracePt t="79357" x="7835900" y="3746500"/>
          <p14:tracePt t="79360" x="7804150" y="3752850"/>
          <p14:tracePt t="79373" x="7759700" y="3752850"/>
          <p14:tracePt t="79390" x="7416800" y="3702050"/>
          <p14:tracePt t="79406" x="7035800" y="3619500"/>
          <p14:tracePt t="79423" x="6642100" y="3543300"/>
          <p14:tracePt t="79424" x="0" y="0"/>
        </p14:tracePtLst>
        <p14:tracePtLst>
          <p14:tracePt t="81616" x="1301750" y="3924300"/>
          <p14:tracePt t="81655" x="1295400" y="3930650"/>
          <p14:tracePt t="81671" x="1295400" y="3937000"/>
          <p14:tracePt t="81703" x="1295400" y="3943350"/>
          <p14:tracePt t="81711" x="1295400" y="3949700"/>
          <p14:tracePt t="81722" x="1295400" y="3956050"/>
          <p14:tracePt t="81739" x="1320800" y="3975100"/>
          <p14:tracePt t="81756" x="1390650" y="4000500"/>
          <p14:tracePt t="81759" x="1454150" y="4019550"/>
          <p14:tracePt t="81773" x="1549400" y="4044950"/>
          <p14:tracePt t="81789" x="1797050" y="4102100"/>
          <p14:tracePt t="81807" x="2101850" y="4146550"/>
          <p14:tracePt t="81823" x="2216150" y="4146550"/>
          <p14:tracePt t="81839" x="2286000" y="4146550"/>
          <p14:tracePt t="81856" x="2324100" y="4146550"/>
          <p14:tracePt t="81872" x="2362200" y="4146550"/>
          <p14:tracePt t="81889" x="2419350" y="4140200"/>
          <p14:tracePt t="81906" x="2457450" y="4133850"/>
          <p14:tracePt t="81922" x="2508250" y="4121150"/>
          <p14:tracePt t="81939" x="2520950" y="4114800"/>
          <p14:tracePt t="81956" x="2527300" y="4114800"/>
          <p14:tracePt t="81973" x="2527300" y="4108450"/>
          <p14:tracePt t="81990" x="2527300" y="4095750"/>
          <p14:tracePt t="81992" x="2527300" y="4089400"/>
          <p14:tracePt t="82006" x="2527300" y="4083050"/>
          <p14:tracePt t="82023" x="2514600" y="4051300"/>
          <p14:tracePt t="82039" x="2495550" y="4038600"/>
          <p14:tracePt t="82056" x="2489200" y="4032250"/>
          <p14:tracePt t="82072" x="2482850" y="4025900"/>
          <p14:tracePt t="82089" x="2457450" y="4013200"/>
          <p14:tracePt t="82105" x="2432050" y="4006850"/>
          <p14:tracePt t="82123" x="2368550" y="3987800"/>
          <p14:tracePt t="82139" x="2311400" y="3956050"/>
          <p14:tracePt t="82156" x="2266950" y="3937000"/>
          <p14:tracePt t="82172" x="2247900" y="3937000"/>
          <p14:tracePt t="82189" x="2241550" y="3937000"/>
          <p14:tracePt t="82206" x="2228850" y="3937000"/>
          <p14:tracePt t="82223" x="2228850" y="3949700"/>
          <p14:tracePt t="82239" x="2228850" y="3987800"/>
          <p14:tracePt t="82256" x="2254250" y="4013200"/>
          <p14:tracePt t="82273" x="2298700" y="4032250"/>
          <p14:tracePt t="82289" x="2381250" y="4070350"/>
          <p14:tracePt t="82306" x="2501900" y="4121150"/>
          <p14:tracePt t="82322" x="2647950" y="4152900"/>
          <p14:tracePt t="82339" x="2787650" y="4171950"/>
          <p14:tracePt t="82355" x="2889250" y="4171950"/>
          <p14:tracePt t="82372" x="2959100" y="4171950"/>
          <p14:tracePt t="82375" x="2978150" y="4165600"/>
          <p14:tracePt t="82389" x="2990850" y="4152900"/>
          <p14:tracePt t="82405" x="2997200" y="4140200"/>
          <p14:tracePt t="82406" x="3003550" y="4140200"/>
          <p14:tracePt t="82423" x="3003550" y="4127500"/>
          <p14:tracePt t="82439" x="2997200" y="4102100"/>
          <p14:tracePt t="82455" x="2971800" y="4076700"/>
          <p14:tracePt t="82472" x="2908300" y="4038600"/>
          <p14:tracePt t="82489" x="2857500" y="3994150"/>
          <p14:tracePt t="82505" x="2825750" y="3975100"/>
          <p14:tracePt t="82550" x="2819400" y="3975100"/>
          <p14:tracePt t="82567" x="2819400" y="3987800"/>
          <p14:tracePt t="82575" x="2819400" y="3994150"/>
          <p14:tracePt t="82589" x="2819400" y="4013200"/>
          <p14:tracePt t="82605" x="2825750" y="4057650"/>
          <p14:tracePt t="82622" x="2857500" y="4089400"/>
          <p14:tracePt t="82638" x="2870200" y="4108450"/>
          <p14:tracePt t="82655" x="2882900" y="4127500"/>
          <p14:tracePt t="82672" x="2901950" y="4127500"/>
          <p14:tracePt t="82689" x="2933700" y="4127500"/>
          <p14:tracePt t="82705" x="2971800" y="4127500"/>
          <p14:tracePt t="82722" x="3009900" y="4127500"/>
          <p14:tracePt t="82739" x="3035300" y="4102100"/>
          <p14:tracePt t="82756" x="3048000" y="4095750"/>
          <p14:tracePt t="82772" x="3054350" y="4095750"/>
          <p14:tracePt t="82982" x="0" y="0"/>
        </p14:tracePtLst>
        <p14:tracePtLst>
          <p14:tracePt t="84048" x="4641850" y="3048000"/>
          <p14:tracePt t="84057" x="4667250" y="3054350"/>
          <p14:tracePt t="84072" x="4762500" y="3111500"/>
          <p14:tracePt t="84088" x="4876800" y="3168650"/>
          <p14:tracePt t="84105" x="4946650" y="3194050"/>
          <p14:tracePt t="84121" x="4972050" y="3213100"/>
          <p14:tracePt t="84215" x="4965700" y="3213100"/>
          <p14:tracePt t="84224" x="4940300" y="3213100"/>
          <p14:tracePt t="84230" x="4908550" y="3213100"/>
          <p14:tracePt t="84239" x="4876800" y="3213100"/>
          <p14:tracePt t="84255" x="4813300" y="3213100"/>
          <p14:tracePt t="84271" x="4762500" y="3213100"/>
          <p14:tracePt t="84288" x="4749800" y="3213100"/>
          <p14:tracePt t="84305" x="4743450" y="3213100"/>
          <p14:tracePt t="84351" x="0" y="0"/>
        </p14:tracePtLst>
        <p14:tracePtLst>
          <p14:tracePt t="84605" x="4965700" y="2946400"/>
          <p14:tracePt t="84621" x="4933950" y="2952750"/>
          <p14:tracePt t="84638" x="4889500" y="2984500"/>
          <p14:tracePt t="84655" x="4851400" y="3009900"/>
          <p14:tracePt t="84671" x="4845050" y="3035300"/>
          <p14:tracePt t="84688" x="4845050" y="3060700"/>
          <p14:tracePt t="84704" x="4845050" y="3111500"/>
          <p14:tracePt t="84721" x="4876800" y="3187700"/>
          <p14:tracePt t="84738" x="4959350" y="3270250"/>
          <p14:tracePt t="84755" x="5143500" y="3384550"/>
          <p14:tracePt t="84771" x="5429250" y="3479800"/>
          <p14:tracePt t="84788" x="5708650" y="3536950"/>
          <p14:tracePt t="84804" x="5867400" y="3549650"/>
          <p14:tracePt t="84822" x="5937250" y="3536950"/>
          <p14:tracePt t="84823" x="5949950" y="3524250"/>
          <p14:tracePt t="84838" x="5956300" y="3479800"/>
          <p14:tracePt t="84854" x="5937250" y="3397250"/>
          <p14:tracePt t="84871" x="5892800" y="3314700"/>
          <p14:tracePt t="84888" x="5829300" y="3225800"/>
          <p14:tracePt t="84904" x="5734050" y="3143250"/>
          <p14:tracePt t="84921" x="5588000" y="3060700"/>
          <p14:tracePt t="84938" x="5441950" y="2990850"/>
          <p14:tracePt t="84955" x="5308600" y="2940050"/>
          <p14:tracePt t="84971" x="5245100" y="2914650"/>
          <p14:tracePt t="84988" x="5238750" y="2908300"/>
          <p14:tracePt t="85005" x="5232400" y="2908300"/>
          <p14:tracePt t="85005" x="0" y="0"/>
        </p14:tracePtLst>
        <p14:tracePtLst>
          <p14:tracePt t="85792" x="4095750" y="4083050"/>
          <p14:tracePt t="85858" x="4127500" y="4089400"/>
          <p14:tracePt t="85871" x="4197350" y="4095750"/>
          <p14:tracePt t="85885" x="4260850" y="4095750"/>
          <p14:tracePt t="85893" x="4343400" y="4095750"/>
          <p14:tracePt t="85904" x="4546600" y="4095750"/>
          <p14:tracePt t="85921" x="4692650" y="4095750"/>
          <p14:tracePt t="85938" x="4749800" y="4095750"/>
          <p14:tracePt t="85954" x="4762500" y="4095750"/>
          <p14:tracePt t="86015" x="4749800" y="4095750"/>
          <p14:tracePt t="86023" x="4724400" y="4095750"/>
          <p14:tracePt t="86038" x="4686300" y="4095750"/>
          <p14:tracePt t="86054" x="4464050" y="4095750"/>
          <p14:tracePt t="86071" x="4279900" y="4095750"/>
          <p14:tracePt t="86088" x="4146550" y="4095750"/>
          <p14:tracePt t="86104" x="4076700" y="4095750"/>
          <p14:tracePt t="86121" x="4064000" y="4095750"/>
          <p14:tracePt t="86215" x="4076700" y="4095750"/>
          <p14:tracePt t="86224" x="4108450" y="4102100"/>
          <p14:tracePt t="86238" x="4152900" y="4108450"/>
          <p14:tracePt t="86254" x="4305300" y="4140200"/>
          <p14:tracePt t="86271" x="4337050" y="4146550"/>
          <p14:tracePt t="86288" x="4343400" y="4146550"/>
          <p14:tracePt t="86343" x="4330700" y="4146550"/>
          <p14:tracePt t="86354" x="4318000" y="4146550"/>
          <p14:tracePt t="86361" x="4298950" y="4146550"/>
          <p14:tracePt t="86371" x="4279900" y="4146550"/>
          <p14:tracePt t="86388" x="4248150" y="4146550"/>
          <p14:tracePt t="86404" x="4241800" y="4146550"/>
          <p14:tracePt t="86490" x="4260850" y="4146550"/>
          <p14:tracePt t="86503" x="4337050" y="4146550"/>
          <p14:tracePt t="86515" x="4387850" y="4146550"/>
          <p14:tracePt t="86522" x="4438650" y="4146550"/>
          <p14:tracePt t="86537" x="4521200" y="4152900"/>
          <p14:tracePt t="86555" x="4533900" y="4159250"/>
          <p14:tracePt t="86571" x="4540250" y="4159250"/>
          <p14:tracePt t="86600" x="4521200" y="4159250"/>
          <p14:tracePt t="86609" x="4464050" y="4159250"/>
          <p14:tracePt t="86621" x="4406900" y="4140200"/>
          <p14:tracePt t="86637" x="4267200" y="4114800"/>
          <p14:tracePt t="86641" x="4203700" y="4108450"/>
          <p14:tracePt t="86654" x="4121150" y="4102100"/>
          <p14:tracePt t="86671" x="4102100" y="4102100"/>
          <p14:tracePt t="86687" x="4095750" y="4102100"/>
          <p14:tracePt t="86743" x="4108450" y="4102100"/>
          <p14:tracePt t="86752" x="4133850" y="4102100"/>
          <p14:tracePt t="86761" x="4171950" y="4102100"/>
          <p14:tracePt t="86771" x="4216400" y="4102100"/>
          <p14:tracePt t="86788" x="4267200" y="4102100"/>
          <p14:tracePt t="86791" x="4279900" y="4102100"/>
          <p14:tracePt t="86804" x="4286250" y="4102100"/>
          <p14:tracePt t="86821" x="4298950" y="4102100"/>
          <p14:tracePt t="86897" x="4279900" y="4102100"/>
          <p14:tracePt t="86904" x="4248150" y="4102100"/>
          <p14:tracePt t="86921" x="4146550" y="4089400"/>
          <p14:tracePt t="86937" x="4089400" y="4089400"/>
          <p14:tracePt t="86954" x="4057650" y="4089400"/>
          <p14:tracePt t="86971" x="4044950" y="4089400"/>
          <p14:tracePt t="87025" x="4057650" y="4089400"/>
          <p14:tracePt t="87032" x="4083050" y="4089400"/>
          <p14:tracePt t="87041" x="4114800" y="4089400"/>
          <p14:tracePt t="87055" x="4273550" y="4114800"/>
          <p14:tracePt t="87071" x="4438650" y="4133850"/>
          <p14:tracePt t="87088" x="4527550" y="4159250"/>
          <p14:tracePt t="87104" x="4540250" y="4159250"/>
          <p14:tracePt t="87121" x="4546600" y="4159250"/>
          <p14:tracePt t="87155" x="4540250" y="4159250"/>
          <p14:tracePt t="87171" x="4464050" y="4146550"/>
          <p14:tracePt t="87187" x="4375150" y="4133850"/>
          <p14:tracePt t="87204" x="4298950" y="4121150"/>
          <p14:tracePt t="87209" x="4273550" y="4114800"/>
          <p14:tracePt t="87220" x="4260850" y="4114800"/>
          <p14:tracePt t="87254" x="4254500" y="4114800"/>
          <p14:tracePt t="87295" x="4260850" y="4114800"/>
          <p14:tracePt t="87304" x="4292600" y="4114800"/>
          <p14:tracePt t="87310" x="4311650" y="4114800"/>
          <p14:tracePt t="87320" x="4349750" y="4121150"/>
          <p14:tracePt t="87337" x="4368800" y="4121150"/>
          <p14:tracePt t="87354" x="4375150" y="4121150"/>
          <p14:tracePt t="87391" x="4368800" y="4121150"/>
          <p14:tracePt t="87404" x="4349750" y="4121150"/>
          <p14:tracePt t="87420" x="4305300" y="4121150"/>
          <p14:tracePt t="87437" x="4267200" y="4114800"/>
          <p14:tracePt t="87438" x="4260850" y="4114800"/>
          <p14:tracePt t="87454" x="4254500" y="4114800"/>
          <p14:tracePt t="87504" x="4241800" y="4108450"/>
          <p14:tracePt t="87570" x="4254500" y="4108450"/>
          <p14:tracePt t="87587" x="4311650" y="4108450"/>
          <p14:tracePt t="87600" x="4419600" y="4121150"/>
          <p14:tracePt t="87610" x="4476750" y="4133850"/>
          <p14:tracePt t="87620" x="4514850" y="4140200"/>
          <p14:tracePt t="87637" x="4527550" y="4140200"/>
          <p14:tracePt t="87654" x="4533900" y="4140200"/>
          <p14:tracePt t="87697" x="4514850" y="4140200"/>
          <p14:tracePt t="87703" x="4476750" y="4140200"/>
          <p14:tracePt t="87711" x="4445000" y="4133850"/>
          <p14:tracePt t="87720" x="4425950" y="4133850"/>
          <p14:tracePt t="87737" x="4375150" y="4121150"/>
          <p14:tracePt t="87754" x="4368800" y="4121150"/>
          <p14:tracePt t="87847" x="4387850" y="4121150"/>
          <p14:tracePt t="87855" x="4419600" y="4121150"/>
          <p14:tracePt t="87864" x="4425950" y="4121150"/>
          <p14:tracePt t="87871" x="4432300" y="4121150"/>
          <p14:tracePt t="87919" x="4438650" y="4127500"/>
          <p14:tracePt t="88096" x="4445000" y="4127500"/>
          <p14:tracePt t="88107" x="4451350" y="4127500"/>
          <p14:tracePt t="88287" x="0" y="0"/>
        </p14:tracePtLst>
        <p14:tracePtLst>
          <p14:tracePt t="88759" x="5181600" y="4006850"/>
          <p14:tracePt t="88846" x="5213350" y="4006850"/>
          <p14:tracePt t="88855" x="5238750" y="4013200"/>
          <p14:tracePt t="88862" x="5276850" y="4032250"/>
          <p14:tracePt t="88870" x="5321300" y="4038600"/>
          <p14:tracePt t="88886" x="5461000" y="4070350"/>
          <p14:tracePt t="88903" x="5626100" y="4102100"/>
          <p14:tracePt t="88920" x="5734050" y="4127500"/>
          <p14:tracePt t="88936" x="5753100" y="4133850"/>
          <p14:tracePt t="88953" x="5759450" y="4133850"/>
          <p14:tracePt t="89046" x="5753100" y="4133850"/>
          <p14:tracePt t="89062" x="5734050" y="4133850"/>
          <p14:tracePt t="89071" x="5715000" y="4133850"/>
          <p14:tracePt t="89078" x="5683250" y="4127500"/>
          <p14:tracePt t="89087" x="5638800" y="4121150"/>
          <p14:tracePt t="89103" x="5530850" y="4108450"/>
          <p14:tracePt t="89120" x="5435600" y="4095750"/>
          <p14:tracePt t="89136" x="5372100" y="4089400"/>
          <p14:tracePt t="89153" x="5359400" y="4089400"/>
          <p14:tracePt t="89170" x="5353050" y="4089400"/>
          <p14:tracePt t="89246" x="5359400" y="4089400"/>
          <p14:tracePt t="89256" x="5378450" y="4089400"/>
          <p14:tracePt t="89262" x="5397500" y="4089400"/>
          <p14:tracePt t="89271" x="5410200" y="4089400"/>
          <p14:tracePt t="89287" x="5454650" y="4089400"/>
          <p14:tracePt t="89303" x="5473700" y="4089400"/>
          <p14:tracePt t="89320" x="5480050" y="4089400"/>
          <p14:tracePt t="90055" x="0" y="0"/>
        </p14:tracePtLst>
        <p14:tracePtLst>
          <p14:tracePt t="91367" x="6369050" y="4064000"/>
          <p14:tracePt t="91432" x="6394450" y="4064000"/>
          <p14:tracePt t="91443" x="6426200" y="4064000"/>
          <p14:tracePt t="91458" x="6553200" y="4070350"/>
          <p14:tracePt t="91469" x="6642100" y="4089400"/>
          <p14:tracePt t="91471" x="6718300" y="4095750"/>
          <p14:tracePt t="91486" x="6832600" y="4102100"/>
          <p14:tracePt t="91503" x="6927850" y="4102100"/>
          <p14:tracePt t="91520" x="6972300" y="4102100"/>
          <p14:tracePt t="91536" x="6991350" y="4102100"/>
          <p14:tracePt t="91553" x="7010400" y="4102100"/>
          <p14:tracePt t="91569" x="7035800" y="4102100"/>
          <p14:tracePt t="91586" x="7073900" y="4102100"/>
          <p14:tracePt t="91603" x="7086600" y="4102100"/>
          <p14:tracePt t="91993" x="0" y="0"/>
        </p14:tracePtLst>
        <p14:tracePtLst>
          <p14:tracePt t="93241" x="8324850" y="3917950"/>
          <p14:tracePt t="93258" x="8343900" y="3943350"/>
          <p14:tracePt t="93268" x="8356600" y="3949700"/>
          <p14:tracePt t="93286" x="8369300" y="3968750"/>
          <p14:tracePt t="93287" x="8375650" y="3975100"/>
          <p14:tracePt t="93302" x="8382000" y="3975100"/>
          <p14:tracePt t="93319" x="8388350" y="3994150"/>
          <p14:tracePt t="93335" x="8394700" y="3994150"/>
          <p14:tracePt t="93359" x="8407400" y="4000500"/>
          <p14:tracePt t="93383" x="8420100" y="4006850"/>
          <p14:tracePt t="93391" x="8432800" y="4013200"/>
          <p14:tracePt t="93401" x="8439150" y="4019550"/>
          <p14:tracePt t="93418" x="8464550" y="4025900"/>
          <p14:tracePt t="93435" x="8477250" y="4032250"/>
          <p14:tracePt t="93452" x="8489950" y="4032250"/>
          <p14:tracePt t="93468" x="8509000" y="4032250"/>
          <p14:tracePt t="93485" x="8515350" y="4032250"/>
          <p14:tracePt t="93502" x="8521700" y="4032250"/>
          <p14:tracePt t="93518" x="8534400" y="4032250"/>
          <p14:tracePt t="93535" x="8540750" y="4032250"/>
          <p14:tracePt t="93536" x="0" y="0"/>
        </p14:tracePtLst>
        <p14:tracePtLst>
          <p14:tracePt t="93913" x="8566150" y="3987800"/>
          <p14:tracePt t="93919" x="8566150" y="3994150"/>
          <p14:tracePt t="93935" x="8566150" y="4013200"/>
          <p14:tracePt t="93951" x="8553450" y="4025900"/>
          <p14:tracePt t="93968" x="8528050" y="4025900"/>
          <p14:tracePt t="93985" x="8477250" y="4025900"/>
          <p14:tracePt t="94001" x="8426450" y="4025900"/>
          <p14:tracePt t="94002" x="0" y="0"/>
        </p14:tracePtLst>
        <p14:tracePtLst>
          <p14:tracePt t="95391" x="9048750" y="4070350"/>
          <p14:tracePt t="95501" x="9067800" y="4070350"/>
          <p14:tracePt t="95515" x="9201150" y="4089400"/>
          <p14:tracePt t="95531" x="9378950" y="4102100"/>
          <p14:tracePt t="95535" x="9474200" y="4102100"/>
          <p14:tracePt t="95549" x="9594850" y="4102100"/>
          <p14:tracePt t="95559" x="9823450" y="4102100"/>
          <p14:tracePt t="95569" x="9918700" y="4102100"/>
          <p14:tracePt t="95585" x="10013950" y="4102100"/>
          <p14:tracePt t="95601" x="10033000" y="4102100"/>
          <p14:tracePt t="95618" x="10039350" y="4102100"/>
          <p14:tracePt t="97071" x="0" y="0"/>
        </p14:tracePtLst>
        <p14:tracePtLst>
          <p14:tracePt t="97624" x="10236200" y="4159250"/>
          <p14:tracePt t="97711" x="10248900" y="4159250"/>
          <p14:tracePt t="97720" x="10280650" y="4159250"/>
          <p14:tracePt t="97727" x="10337800" y="4159250"/>
          <p14:tracePt t="97735" x="10388600" y="4165600"/>
          <p14:tracePt t="97750" x="10509250" y="4184650"/>
          <p14:tracePt t="97767" x="10661650" y="4203700"/>
          <p14:tracePt t="97783" x="10801350" y="4203700"/>
          <p14:tracePt t="97801" x="10947400" y="4203700"/>
          <p14:tracePt t="97817" x="11055350" y="4203700"/>
          <p14:tracePt t="97834" x="11093450" y="4203700"/>
          <p14:tracePt t="97851" x="11112500" y="4203700"/>
          <p14:tracePt t="97867" x="11125200" y="4203700"/>
          <p14:tracePt t="97883" x="11131550" y="4203700"/>
          <p14:tracePt t="97901" x="11144250" y="4203700"/>
          <p14:tracePt t="97917" x="11163300" y="4203700"/>
          <p14:tracePt t="98146" x="11156950" y="4203700"/>
          <p14:tracePt t="98162" x="11125200" y="4203700"/>
          <p14:tracePt t="98178" x="11087100" y="4203700"/>
          <p14:tracePt t="98184" x="11042650" y="4197350"/>
          <p14:tracePt t="98195" x="11010900" y="4191000"/>
          <p14:tracePt t="98204" x="10953750" y="4178300"/>
          <p14:tracePt t="98217" x="10833100" y="4152900"/>
          <p14:tracePt t="98234" x="10725150" y="4140200"/>
          <p14:tracePt t="98250" x="10661650" y="4140200"/>
          <p14:tracePt t="98267" x="10610850" y="4140200"/>
          <p14:tracePt t="98283" x="10591800" y="4140200"/>
          <p14:tracePt t="98290" x="10585450" y="4140200"/>
          <p14:tracePt t="98300" x="10579100" y="4140200"/>
          <p14:tracePt t="98417" x="10591800" y="4140200"/>
          <p14:tracePt t="98424" x="10623550" y="4140200"/>
          <p14:tracePt t="98433" x="10668000" y="4140200"/>
          <p14:tracePt t="98450" x="10826750" y="4159250"/>
          <p14:tracePt t="98467" x="11042650" y="4191000"/>
          <p14:tracePt t="98483" x="11258550" y="4210050"/>
          <p14:tracePt t="98500" x="11430000" y="4210050"/>
          <p14:tracePt t="98517" x="11525250" y="4210050"/>
          <p14:tracePt t="98533" x="11550650" y="4210050"/>
          <p14:tracePt t="98800" x="11525250" y="4210050"/>
          <p14:tracePt t="98813" x="11493500" y="4210050"/>
          <p14:tracePt t="98828" x="11366500" y="4197350"/>
          <p14:tracePt t="98847" x="11150600" y="4159250"/>
          <p14:tracePt t="98856" x="11080750" y="4152900"/>
          <p14:tracePt t="98867" x="11029950" y="4133850"/>
          <p14:tracePt t="98884" x="10972800" y="4121150"/>
          <p14:tracePt t="98900" x="10966450" y="4121150"/>
          <p14:tracePt t="99015" x="10979150" y="4121150"/>
          <p14:tracePt t="99026" x="11004550" y="4121150"/>
          <p14:tracePt t="99033" x="11042650" y="4121150"/>
          <p14:tracePt t="99050" x="11182350" y="4133850"/>
          <p14:tracePt t="99067" x="11315700" y="4159250"/>
          <p14:tracePt t="99070" x="11366500" y="4165600"/>
          <p14:tracePt t="99083" x="11404600" y="4171950"/>
          <p14:tracePt t="99100" x="11410950" y="4178300"/>
          <p14:tracePt t="99117" x="11417300" y="4178300"/>
          <p14:tracePt t="100273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169572"/>
            <a:ext cx="12010292" cy="4706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每个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表达式都能隐式地赋值给函数式接口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Runnable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接口就是函数式接口，里面定义接口方法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void run( )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，我们可以通过 </a:t>
            </a:r>
            <a:r>
              <a:rPr lang="en-US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表达式创建一个接口实例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上面语句的含义是：将一个实现了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Runnable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接口的类的实例赋值给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Runnable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接口引用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Lambda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表达式的主体就是接口方法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void run( )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的具体实现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当不是显式赋值给函数式接口时，编译器会自动解释这种转化：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在上面的代码中，编译器会自动推断：根据线程类的构造函数签名 </a:t>
            </a:r>
            <a:r>
              <a:rPr lang="en-US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Thread(</a:t>
            </a:r>
            <a:r>
              <a:rPr lang="en-US" altLang="en-US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Runnable</a:t>
            </a:r>
            <a:r>
              <a:rPr lang="en-US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r) { }，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将该 </a:t>
            </a:r>
            <a:r>
              <a:rPr lang="en-US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表达式赋给 </a:t>
            </a:r>
            <a:r>
              <a:rPr lang="en-US" altLang="en-US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Runnable</a:t>
            </a:r>
            <a:r>
              <a:rPr lang="en-US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48651" y="2192541"/>
            <a:ext cx="7702062" cy="34109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Runnable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r = 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) -&gt; System.out.println("hello world");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84882" y="3955443"/>
            <a:ext cx="7965831" cy="895097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new Thread( </a:t>
            </a:r>
            <a:endParaRPr lang="en-US" altLang="zh-CN" dirty="0">
              <a:solidFill>
                <a:srgbClr val="333333"/>
              </a:solidFill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lang="zh-CN" altLang="zh-CN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() -&gt; System.out.println("hello world") </a:t>
            </a:r>
            <a:endParaRPr lang="en-US" altLang="zh-CN" dirty="0">
              <a:solidFill>
                <a:srgbClr val="333333"/>
              </a:solidFill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).start(); </a:t>
            </a: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212642">
    <p:push/>
  </p:transition>
  <p:extLst>
    <p:ext uri="{3A86A75C-4F4B-4683-9AE1-C65F6400EC91}">
      <p14:laserTraceLst xmlns:p14="http://schemas.microsoft.com/office/powerpoint/2010/main">
        <p14:tracePtLst>
          <p14:tracePt t="1737" x="755650" y="1625600"/>
          <p14:tracePt t="1816" x="762000" y="1625600"/>
          <p14:tracePt t="1824" x="793750" y="1625600"/>
          <p14:tracePt t="1832" x="844550" y="1625600"/>
          <p14:tracePt t="1842" x="908050" y="1625600"/>
          <p14:tracePt t="1859" x="1117600" y="1625600"/>
          <p14:tracePt t="1875" x="1473200" y="1625600"/>
          <p14:tracePt t="1892" x="1866900" y="1625600"/>
          <p14:tracePt t="1908" x="2235200" y="1625600"/>
          <p14:tracePt t="1925" x="2482850" y="1625600"/>
          <p14:tracePt t="1929" x="2565400" y="1625600"/>
          <p14:tracePt t="1942" x="2616200" y="1625600"/>
          <p14:tracePt t="1958" x="2667000" y="1625600"/>
          <p14:tracePt t="1961" x="2679700" y="1625600"/>
          <p14:tracePt t="2081" x="2654300" y="1625600"/>
          <p14:tracePt t="2091" x="2603500" y="1625600"/>
          <p14:tracePt t="2099" x="2533650" y="1625600"/>
          <p14:tracePt t="2108" x="2438400" y="1625600"/>
          <p14:tracePt t="2126" x="2203450" y="1625600"/>
          <p14:tracePt t="2142" x="1943100" y="1625600"/>
          <p14:tracePt t="2146" x="1809750" y="1625600"/>
          <p14:tracePt t="2158" x="1695450" y="1625600"/>
          <p14:tracePt t="2175" x="1536700" y="1625600"/>
          <p14:tracePt t="2192" x="1441450" y="1625600"/>
          <p14:tracePt t="2208" x="1428750" y="1625600"/>
          <p14:tracePt t="2291" x="1447800" y="1625600"/>
          <p14:tracePt t="2308" x="1530350" y="1625600"/>
          <p14:tracePt t="2325" x="1733550" y="1625600"/>
          <p14:tracePt t="2329" x="1847850" y="1625600"/>
          <p14:tracePt t="2339" x="1974850" y="1625600"/>
          <p14:tracePt t="2347" x="2089150" y="1625600"/>
          <p14:tracePt t="2358" x="2222500" y="1625600"/>
          <p14:tracePt t="2375" x="2387600" y="1625600"/>
          <p14:tracePt t="2378" x="2419350" y="1625600"/>
          <p14:tracePt t="2392" x="2438400" y="1625600"/>
          <p14:tracePt t="2457" x="2419350" y="1625600"/>
          <p14:tracePt t="2466" x="2374900" y="1625600"/>
          <p14:tracePt t="2475" x="2286000" y="1625600"/>
          <p14:tracePt t="2492" x="2025650" y="1625600"/>
          <p14:tracePt t="2509" x="1657350" y="1625600"/>
          <p14:tracePt t="2526" x="1352550" y="1625600"/>
          <p14:tracePt t="2529" x="1263650" y="1625600"/>
          <p14:tracePt t="2542" x="1200150" y="1625600"/>
          <p14:tracePt t="2559" x="1162050" y="1625600"/>
          <p14:tracePt t="2575" x="1155700" y="1625600"/>
          <p14:tracePt t="2641" x="1168400" y="1625600"/>
          <p14:tracePt t="2651" x="1200150" y="1625600"/>
          <p14:tracePt t="2660" x="1244600" y="1625600"/>
          <p14:tracePt t="2675" x="1358900" y="1625600"/>
          <p14:tracePt t="2692" x="1530350" y="1625600"/>
          <p14:tracePt t="2708" x="1676400" y="1625600"/>
          <p14:tracePt t="2725" x="1758950" y="1625600"/>
          <p14:tracePt t="2742" x="1790700" y="1625600"/>
          <p14:tracePt t="2795" x="1778000" y="1625600"/>
          <p14:tracePt t="2803" x="1746250" y="1625600"/>
          <p14:tracePt t="2813" x="1695450" y="1625600"/>
          <p14:tracePt t="2825" x="1555750" y="1625600"/>
          <p14:tracePt t="2841" x="1428750" y="1625600"/>
          <p14:tracePt t="2858" x="1371600" y="1625600"/>
          <p14:tracePt t="2875" x="1352550" y="1625600"/>
          <p14:tracePt t="2939" x="1365250" y="1625600"/>
          <p14:tracePt t="2945" x="1397000" y="1625600"/>
          <p14:tracePt t="2958" x="1447800" y="1625600"/>
          <p14:tracePt t="2975" x="1606550" y="1625600"/>
          <p14:tracePt t="2991" x="2019300" y="1625600"/>
          <p14:tracePt t="3009" x="2324100" y="1625600"/>
          <p14:tracePt t="3025" x="2546350" y="1625600"/>
          <p14:tracePt t="3042" x="2660650" y="1625600"/>
          <p14:tracePt t="3058" x="2686050" y="1625600"/>
          <p14:tracePt t="3075" x="2692400" y="1625600"/>
          <p14:tracePt t="3291" x="2686050" y="1625600"/>
          <p14:tracePt t="3306" x="2622550" y="1625600"/>
          <p14:tracePt t="3319" x="2584450" y="1625600"/>
          <p14:tracePt t="3321" x="2520950" y="1625600"/>
          <p14:tracePt t="3331" x="2457450" y="1625600"/>
          <p14:tracePt t="3341" x="2381250" y="1625600"/>
          <p14:tracePt t="3358" x="2254250" y="1625600"/>
          <p14:tracePt t="3375" x="2165350" y="1625600"/>
          <p14:tracePt t="3376" x="2139950" y="1625600"/>
          <p14:tracePt t="3391" x="2120900" y="1625600"/>
          <p14:tracePt t="3408" x="2114550" y="1625600"/>
          <p14:tracePt t="3468" x="2133600" y="1625600"/>
          <p14:tracePt t="3478" x="2171700" y="1625600"/>
          <p14:tracePt t="3491" x="2311400" y="1625600"/>
          <p14:tracePt t="3509" x="2489200" y="1625600"/>
          <p14:tracePt t="3512" x="2590800" y="1625600"/>
          <p14:tracePt t="3525" x="2698750" y="1625600"/>
          <p14:tracePt t="3542" x="2908300" y="1625600"/>
          <p14:tracePt t="3546" x="3003550" y="1625600"/>
          <p14:tracePt t="3558" x="3079750" y="1625600"/>
          <p14:tracePt t="3576" x="3162300" y="1625600"/>
          <p14:tracePt t="3592" x="3194050" y="1625600"/>
          <p14:tracePt t="3796" x="3181350" y="1625600"/>
          <p14:tracePt t="3812" x="3124200" y="1625600"/>
          <p14:tracePt t="3826" x="3054350" y="1625600"/>
          <p14:tracePt t="3842" x="2965450" y="1625600"/>
          <p14:tracePt t="3859" x="2857500" y="1625600"/>
          <p14:tracePt t="3874" x="2781300" y="1625600"/>
          <p14:tracePt t="3891" x="2730500" y="1625600"/>
          <p14:tracePt t="3908" x="2686050" y="1625600"/>
          <p14:tracePt t="3924" x="2673350" y="1625600"/>
          <p14:tracePt t="3941" x="2660650" y="1625600"/>
          <p14:tracePt t="4060" x="2673350" y="1625600"/>
          <p14:tracePt t="4067" x="2692400" y="1625600"/>
          <p14:tracePt t="4075" x="2724150" y="1625600"/>
          <p14:tracePt t="4092" x="2825750" y="1625600"/>
          <p14:tracePt t="4108" x="2959100" y="1638300"/>
          <p14:tracePt t="4126" x="3098800" y="1644650"/>
          <p14:tracePt t="4129" x="3175000" y="1644650"/>
          <p14:tracePt t="4141" x="3251200" y="1644650"/>
          <p14:tracePt t="4158" x="3352800" y="1644650"/>
          <p14:tracePt t="4161" x="3378200" y="1644650"/>
          <p14:tracePt t="4174" x="3397250" y="1644650"/>
          <p14:tracePt t="4191" x="3403600" y="1644650"/>
          <p14:tracePt t="4299" x="3397250" y="1644650"/>
          <p14:tracePt t="4307" x="3384550" y="1644650"/>
          <p14:tracePt t="4324" x="3308350" y="1644650"/>
          <p14:tracePt t="4341" x="3168650" y="1644650"/>
          <p14:tracePt t="4357" x="2978150" y="1644650"/>
          <p14:tracePt t="4374" x="2781300" y="1644650"/>
          <p14:tracePt t="4391" x="2635250" y="1644650"/>
          <p14:tracePt t="4393" x="2578100" y="1644650"/>
          <p14:tracePt t="4407" x="2527300" y="1644650"/>
          <p14:tracePt t="4424" x="2520950" y="1644650"/>
          <p14:tracePt t="4529" x="2533650" y="1644650"/>
          <p14:tracePt t="4537" x="2565400" y="1644650"/>
          <p14:tracePt t="4546" x="2584450" y="1644650"/>
          <p14:tracePt t="4558" x="2616200" y="1644650"/>
          <p14:tracePt t="4575" x="2679700" y="1644650"/>
          <p14:tracePt t="4591" x="2755900" y="1644650"/>
          <p14:tracePt t="4593" x="2806700" y="1644650"/>
          <p14:tracePt t="4608" x="2933700" y="1644650"/>
          <p14:tracePt t="4624" x="3117850" y="1644650"/>
          <p14:tracePt t="4641" x="3346450" y="1644650"/>
          <p14:tracePt t="4657" x="3568700" y="1644650"/>
          <p14:tracePt t="4674" x="3714750" y="1644650"/>
          <p14:tracePt t="4691" x="3790950" y="1644650"/>
          <p14:tracePt t="4707" x="3816350" y="1644650"/>
          <p14:tracePt t="4724" x="3829050" y="1644650"/>
          <p14:tracePt t="4905" x="3810000" y="1644650"/>
          <p14:tracePt t="4913" x="3771900" y="1644650"/>
          <p14:tracePt t="4924" x="3695700" y="1644650"/>
          <p14:tracePt t="4941" x="3486150" y="1644650"/>
          <p14:tracePt t="4957" x="3257550" y="1644650"/>
          <p14:tracePt t="4974" x="3048000" y="1644650"/>
          <p14:tracePt t="4991" x="2940050" y="1644650"/>
          <p14:tracePt t="4992" x="2914650" y="1644650"/>
          <p14:tracePt t="5008" x="2901950" y="1644650"/>
          <p14:tracePt t="5106" x="2908300" y="1638300"/>
          <p14:tracePt t="5113" x="2921000" y="1638300"/>
          <p14:tracePt t="5124" x="2965450" y="1638300"/>
          <p14:tracePt t="5142" x="3111500" y="1638300"/>
          <p14:tracePt t="5157" x="3321050" y="1638300"/>
          <p14:tracePt t="5162" x="3448050" y="1638300"/>
          <p14:tracePt t="5174" x="3581400" y="1638300"/>
          <p14:tracePt t="5191" x="3841750" y="1638300"/>
          <p14:tracePt t="5194" x="3975100" y="1638300"/>
          <p14:tracePt t="5208" x="4203700" y="1638300"/>
          <p14:tracePt t="5224" x="4400550" y="1638300"/>
          <p14:tracePt t="5241" x="4540250" y="1638300"/>
          <p14:tracePt t="5258" x="4616450" y="1638300"/>
          <p14:tracePt t="5275" x="4648200" y="1638300"/>
          <p14:tracePt t="5291" x="4654550" y="1638300"/>
          <p14:tracePt t="5362" x="4648200" y="1638300"/>
          <p14:tracePt t="5371" x="4622800" y="1638300"/>
          <p14:tracePt t="5382" x="4597400" y="1638300"/>
          <p14:tracePt t="5391" x="4565650" y="1638300"/>
          <p14:tracePt t="5408" x="4425950" y="1638300"/>
          <p14:tracePt t="5424" x="4298950" y="1638300"/>
          <p14:tracePt t="5441" x="4184650" y="1638300"/>
          <p14:tracePt t="5457" x="4127500" y="1638300"/>
          <p14:tracePt t="5474" x="4114800" y="1638300"/>
          <p14:tracePt t="5537" x="4114800" y="1631950"/>
          <p14:tracePt t="5547" x="4127500" y="1625600"/>
          <p14:tracePt t="5558" x="4146550" y="1625600"/>
          <p14:tracePt t="5574" x="4216400" y="1612900"/>
          <p14:tracePt t="5590" x="4349750" y="1593850"/>
          <p14:tracePt t="5592" x="4425950" y="1581150"/>
          <p14:tracePt t="5608" x="4603750" y="1581150"/>
          <p14:tracePt t="5624" x="4800600" y="1581150"/>
          <p14:tracePt t="5641" x="5003800" y="1581150"/>
          <p14:tracePt t="5657" x="5162550" y="1581150"/>
          <p14:tracePt t="5674" x="5257800" y="1581150"/>
          <p14:tracePt t="5691" x="5289550" y="1581150"/>
          <p14:tracePt t="5707" x="5295900" y="1581150"/>
          <p14:tracePt t="5792" x="5270500" y="1581150"/>
          <p14:tracePt t="5800" x="5219700" y="1574800"/>
          <p14:tracePt t="5809" x="5168900" y="1574800"/>
          <p14:tracePt t="5824" x="4978400" y="1574800"/>
          <p14:tracePt t="5841" x="4800600" y="1574800"/>
          <p14:tracePt t="5857" x="4711700" y="1574800"/>
          <p14:tracePt t="5874" x="4699000" y="1574800"/>
          <p14:tracePt t="5890" x="4692650" y="1574800"/>
          <p14:tracePt t="5945" x="4711700" y="1574800"/>
          <p14:tracePt t="5953" x="4743450" y="1574800"/>
          <p14:tracePt t="5962" x="4800600" y="1574800"/>
          <p14:tracePt t="5974" x="4870450" y="1574800"/>
          <p14:tracePt t="5990" x="5060950" y="1574800"/>
          <p14:tracePt t="6007" x="5289550" y="1574800"/>
          <p14:tracePt t="6010" x="5410200" y="1574800"/>
          <p14:tracePt t="6024" x="5588000" y="1574800"/>
          <p14:tracePt t="6040" x="5721350" y="1574800"/>
          <p14:tracePt t="6057" x="5759450" y="1574800"/>
          <p14:tracePt t="6074" x="5765800" y="1574800"/>
          <p14:tracePt t="7201" x="5765800" y="1581150"/>
          <p14:tracePt t="7209" x="5746750" y="1593850"/>
          <p14:tracePt t="7224" x="5530850" y="1606550"/>
          <p14:tracePt t="7240" x="5099050" y="1606550"/>
          <p14:tracePt t="7257" x="4603750" y="1606550"/>
          <p14:tracePt t="7274" x="4165600" y="1606550"/>
          <p14:tracePt t="7291" x="3898900" y="1606550"/>
          <p14:tracePt t="7307" x="3752850" y="1606550"/>
          <p14:tracePt t="7324" x="3702050" y="1606550"/>
          <p14:tracePt t="7341" x="3689350" y="1606550"/>
          <p14:tracePt t="7482" x="3733800" y="1606550"/>
          <p14:tracePt t="7496" x="3892550" y="1606550"/>
          <p14:tracePt t="7510" x="4006850" y="1606550"/>
          <p14:tracePt t="7524" x="4286250" y="1606550"/>
          <p14:tracePt t="7528" x="4438650" y="1606550"/>
          <p14:tracePt t="7540" x="4610100" y="1606550"/>
          <p14:tracePt t="7557" x="4895850" y="1606550"/>
          <p14:tracePt t="7574" x="5092700" y="1606550"/>
          <p14:tracePt t="7577" x="5168900" y="1606550"/>
          <p14:tracePt t="7591" x="5219700" y="1606550"/>
          <p14:tracePt t="7607" x="5283200" y="1606550"/>
          <p14:tracePt t="7624" x="5295900" y="1606550"/>
          <p14:tracePt t="8112" x="0" y="0"/>
        </p14:tracePtLst>
        <p14:tracePtLst>
          <p14:tracePt t="9176" x="1155700" y="1835150"/>
          <p14:tracePt t="9189" x="1149350" y="1835150"/>
          <p14:tracePt t="9206" x="1136650" y="1835150"/>
          <p14:tracePt t="9223" x="1130300" y="1835150"/>
          <p14:tracePt t="9240" x="1117600" y="1847850"/>
          <p14:tracePt t="9256" x="1117600" y="1866900"/>
          <p14:tracePt t="9273" x="1117600" y="1911350"/>
          <p14:tracePt t="9290" x="1149350" y="1936750"/>
          <p14:tracePt t="9307" x="1212850" y="1981200"/>
          <p14:tracePt t="9323" x="1295400" y="2019300"/>
          <p14:tracePt t="9340" x="1416050" y="2038350"/>
          <p14:tracePt t="9356" x="1511300" y="2038350"/>
          <p14:tracePt t="9373" x="1619250" y="2025650"/>
          <p14:tracePt t="9389" x="1676400" y="1993900"/>
          <p14:tracePt t="9406" x="1695450" y="1943100"/>
          <p14:tracePt t="9423" x="1701800" y="1905000"/>
          <p14:tracePt t="9425" x="1701800" y="1885950"/>
          <p14:tracePt t="9439" x="1701800" y="1866900"/>
          <p14:tracePt t="9456" x="1676400" y="1816100"/>
          <p14:tracePt t="9472" x="1638300" y="1778000"/>
          <p14:tracePt t="9489" x="1593850" y="1752600"/>
          <p14:tracePt t="9506" x="1536700" y="1739900"/>
          <p14:tracePt t="9522" x="1492250" y="1733550"/>
          <p14:tracePt t="9540" x="1435100" y="1733550"/>
          <p14:tracePt t="9556" x="1390650" y="1746250"/>
          <p14:tracePt t="9573" x="1339850" y="1778000"/>
          <p14:tracePt t="9576" x="1320800" y="1797050"/>
          <p14:tracePt t="9589" x="1301750" y="1835150"/>
          <p14:tracePt t="9606" x="1295400" y="1879600"/>
          <p14:tracePt t="9623" x="1295400" y="1911350"/>
          <p14:tracePt t="9640" x="1308100" y="1930400"/>
          <p14:tracePt t="9666" x="1314450" y="1930400"/>
          <p14:tracePt t="9674" x="1327150" y="1930400"/>
          <p14:tracePt t="9689" x="1365250" y="1911350"/>
          <p14:tracePt t="9706" x="1397000" y="1879600"/>
          <p14:tracePt t="9722" x="1428750" y="1854200"/>
          <p14:tracePt t="9739" x="1441450" y="1841500"/>
          <p14:tracePt t="9756" x="1447800" y="1835150"/>
          <p14:tracePt t="9988" x="1460500" y="1835150"/>
          <p14:tracePt t="9994" x="1473200" y="1828800"/>
          <p14:tracePt t="9995" x="0" y="0"/>
        </p14:tracePtLst>
        <p14:tracePtLst>
          <p14:tracePt t="10452" x="2571750" y="1924050"/>
          <p14:tracePt t="10506" x="2590800" y="1924050"/>
          <p14:tracePt t="10522" x="2686050" y="1924050"/>
          <p14:tracePt t="10542" x="2857500" y="1924050"/>
          <p14:tracePt t="10545" x="2959100" y="1924050"/>
          <p14:tracePt t="10556" x="3073400" y="1924050"/>
          <p14:tracePt t="10573" x="3295650" y="1924050"/>
          <p14:tracePt t="10589" x="3486150" y="1924050"/>
          <p14:tracePt t="10592" x="3549650" y="1924050"/>
          <p14:tracePt t="10605" x="3594100" y="1924050"/>
          <p14:tracePt t="10623" x="3651250" y="1924050"/>
          <p14:tracePt t="10625" x="3663950" y="1924050"/>
          <p14:tracePt t="11288" x="0" y="0"/>
        </p14:tracePtLst>
        <p14:tracePtLst>
          <p14:tracePt t="12028" x="1187450" y="1746250"/>
          <p14:tracePt t="12081" x="1181100" y="1746250"/>
          <p14:tracePt t="12091" x="1174750" y="1746250"/>
          <p14:tracePt t="12106" x="1162050" y="1746250"/>
          <p14:tracePt t="12123" x="1155700" y="1771650"/>
          <p14:tracePt t="12138" x="1149350" y="1797050"/>
          <p14:tracePt t="12155" x="1149350" y="1835150"/>
          <p14:tracePt t="12172" x="1149350" y="1873250"/>
          <p14:tracePt t="12189" x="1155700" y="1905000"/>
          <p14:tracePt t="12205" x="1168400" y="1930400"/>
          <p14:tracePt t="12222" x="1181100" y="1955800"/>
          <p14:tracePt t="12238" x="1206500" y="1987550"/>
          <p14:tracePt t="12241" x="1219200" y="2000250"/>
          <p14:tracePt t="12255" x="1225550" y="2000250"/>
          <p14:tracePt t="12272" x="1257300" y="2006600"/>
          <p14:tracePt t="12289" x="1282700" y="2006600"/>
          <p14:tracePt t="12305" x="1314450" y="2006600"/>
          <p14:tracePt t="12322" x="1352550" y="2006600"/>
          <p14:tracePt t="12339" x="1416050" y="2006600"/>
          <p14:tracePt t="12355" x="1492250" y="2006600"/>
          <p14:tracePt t="12372" x="1555750" y="1993900"/>
          <p14:tracePt t="12389" x="1600200" y="1968500"/>
          <p14:tracePt t="12405" x="1638300" y="1943100"/>
          <p14:tracePt t="12422" x="1657350" y="1911350"/>
          <p14:tracePt t="12438" x="1663700" y="1898650"/>
          <p14:tracePt t="12455" x="1663700" y="1873250"/>
          <p14:tracePt t="12472" x="1663700" y="1841500"/>
          <p14:tracePt t="12488" x="1638300" y="1809750"/>
          <p14:tracePt t="12505" x="1619250" y="1771650"/>
          <p14:tracePt t="12521" x="1568450" y="1733550"/>
          <p14:tracePt t="12539" x="1524000" y="1695450"/>
          <p14:tracePt t="12555" x="1492250" y="1682750"/>
          <p14:tracePt t="12572" x="1473200" y="1676400"/>
          <p14:tracePt t="12589" x="1460500" y="1676400"/>
          <p14:tracePt t="12605" x="1441450" y="1676400"/>
          <p14:tracePt t="12609" x="1422400" y="1682750"/>
          <p14:tracePt t="12621" x="1397000" y="1695450"/>
          <p14:tracePt t="12638" x="1358900" y="1739900"/>
          <p14:tracePt t="12641" x="1346200" y="1758950"/>
          <p14:tracePt t="12655" x="1333500" y="1784350"/>
          <p14:tracePt t="12672" x="1295400" y="1841500"/>
          <p14:tracePt t="12688" x="1289050" y="1873250"/>
          <p14:tracePt t="12705" x="1289050" y="1917700"/>
          <p14:tracePt t="12721" x="1289050" y="1968500"/>
          <p14:tracePt t="12738" x="1295400" y="2006600"/>
          <p14:tracePt t="12755" x="1320800" y="2044700"/>
          <p14:tracePt t="12771" x="1333500" y="2063750"/>
          <p14:tracePt t="12788" x="1358900" y="2082800"/>
          <p14:tracePt t="12805" x="1390650" y="2089150"/>
          <p14:tracePt t="12809" x="1409700" y="2089150"/>
          <p14:tracePt t="12822" x="1441450" y="2089150"/>
          <p14:tracePt t="12826" x="1473200" y="2089150"/>
          <p14:tracePt t="12838" x="1492250" y="2089150"/>
          <p14:tracePt t="12855" x="1543050" y="2089150"/>
          <p14:tracePt t="12872" x="1606550" y="2063750"/>
          <p14:tracePt t="12888" x="1619250" y="2025650"/>
          <p14:tracePt t="12905" x="1625600" y="1993900"/>
          <p14:tracePt t="12921" x="1625600" y="1949450"/>
          <p14:tracePt t="12938" x="1625600" y="1892300"/>
          <p14:tracePt t="12954" x="1612900" y="1847850"/>
          <p14:tracePt t="12971" x="1587500" y="1809750"/>
          <p14:tracePt t="12988" x="1549400" y="1784350"/>
          <p14:tracePt t="13004" x="1511300" y="1758950"/>
          <p14:tracePt t="13021" x="1498600" y="1752600"/>
          <p14:tracePt t="13038" x="1485900" y="1752600"/>
          <p14:tracePt t="13055" x="1473200" y="1752600"/>
          <p14:tracePt t="13057" x="1466850" y="1752600"/>
          <p14:tracePt t="13072" x="1435100" y="1765300"/>
          <p14:tracePt t="13088" x="1403350" y="1790700"/>
          <p14:tracePt t="13105" x="1384300" y="1828800"/>
          <p14:tracePt t="13122" x="1358900" y="1866900"/>
          <p14:tracePt t="13138" x="1346200" y="1898650"/>
          <p14:tracePt t="13155" x="1339850" y="1930400"/>
          <p14:tracePt t="13171" x="1339850" y="1949450"/>
          <p14:tracePt t="13188" x="1339850" y="1974850"/>
          <p14:tracePt t="13204" x="1352550" y="1993900"/>
          <p14:tracePt t="13221" x="1365250" y="2000250"/>
          <p14:tracePt t="13238" x="1390650" y="2012950"/>
          <p14:tracePt t="13254" x="1428750" y="2019300"/>
          <p14:tracePt t="13271" x="1492250" y="2019300"/>
          <p14:tracePt t="13288" x="1530350" y="2019300"/>
          <p14:tracePt t="13305" x="1562100" y="1987550"/>
          <p14:tracePt t="13321" x="1581150" y="1943100"/>
          <p14:tracePt t="13338" x="1581150" y="1892300"/>
          <p14:tracePt t="13355" x="1581150" y="1822450"/>
          <p14:tracePt t="13371" x="1562100" y="1765300"/>
          <p14:tracePt t="13388" x="1524000" y="1714500"/>
          <p14:tracePt t="13404" x="1473200" y="1676400"/>
          <p14:tracePt t="13421" x="1447800" y="1657350"/>
          <p14:tracePt t="13438" x="1435100" y="1657350"/>
          <p14:tracePt t="13454" x="1422400" y="1657350"/>
          <p14:tracePt t="13471" x="1416050" y="1657350"/>
          <p14:tracePt t="13472" x="1397000" y="1663700"/>
          <p14:tracePt t="13488" x="1377950" y="1701800"/>
          <p14:tracePt t="13504" x="1333500" y="1758950"/>
          <p14:tracePt t="13521" x="1308100" y="1816100"/>
          <p14:tracePt t="13538" x="1295400" y="1866900"/>
          <p14:tracePt t="13555" x="1295400" y="1892300"/>
          <p14:tracePt t="13571" x="1295400" y="1924050"/>
          <p14:tracePt t="13589" x="1295400" y="1943100"/>
          <p14:tracePt t="13605" x="1308100" y="1949450"/>
          <p14:tracePt t="13608" x="1327150" y="1962150"/>
          <p14:tracePt t="13621" x="1339850" y="1968500"/>
          <p14:tracePt t="13638" x="1397000" y="1987550"/>
          <p14:tracePt t="13641" x="1422400" y="1993900"/>
          <p14:tracePt t="13654" x="1460500" y="2000250"/>
          <p14:tracePt t="13671" x="1504950" y="2000250"/>
          <p14:tracePt t="13688" x="1568450" y="1993900"/>
          <p14:tracePt t="13704" x="1581150" y="1962150"/>
          <p14:tracePt t="13721" x="1587500" y="1924050"/>
          <p14:tracePt t="13738" x="1587500" y="1879600"/>
          <p14:tracePt t="13754" x="1568450" y="1835150"/>
          <p14:tracePt t="13771" x="1543050" y="1797050"/>
          <p14:tracePt t="13788" x="1504950" y="1771650"/>
          <p14:tracePt t="13805" x="1460500" y="1746250"/>
          <p14:tracePt t="13821" x="1441450" y="1746250"/>
          <p14:tracePt t="13825" x="1428750" y="1746250"/>
          <p14:tracePt t="13838" x="1422400" y="1746250"/>
          <p14:tracePt t="13855" x="1403350" y="1746250"/>
          <p14:tracePt t="13872" x="1365250" y="1752600"/>
          <p14:tracePt t="13889" x="1339850" y="1784350"/>
          <p14:tracePt t="13904" x="1314450" y="1809750"/>
          <p14:tracePt t="13921" x="1295400" y="1841500"/>
          <p14:tracePt t="13938" x="1295400" y="1873250"/>
          <p14:tracePt t="13954" x="1295400" y="1911350"/>
          <p14:tracePt t="13971" x="1295400" y="1936750"/>
          <p14:tracePt t="13988" x="1295400" y="1968500"/>
          <p14:tracePt t="14004" x="1320800" y="1993900"/>
          <p14:tracePt t="14021" x="1352550" y="2012950"/>
          <p14:tracePt t="14038" x="1390650" y="2025650"/>
          <p14:tracePt t="14040" x="1397000" y="2025650"/>
          <p14:tracePt t="14054" x="1403350" y="2025650"/>
          <p14:tracePt t="14071" x="1441450" y="2025650"/>
          <p14:tracePt t="14073" x="1454150" y="2025650"/>
          <p14:tracePt t="14088" x="1498600" y="2012950"/>
          <p14:tracePt t="14105" x="1524000" y="1974850"/>
          <p14:tracePt t="14121" x="1536700" y="1936750"/>
          <p14:tracePt t="14138" x="1536700" y="1873250"/>
          <p14:tracePt t="14155" x="1530350" y="1828800"/>
          <p14:tracePt t="14171" x="1498600" y="1790700"/>
          <p14:tracePt t="14187" x="1447800" y="1752600"/>
          <p14:tracePt t="14204" x="1397000" y="1714500"/>
          <p14:tracePt t="14221" x="1365250" y="1708150"/>
          <p14:tracePt t="14237" x="1346200" y="1708150"/>
          <p14:tracePt t="14254" x="1333500" y="1708150"/>
          <p14:tracePt t="14271" x="1295400" y="1720850"/>
          <p14:tracePt t="14273" x="1282700" y="1739900"/>
          <p14:tracePt t="14288" x="1244600" y="1778000"/>
          <p14:tracePt t="14305" x="1212850" y="1822450"/>
          <p14:tracePt t="14321" x="1193800" y="1860550"/>
          <p14:tracePt t="14338" x="1181100" y="1892300"/>
          <p14:tracePt t="14354" x="1174750" y="1924050"/>
          <p14:tracePt t="14371" x="1174750" y="1962150"/>
          <p14:tracePt t="14388" x="1181100" y="1981200"/>
          <p14:tracePt t="14404" x="1206500" y="2006600"/>
          <p14:tracePt t="14421" x="1244600" y="2032000"/>
          <p14:tracePt t="14437" x="1308100" y="2057400"/>
          <p14:tracePt t="14454" x="1358900" y="2063750"/>
          <p14:tracePt t="14471" x="1409700" y="2057400"/>
          <p14:tracePt t="14473" x="1428750" y="2044700"/>
          <p14:tracePt t="14487" x="1460500" y="1981200"/>
          <p14:tracePt t="14504" x="1466850" y="1924050"/>
          <p14:tracePt t="14521" x="1466850" y="1866900"/>
          <p14:tracePt t="14537" x="1466850" y="1841500"/>
          <p14:tracePt t="14555" x="1460500" y="1816100"/>
          <p14:tracePt t="14571" x="1447800" y="1797050"/>
          <p14:tracePt t="14588" x="1435100" y="1790700"/>
          <p14:tracePt t="14633" x="1428750" y="1790700"/>
          <p14:tracePt t="14641" x="1416050" y="1790700"/>
          <p14:tracePt t="14654" x="1403350" y="1803400"/>
          <p14:tracePt t="14671" x="1384300" y="1841500"/>
          <p14:tracePt t="14688" x="1358900" y="1911350"/>
          <p14:tracePt t="14704" x="1339850" y="1949450"/>
          <p14:tracePt t="14721" x="1339850" y="1968500"/>
          <p14:tracePt t="14737" x="1339850" y="1993900"/>
          <p14:tracePt t="14754" x="1358900" y="2019300"/>
          <p14:tracePt t="14771" x="1384300" y="2038350"/>
          <p14:tracePt t="14787" x="1416050" y="2044700"/>
          <p14:tracePt t="14805" x="1435100" y="2044700"/>
          <p14:tracePt t="14821" x="1460500" y="2044700"/>
          <p14:tracePt t="14825" x="1479550" y="2044700"/>
          <p14:tracePt t="14838" x="1492250" y="2032000"/>
          <p14:tracePt t="14855" x="1504950" y="1987550"/>
          <p14:tracePt t="14858" x="1504950" y="1968500"/>
          <p14:tracePt t="14871" x="1504950" y="1949450"/>
          <p14:tracePt t="14889" x="1504950" y="1898650"/>
          <p14:tracePt t="14904" x="1492250" y="1860550"/>
          <p14:tracePt t="14921" x="1460500" y="1841500"/>
          <p14:tracePt t="14937" x="1435100" y="1822450"/>
          <p14:tracePt t="14954" x="1416050" y="1816100"/>
          <p14:tracePt t="14970" x="1397000" y="1809750"/>
          <p14:tracePt t="14994" x="1390650" y="1809750"/>
          <p14:tracePt t="15004" x="1377950" y="1816100"/>
          <p14:tracePt t="15020" x="1365250" y="1841500"/>
          <p14:tracePt t="15037" x="1365250" y="1873250"/>
          <p14:tracePt t="15054" x="1365250" y="1898650"/>
          <p14:tracePt t="15057" x="1365250" y="1905000"/>
          <p14:tracePt t="15071" x="1365250" y="1917700"/>
          <p14:tracePt t="15088" x="1365250" y="1930400"/>
          <p14:tracePt t="15144" x="1371600" y="1930400"/>
          <p14:tracePt t="15160" x="1377950" y="1930400"/>
          <p14:tracePt t="15176" x="1377950" y="1917700"/>
          <p14:tracePt t="15185" x="1377950" y="1911350"/>
          <p14:tracePt t="15193" x="1377950" y="1898650"/>
          <p14:tracePt t="15204" x="1377950" y="1879600"/>
          <p14:tracePt t="15220" x="1371600" y="1847850"/>
          <p14:tracePt t="15237" x="1358900" y="1816100"/>
          <p14:tracePt t="15254" x="1346200" y="1790700"/>
          <p14:tracePt t="15270" x="1333500" y="1784350"/>
          <p14:tracePt t="15287" x="1327150" y="1778000"/>
          <p14:tracePt t="15361" x="1327150" y="1797050"/>
          <p14:tracePt t="15373" x="1327150" y="1828800"/>
          <p14:tracePt t="15388" x="1327150" y="1905000"/>
          <p14:tracePt t="15404" x="1339850" y="1955800"/>
          <p14:tracePt t="15420" x="1346200" y="1968500"/>
          <p14:tracePt t="15521" x="1352550" y="1974850"/>
          <p14:tracePt t="15568" x="1365250" y="1974850"/>
          <p14:tracePt t="15577" x="1365250" y="1968500"/>
          <p14:tracePt t="15588" x="1365250" y="1955800"/>
          <p14:tracePt t="15604" x="1371600" y="1917700"/>
          <p14:tracePt t="15621" x="1377950" y="1866900"/>
          <p14:tracePt t="15624" x="1377950" y="1841500"/>
          <p14:tracePt t="15637" x="1377950" y="1822450"/>
          <p14:tracePt t="15654" x="1377950" y="1784350"/>
          <p14:tracePt t="15657" x="1377950" y="1771650"/>
          <p14:tracePt t="15670" x="1377950" y="1765300"/>
          <p14:tracePt t="15687" x="1377950" y="1752600"/>
          <p14:tracePt t="15763" x="1377950" y="1771650"/>
          <p14:tracePt t="15780" x="1377950" y="1847850"/>
          <p14:tracePt t="15794" x="1384300" y="1924050"/>
          <p14:tracePt t="15808" x="1390650" y="1955800"/>
          <p14:tracePt t="15821" x="1390650" y="1974850"/>
          <p14:tracePt t="15826" x="1390650" y="1981200"/>
          <p14:tracePt t="15857" x="1397000" y="1987550"/>
          <p14:tracePt t="15897" x="1397000" y="1981200"/>
          <p14:tracePt t="15904" x="1397000" y="1968500"/>
          <p14:tracePt t="15912" x="1403350" y="1924050"/>
          <p14:tracePt t="15920" x="1403350" y="1911350"/>
          <p14:tracePt t="15937" x="1403350" y="1860550"/>
          <p14:tracePt t="15954" x="1403350" y="1822450"/>
          <p14:tracePt t="15970" x="1403350" y="1809750"/>
          <p14:tracePt t="16010" x="1403350" y="1803400"/>
          <p14:tracePt t="16059" x="1403350" y="1822450"/>
          <p14:tracePt t="16073" x="1403350" y="1854200"/>
          <p14:tracePt t="16088" x="1403350" y="1873250"/>
          <p14:tracePt t="16104" x="1403350" y="1885950"/>
          <p14:tracePt t="16177" x="1403350" y="1873250"/>
          <p14:tracePt t="16186" x="1403350" y="1841500"/>
          <p14:tracePt t="16193" x="1403350" y="1822450"/>
          <p14:tracePt t="16203" x="1397000" y="1778000"/>
          <p14:tracePt t="16221" x="1384300" y="1739900"/>
          <p14:tracePt t="16237" x="1377950" y="1727200"/>
          <p14:tracePt t="16253" x="1377950" y="1720850"/>
          <p14:tracePt t="16281" x="1371600" y="1714500"/>
          <p14:tracePt t="16297" x="1365250" y="1714500"/>
          <p14:tracePt t="16306" x="1352550" y="1720850"/>
          <p14:tracePt t="16320" x="1339850" y="1746250"/>
          <p14:tracePt t="16337" x="1327150" y="1784350"/>
          <p14:tracePt t="16354" x="1301750" y="1847850"/>
          <p14:tracePt t="16370" x="1282700" y="1955800"/>
          <p14:tracePt t="16387" x="1282700" y="2032000"/>
          <p14:tracePt t="16404" x="1282700" y="2101850"/>
          <p14:tracePt t="16420" x="1282700" y="2133600"/>
          <p14:tracePt t="16437" x="1282700" y="2139950"/>
          <p14:tracePt t="16506" x="1282700" y="2133600"/>
          <p14:tracePt t="16516" x="1282700" y="2101850"/>
          <p14:tracePt t="16530" x="1289050" y="2012950"/>
          <p14:tracePt t="16544" x="1295400" y="1866900"/>
          <p14:tracePt t="16553" x="1295400" y="1822450"/>
          <p14:tracePt t="16571" x="1295400" y="1739900"/>
          <p14:tracePt t="16587" x="1295400" y="1695450"/>
          <p14:tracePt t="16604" x="1295400" y="1682750"/>
          <p14:tracePt t="16673" x="1295400" y="1701800"/>
          <p14:tracePt t="16683" x="1295400" y="1739900"/>
          <p14:tracePt t="16691" x="1295400" y="1803400"/>
          <p14:tracePt t="16704" x="1295400" y="1924050"/>
          <p14:tracePt t="16720" x="1295400" y="2000250"/>
          <p14:tracePt t="16737" x="1301750" y="2044700"/>
          <p14:tracePt t="16753" x="1314450" y="2063750"/>
          <p14:tracePt t="16826" x="1320800" y="2038350"/>
          <p14:tracePt t="16833" x="1320800" y="2012950"/>
          <p14:tracePt t="16841" x="1320800" y="1981200"/>
          <p14:tracePt t="16854" x="1320800" y="1936750"/>
          <p14:tracePt t="16871" x="1320800" y="1873250"/>
          <p14:tracePt t="16874" x="1327150" y="1841500"/>
          <p14:tracePt t="16887" x="1333500" y="1828800"/>
          <p14:tracePt t="16904" x="1333500" y="1809750"/>
          <p14:tracePt t="17012" x="1333500" y="1822450"/>
          <p14:tracePt t="17029" x="1333500" y="1898650"/>
          <p14:tracePt t="17048" x="1346200" y="1962150"/>
          <p14:tracePt t="17052" x="1346200" y="1974850"/>
          <p14:tracePt t="17065" x="1352550" y="2006600"/>
          <p14:tracePt t="17077" x="1358900" y="2019300"/>
          <p14:tracePt t="17104" x="1358900" y="2032000"/>
          <p14:tracePt t="17145" x="1365250" y="2032000"/>
          <p14:tracePt t="17154" x="1365250" y="2019300"/>
          <p14:tracePt t="17170" x="1365250" y="1955800"/>
          <p14:tracePt t="17187" x="1365250" y="1866900"/>
          <p14:tracePt t="17203" x="1365250" y="1790700"/>
          <p14:tracePt t="17220" x="1365250" y="1752600"/>
          <p14:tracePt t="17236" x="1365250" y="1746250"/>
          <p14:tracePt t="17253" x="1365250" y="1739900"/>
          <p14:tracePt t="17322" x="1365250" y="1752600"/>
          <p14:tracePt t="17328" x="1365250" y="1784350"/>
          <p14:tracePt t="17337" x="1365250" y="1828800"/>
          <p14:tracePt t="17353" x="1365250" y="1924050"/>
          <p14:tracePt t="17370" x="1365250" y="1993900"/>
          <p14:tracePt t="17387" x="1365250" y="2025650"/>
          <p14:tracePt t="17403" x="1365250" y="2032000"/>
          <p14:tracePt t="17483" x="1365250" y="2012950"/>
          <p14:tracePt t="17494" x="1365250" y="1981200"/>
          <p14:tracePt t="17505" x="1365250" y="1911350"/>
          <p14:tracePt t="17520" x="1365250" y="1854200"/>
          <p14:tracePt t="17537" x="1365250" y="1816100"/>
          <p14:tracePt t="17553" x="1365250" y="1809750"/>
          <p14:tracePt t="17635" x="1365250" y="1828800"/>
          <p14:tracePt t="17645" x="1365250" y="1860550"/>
          <p14:tracePt t="17657" x="1365250" y="1905000"/>
          <p14:tracePt t="17670" x="1365250" y="1924050"/>
          <p14:tracePt t="17686" x="1365250" y="1943100"/>
          <p14:tracePt t="17688" x="1365250" y="1949450"/>
          <p14:tracePt t="17769" x="1371600" y="1949450"/>
          <p14:tracePt t="17779" x="1371600" y="1943100"/>
          <p14:tracePt t="17792" x="1371600" y="1936750"/>
          <p14:tracePt t="17795" x="1371600" y="1924050"/>
          <p14:tracePt t="17806" x="1371600" y="1905000"/>
          <p14:tracePt t="17821" x="1371600" y="1885950"/>
          <p14:tracePt t="17837" x="1371600" y="1873250"/>
          <p14:tracePt t="17853" x="1371600" y="1866900"/>
          <p14:tracePt t="17870" x="1371600" y="1860550"/>
          <p14:tracePt t="17886" x="1371600" y="1854200"/>
          <p14:tracePt t="17945" x="1371600" y="1847850"/>
          <p14:tracePt t="17953" x="1371600" y="1841500"/>
          <p14:tracePt t="18052" x="1371600" y="1835150"/>
          <p14:tracePt t="18093" x="1371600" y="1828800"/>
          <p14:tracePt t="19202" x="0" y="0"/>
        </p14:tracePtLst>
        <p14:tracePtLst>
          <p14:tracePt t="19563" x="1466850" y="1638300"/>
          <p14:tracePt t="19581" x="1454150" y="1638300"/>
          <p14:tracePt t="19600" x="1441450" y="1676400"/>
          <p14:tracePt t="19611" x="1416050" y="1765300"/>
          <p14:tracePt t="19620" x="1409700" y="1828800"/>
          <p14:tracePt t="19636" x="1384300" y="1962150"/>
          <p14:tracePt t="19653" x="1377950" y="2076450"/>
          <p14:tracePt t="19670" x="1377950" y="2146300"/>
          <p14:tracePt t="19672" x="1377950" y="2165350"/>
          <p14:tracePt t="19686" x="1377950" y="2178050"/>
          <p14:tracePt t="19702" x="1377950" y="2190750"/>
          <p14:tracePt t="19719" x="1377950" y="2197100"/>
          <p14:tracePt t="19760" x="1384300" y="2190750"/>
          <p14:tracePt t="19769" x="1390650" y="2178050"/>
          <p14:tracePt t="19779" x="1397000" y="2152650"/>
          <p14:tracePt t="19786" x="1403350" y="2114550"/>
          <p14:tracePt t="19802" x="1416050" y="2057400"/>
          <p14:tracePt t="19819" x="1416050" y="1993900"/>
          <p14:tracePt t="19836" x="1422400" y="1917700"/>
          <p14:tracePt t="19853" x="1428750" y="1866900"/>
          <p14:tracePt t="19869" x="1428750" y="1841500"/>
          <p14:tracePt t="19872" x="1428750" y="1828800"/>
          <p14:tracePt t="19886" x="1428750" y="1822450"/>
          <p14:tracePt t="19903" x="1428750" y="1816100"/>
          <p14:tracePt t="19968" x="1428750" y="1847850"/>
          <p14:tracePt t="19977" x="1428750" y="1905000"/>
          <p14:tracePt t="19986" x="1428750" y="1955800"/>
          <p14:tracePt t="20002" x="1428750" y="2032000"/>
          <p14:tracePt t="20019" x="1428750" y="2051050"/>
          <p14:tracePt t="20091" x="1428750" y="2038350"/>
          <p14:tracePt t="20103" x="1428750" y="2019300"/>
          <p14:tracePt t="20121" x="1428750" y="1943100"/>
          <p14:tracePt t="20137" x="1428750" y="1822450"/>
          <p14:tracePt t="20152" x="1428750" y="1803400"/>
          <p14:tracePt t="20169" x="1428750" y="1784350"/>
          <p14:tracePt t="20250" x="1428750" y="1803400"/>
          <p14:tracePt t="20264" x="1428750" y="1822450"/>
          <p14:tracePt t="20281" x="1428750" y="1854200"/>
          <p14:tracePt t="20296" x="1428750" y="1873250"/>
          <p14:tracePt t="20376" x="0" y="0"/>
        </p14:tracePtLst>
        <p14:tracePtLst>
          <p14:tracePt t="21098" x="5378450" y="1981200"/>
          <p14:tracePt t="21178" x="5391150" y="1981200"/>
          <p14:tracePt t="21192" x="5473700" y="1981200"/>
          <p14:tracePt t="21203" x="5549900" y="1981200"/>
          <p14:tracePt t="21220" x="5746750" y="1981200"/>
          <p14:tracePt t="21235" x="5937250" y="1981200"/>
          <p14:tracePt t="21252" x="6096000" y="1981200"/>
          <p14:tracePt t="21256" x="6146800" y="1981200"/>
          <p14:tracePt t="21269" x="6191250" y="1981200"/>
          <p14:tracePt t="21285" x="6223000" y="1981200"/>
          <p14:tracePt t="21289" x="6229350" y="1981200"/>
          <p14:tracePt t="21302" x="6235700" y="1981200"/>
          <p14:tracePt t="21393" x="6235700" y="1987550"/>
          <p14:tracePt t="21410" x="6216650" y="1987550"/>
          <p14:tracePt t="21418" x="6184900" y="1987550"/>
          <p14:tracePt t="21426" x="6146800" y="1987550"/>
          <p14:tracePt t="21435" x="6083300" y="1987550"/>
          <p14:tracePt t="21453" x="5943600" y="1987550"/>
          <p14:tracePt t="21468" x="5791200" y="1993900"/>
          <p14:tracePt t="21485" x="5715000" y="2012950"/>
          <p14:tracePt t="21502" x="5689600" y="2019300"/>
          <p14:tracePt t="21518" x="5683250" y="2019300"/>
          <p14:tracePt t="21592" x="5689600" y="2019300"/>
          <p14:tracePt t="21601" x="5708650" y="2019300"/>
          <p14:tracePt t="21609" x="5740400" y="2019300"/>
          <p14:tracePt t="21619" x="5778500" y="2019300"/>
          <p14:tracePt t="21635" x="5899150" y="2019300"/>
          <p14:tracePt t="21652" x="6026150" y="2019300"/>
          <p14:tracePt t="21668" x="6121400" y="2019300"/>
          <p14:tracePt t="21685" x="6159500" y="2019300"/>
          <p14:tracePt t="21993" x="0" y="0"/>
        </p14:tracePtLst>
        <p14:tracePtLst>
          <p14:tracePt t="22283" x="6146800" y="1866900"/>
          <p14:tracePt t="22308" x="6146800" y="1885950"/>
          <p14:tracePt t="22321" x="6159500" y="1955800"/>
          <p14:tracePt t="22335" x="6165850" y="1987550"/>
          <p14:tracePt t="22352" x="6210300" y="2063750"/>
          <p14:tracePt t="22369" x="6229350" y="2076450"/>
          <p14:tracePt t="22402" x="6248400" y="2076450"/>
          <p14:tracePt t="22419" x="6292850" y="2057400"/>
          <p14:tracePt t="22435" x="6324600" y="2000250"/>
          <p14:tracePt t="22451" x="6343650" y="1955800"/>
          <p14:tracePt t="22469" x="6356350" y="1924050"/>
          <p14:tracePt t="22485" x="6362700" y="1911350"/>
          <p14:tracePt t="22699" x="0" y="0"/>
        </p14:tracePtLst>
        <p14:tracePtLst>
          <p14:tracePt t="23074" x="6597650" y="1898650"/>
          <p14:tracePt t="23081" x="6610350" y="1917700"/>
          <p14:tracePt t="23089" x="6629400" y="1943100"/>
          <p14:tracePt t="23102" x="6648450" y="1974850"/>
          <p14:tracePt t="23118" x="6680200" y="2019300"/>
          <p14:tracePt t="23152" x="6686550" y="2025650"/>
          <p14:tracePt t="23177" x="6692900" y="2025650"/>
          <p14:tracePt t="23186" x="6692900" y="2019300"/>
          <p14:tracePt t="23201" x="6699250" y="1987550"/>
          <p14:tracePt t="23218" x="6699250" y="1943100"/>
          <p14:tracePt t="23234" x="6699250" y="1917700"/>
          <p14:tracePt t="23251" x="6699250" y="1898650"/>
          <p14:tracePt t="23268" x="6705600" y="1885950"/>
          <p14:tracePt t="23301" x="6711950" y="1885950"/>
          <p14:tracePt t="23361" x="0" y="0"/>
        </p14:tracePtLst>
        <p14:tracePtLst>
          <p14:tracePt t="23772" x="7080250" y="1739900"/>
          <p14:tracePt t="23798" x="7073900" y="1758950"/>
          <p14:tracePt t="23813" x="7073900" y="1822450"/>
          <p14:tracePt t="23827" x="7073900" y="1949450"/>
          <p14:tracePt t="23839" x="7073900" y="1993900"/>
          <p14:tracePt t="23851" x="7073900" y="2032000"/>
          <p14:tracePt t="23868" x="7073900" y="2051050"/>
          <p14:tracePt t="24304" x="0" y="0"/>
        </p14:tracePtLst>
        <p14:tracePtLst>
          <p14:tracePt t="25153" x="1549400" y="1962150"/>
          <p14:tracePt t="25187" x="1574800" y="1962150"/>
          <p14:tracePt t="25203" x="1720850" y="1962150"/>
          <p14:tracePt t="25218" x="2025650" y="1962150"/>
          <p14:tracePt t="25234" x="2476500" y="1962150"/>
          <p14:tracePt t="25251" x="2844800" y="1962150"/>
          <p14:tracePt t="25268" x="3048000" y="1962150"/>
          <p14:tracePt t="25284" x="3149600" y="1962150"/>
          <p14:tracePt t="25300" x="3194050" y="1962150"/>
          <p14:tracePt t="25317" x="3206750" y="1962150"/>
          <p14:tracePt t="25334" x="3225800" y="1962150"/>
          <p14:tracePt t="25350" x="3270250" y="1962150"/>
          <p14:tracePt t="25368" x="3321050" y="1962150"/>
          <p14:tracePt t="25370" x="3359150" y="1962150"/>
          <p14:tracePt t="25384" x="3378200" y="1962150"/>
          <p14:tracePt t="25401" x="3390900" y="1955800"/>
          <p14:tracePt t="25489" x="3397250" y="1955800"/>
          <p14:tracePt t="25497" x="3403600" y="1955800"/>
          <p14:tracePt t="25611" x="3390900" y="1955800"/>
          <p14:tracePt t="25626" x="3333750" y="1968500"/>
          <p14:tracePt t="25639" x="3289300" y="1968500"/>
          <p14:tracePt t="25651" x="3155950" y="1968500"/>
          <p14:tracePt t="25667" x="3016250" y="1968500"/>
          <p14:tracePt t="25684" x="2921000" y="1968500"/>
          <p14:tracePt t="25701" x="2882900" y="1968500"/>
          <p14:tracePt t="25801" x="2901950" y="1968500"/>
          <p14:tracePt t="25810" x="2933700" y="1968500"/>
          <p14:tracePt t="25817" x="2984500" y="1968500"/>
          <p14:tracePt t="25834" x="3130550" y="1968500"/>
          <p14:tracePt t="25850" x="3333750" y="1968500"/>
          <p14:tracePt t="25867" x="3492500" y="1968500"/>
          <p14:tracePt t="25884" x="3581400" y="1968500"/>
          <p14:tracePt t="25901" x="3606800" y="1968500"/>
          <p14:tracePt t="25917" x="3613150" y="1968500"/>
          <p14:tracePt t="26241" x="3606800" y="1968500"/>
          <p14:tracePt t="26249" x="3581400" y="1968500"/>
          <p14:tracePt t="26258" x="3549650" y="1968500"/>
          <p14:tracePt t="26267" x="3517900" y="1968500"/>
          <p14:tracePt t="26283" x="3441700" y="1968500"/>
          <p14:tracePt t="26300" x="3365500" y="1974850"/>
          <p14:tracePt t="26317" x="3327400" y="1987550"/>
          <p14:tracePt t="26333" x="3302000" y="1987550"/>
          <p14:tracePt t="26337" x="3295650" y="1993900"/>
          <p14:tracePt t="26350" x="3289300" y="2000250"/>
          <p14:tracePt t="26388" x="3282950" y="2000250"/>
          <p14:tracePt t="26438" x="3289300" y="2000250"/>
          <p14:tracePt t="26452" x="3340100" y="2000250"/>
          <p14:tracePt t="26467" x="3403600" y="2000250"/>
          <p14:tracePt t="26484" x="3492500" y="2000250"/>
          <p14:tracePt t="26500" x="3536950" y="2000250"/>
          <p14:tracePt t="26517" x="3556000" y="2000250"/>
          <p14:tracePt t="27049" x="0" y="0"/>
        </p14:tracePtLst>
        <p14:tracePtLst>
          <p14:tracePt t="28954" x="8763000" y="1676400"/>
          <p14:tracePt t="28961" x="8750300" y="1676400"/>
          <p14:tracePt t="28968" x="8743950" y="1676400"/>
          <p14:tracePt t="28983" x="8731250" y="1676400"/>
          <p14:tracePt t="28999" x="8699500" y="1689100"/>
          <p14:tracePt t="29016" x="8667750" y="1727200"/>
          <p14:tracePt t="29032" x="8655050" y="1752600"/>
          <p14:tracePt t="29049" x="8642350" y="1784350"/>
          <p14:tracePt t="29066" x="8629650" y="1822450"/>
          <p14:tracePt t="29083" x="8629650" y="1847850"/>
          <p14:tracePt t="29099" x="8616950" y="1905000"/>
          <p14:tracePt t="29116" x="8616950" y="1949450"/>
          <p14:tracePt t="29133" x="8616950" y="1987550"/>
          <p14:tracePt t="29150" x="8636000" y="2032000"/>
          <p14:tracePt t="29153" x="8655050" y="2057400"/>
          <p14:tracePt t="29166" x="8667750" y="2076450"/>
          <p14:tracePt t="29183" x="8724900" y="2114550"/>
          <p14:tracePt t="29200" x="8775700" y="2152650"/>
          <p14:tracePt t="29201" x="8813800" y="2165350"/>
          <p14:tracePt t="29216" x="8915400" y="2190750"/>
          <p14:tracePt t="29232" x="9036050" y="2209800"/>
          <p14:tracePt t="29249" x="9144000" y="2222500"/>
          <p14:tracePt t="29266" x="9258300" y="2222500"/>
          <p14:tracePt t="29282" x="9378950" y="2203450"/>
          <p14:tracePt t="29299" x="9493250" y="2171700"/>
          <p14:tracePt t="29316" x="9601200" y="2120900"/>
          <p14:tracePt t="29332" x="9740900" y="2063750"/>
          <p14:tracePt t="29349" x="9874250" y="2012950"/>
          <p14:tracePt t="29366" x="9944100" y="1968500"/>
          <p14:tracePt t="29383" x="9975850" y="1949450"/>
          <p14:tracePt t="29386" x="9982200" y="1936750"/>
          <p14:tracePt t="29399" x="9988550" y="1924050"/>
          <p14:tracePt t="29416" x="9988550" y="1911350"/>
          <p14:tracePt t="29433" x="9988550" y="1892300"/>
          <p14:tracePt t="29449" x="9969500" y="1847850"/>
          <p14:tracePt t="29466" x="9906000" y="1803400"/>
          <p14:tracePt t="29482" x="9798050" y="1758950"/>
          <p14:tracePt t="29500" x="9709150" y="1720850"/>
          <p14:tracePt t="29516" x="9645650" y="1695450"/>
          <p14:tracePt t="29532" x="9639300" y="1695450"/>
          <p14:tracePt t="29549" x="9632950" y="1695450"/>
          <p14:tracePt t="29565" x="9613900" y="1708150"/>
          <p14:tracePt t="29582" x="9575800" y="1778000"/>
          <p14:tracePt t="29585" x="9563100" y="1847850"/>
          <p14:tracePt t="29599" x="9544050" y="1898650"/>
          <p14:tracePt t="29616" x="9518650" y="2057400"/>
          <p14:tracePt t="29633" x="9518650" y="2108200"/>
          <p14:tracePt t="29649" x="9537700" y="2165350"/>
          <p14:tracePt t="29666" x="9575800" y="2197100"/>
          <p14:tracePt t="29683" x="9639300" y="2228850"/>
          <p14:tracePt t="29699" x="9747250" y="2241550"/>
          <p14:tracePt t="29716" x="9855200" y="2241550"/>
          <p14:tracePt t="29732" x="9994900" y="2222500"/>
          <p14:tracePt t="29749" x="10090150" y="2159000"/>
          <p14:tracePt t="29765" x="10147300" y="2089150"/>
          <p14:tracePt t="29782" x="10166350" y="2012950"/>
          <p14:tracePt t="29799" x="10166350" y="1974850"/>
          <p14:tracePt t="29800" x="10166350" y="1955800"/>
          <p14:tracePt t="29816" x="10153650" y="1905000"/>
          <p14:tracePt t="29832" x="10121900" y="1854200"/>
          <p14:tracePt t="29849" x="10090150" y="1816100"/>
          <p14:tracePt t="29865" x="10052050" y="1797050"/>
          <p14:tracePt t="29882" x="10033000" y="1778000"/>
          <p14:tracePt t="29899" x="10020300" y="1771650"/>
          <p14:tracePt t="29996" x="10020300" y="1790700"/>
          <p14:tracePt t="30010" x="10020300" y="1847850"/>
          <p14:tracePt t="30026" x="10039350" y="1898650"/>
          <p14:tracePt t="30043" x="10052050" y="1924050"/>
          <p14:tracePt t="30058" x="10058400" y="1936750"/>
          <p14:tracePt t="30153" x="10064750" y="1936750"/>
          <p14:tracePt t="30202" x="10064750" y="1930400"/>
          <p14:tracePt t="30235" x="10064750" y="1924050"/>
          <p14:tracePt t="30554" x="10064750" y="1917700"/>
          <p14:tracePt t="30567" x="10077450" y="1917700"/>
          <p14:tracePt t="30583" x="10153650" y="1917700"/>
          <p14:tracePt t="30599" x="10318750" y="1917700"/>
          <p14:tracePt t="30602" x="10414000" y="1917700"/>
          <p14:tracePt t="30615" x="10598150" y="1930400"/>
          <p14:tracePt t="30632" x="10744200" y="1943100"/>
          <p14:tracePt t="30649" x="10807700" y="1955800"/>
          <p14:tracePt t="30666" x="10826750" y="1962150"/>
          <p14:tracePt t="30682" x="10839450" y="1962150"/>
          <p14:tracePt t="30699" x="10858500" y="1968500"/>
          <p14:tracePt t="30715" x="10890250" y="1974850"/>
          <p14:tracePt t="30732" x="10915650" y="1981200"/>
          <p14:tracePt t="30749" x="10934700" y="1987550"/>
          <p14:tracePt t="30765" x="10947400" y="1987550"/>
          <p14:tracePt t="30782" x="10953750" y="1987550"/>
          <p14:tracePt t="30881" x="10960100" y="1987550"/>
          <p14:tracePt t="30896" x="10966450" y="1987550"/>
          <p14:tracePt t="31032" x="0" y="0"/>
        </p14:tracePtLst>
        <p14:tracePtLst>
          <p14:tracePt t="31801" x="990600" y="2343150"/>
          <p14:tracePt t="31889" x="996950" y="2343150"/>
          <p14:tracePt t="31897" x="1022350" y="2343150"/>
          <p14:tracePt t="31905" x="1073150" y="2349500"/>
          <p14:tracePt t="31915" x="1136650" y="2355850"/>
          <p14:tracePt t="31933" x="1250950" y="2355850"/>
          <p14:tracePt t="31949" x="1371600" y="2355850"/>
          <p14:tracePt t="31951" x="1390650" y="2355850"/>
          <p14:tracePt t="31966" x="1409700" y="2355850"/>
          <p14:tracePt t="31982" x="1422400" y="2355850"/>
          <p14:tracePt t="32248" x="0" y="0"/>
        </p14:tracePtLst>
        <p14:tracePtLst>
          <p14:tracePt t="33452" x="1758950" y="2336800"/>
          <p14:tracePt t="33515" x="1784350" y="2336800"/>
          <p14:tracePt t="33529" x="1847850" y="2336800"/>
          <p14:tracePt t="33544" x="1885950" y="2343150"/>
          <p14:tracePt t="33558" x="1949450" y="2355850"/>
          <p14:tracePt t="33569" x="2044700" y="2381250"/>
          <p14:tracePt t="33581" x="2076450" y="2381250"/>
          <p14:tracePt t="33598" x="2159000" y="2381250"/>
          <p14:tracePt t="33614" x="2228850" y="2381250"/>
          <p14:tracePt t="33617" x="2266950" y="2381250"/>
          <p14:tracePt t="33631" x="2292350" y="2381250"/>
          <p14:tracePt t="33649" x="2336800" y="2381250"/>
          <p14:tracePt t="33665" x="2343150" y="2381250"/>
          <p14:tracePt t="33818" x="2349500" y="2381250"/>
          <p14:tracePt t="33834" x="2355850" y="2381250"/>
          <p14:tracePt t="33848" x="2368550" y="2381250"/>
          <p14:tracePt t="33853" x="0" y="0"/>
        </p14:tracePtLst>
        <p14:tracePtLst>
          <p14:tracePt t="34315" x="2876550" y="2381250"/>
          <p14:tracePt t="34641" x="0" y="0"/>
        </p14:tracePtLst>
        <p14:tracePtLst>
          <p14:tracePt t="35042" x="3213100" y="2209800"/>
          <p14:tracePt t="35081" x="3206750" y="2209800"/>
          <p14:tracePt t="35092" x="3200400" y="2209800"/>
          <p14:tracePt t="35106" x="3194050" y="2222500"/>
          <p14:tracePt t="35121" x="3187700" y="2235200"/>
          <p14:tracePt t="35137" x="3168650" y="2298700"/>
          <p14:tracePt t="35147" x="3168650" y="2317750"/>
          <p14:tracePt t="35164" x="3168650" y="2355850"/>
          <p14:tracePt t="35181" x="3168650" y="2406650"/>
          <p14:tracePt t="35198" x="3181350" y="2451100"/>
          <p14:tracePt t="35200" x="3194050" y="2476500"/>
          <p14:tracePt t="35214" x="3213100" y="2495550"/>
          <p14:tracePt t="35231" x="3238500" y="2520950"/>
          <p14:tracePt t="35331" x="3244850" y="2520950"/>
          <p14:tracePt t="35336" x="0" y="0"/>
        </p14:tracePtLst>
        <p14:tracePtLst>
          <p14:tracePt t="36850" x="6153150" y="2305050"/>
          <p14:tracePt t="36915" x="6146800" y="2305050"/>
          <p14:tracePt t="36985" x="0" y="0"/>
        </p14:tracePtLst>
        <p14:tracePtLst>
          <p14:tracePt t="37686" x="3155950" y="2178050"/>
          <p14:tracePt t="37698" x="3149600" y="2184400"/>
          <p14:tracePt t="37714" x="3143250" y="2209800"/>
          <p14:tracePt t="37730" x="3143250" y="2222500"/>
          <p14:tracePt t="37747" x="3143250" y="2247900"/>
          <p14:tracePt t="37763" x="3136900" y="2266950"/>
          <p14:tracePt t="37779" x="3136900" y="2298700"/>
          <p14:tracePt t="37796" x="3136900" y="2330450"/>
          <p14:tracePt t="37813" x="3143250" y="2381250"/>
          <p14:tracePt t="37830" x="3162300" y="2425700"/>
          <p14:tracePt t="37846" x="3181350" y="2457450"/>
          <p14:tracePt t="37863" x="3194050" y="2470150"/>
          <p14:tracePt t="37865" x="3200400" y="2476500"/>
          <p14:tracePt t="37897" x="3206750" y="2476500"/>
          <p14:tracePt t="37906" x="3225800" y="2476500"/>
          <p14:tracePt t="37913" x="3232150" y="2463800"/>
          <p14:tracePt t="37930" x="3263900" y="2413000"/>
          <p14:tracePt t="37947" x="3289300" y="2349500"/>
          <p14:tracePt t="37964" x="3308350" y="2279650"/>
          <p14:tracePt t="37980" x="3314700" y="2228850"/>
          <p14:tracePt t="37997" x="3314700" y="2203450"/>
          <p14:tracePt t="38013" x="3314700" y="2184400"/>
          <p14:tracePt t="38029" x="3314700" y="2178050"/>
          <p14:tracePt t="38123" x="3314700" y="2190750"/>
          <p14:tracePt t="38129" x="3314700" y="2216150"/>
          <p14:tracePt t="38146" x="3314700" y="2266950"/>
          <p14:tracePt t="38163" x="3308350" y="2317750"/>
          <p14:tracePt t="38180" x="3308350" y="2349500"/>
          <p14:tracePt t="38197" x="3308350" y="2368550"/>
          <p14:tracePt t="38213" x="3308350" y="2374900"/>
          <p14:tracePt t="38289" x="3308350" y="2355850"/>
          <p14:tracePt t="38296" x="3308350" y="2330450"/>
          <p14:tracePt t="38312" x="3308350" y="2286000"/>
          <p14:tracePt t="38329" x="3308350" y="2235200"/>
          <p14:tracePt t="38346" x="3308350" y="2203450"/>
          <p14:tracePt t="38362" x="3308350" y="2184400"/>
          <p14:tracePt t="38379" x="3308350" y="2178050"/>
          <p14:tracePt t="38432" x="3308350" y="2171700"/>
          <p14:tracePt t="38448" x="3308350" y="2178050"/>
          <p14:tracePt t="38456" x="3302000" y="2203450"/>
          <p14:tracePt t="38464" x="3302000" y="2235200"/>
          <p14:tracePt t="38480" x="3302000" y="2317750"/>
          <p14:tracePt t="38496" x="3302000" y="2406650"/>
          <p14:tracePt t="38513" x="3302000" y="2470150"/>
          <p14:tracePt t="38529" x="3302000" y="2514600"/>
          <p14:tracePt t="38546" x="3302000" y="2527300"/>
          <p14:tracePt t="38563" x="3302000" y="2533650"/>
          <p14:tracePt t="38625" x="3302000" y="2527300"/>
          <p14:tracePt t="38636" x="3302000" y="2508250"/>
          <p14:tracePt t="38646" x="3308350" y="2489200"/>
          <p14:tracePt t="38663" x="3321050" y="2438400"/>
          <p14:tracePt t="38680" x="3333750" y="2381250"/>
          <p14:tracePt t="38697" x="3340100" y="2362200"/>
          <p14:tracePt t="38912" x="0" y="0"/>
        </p14:tracePtLst>
        <p14:tracePtLst>
          <p14:tracePt t="39913" x="3822700" y="2349500"/>
          <p14:tracePt t="39970" x="3829050" y="2349500"/>
          <p14:tracePt t="39980" x="3848100" y="2349500"/>
          <p14:tracePt t="39997" x="3975100" y="2349500"/>
          <p14:tracePt t="40013" x="4184650" y="2349500"/>
          <p14:tracePt t="40016" x="4330700" y="2349500"/>
          <p14:tracePt t="40029" x="4483100" y="2349500"/>
          <p14:tracePt t="40045" x="4851400" y="2349500"/>
          <p14:tracePt t="40062" x="5194300" y="2349500"/>
          <p14:tracePt t="40065" x="5327650" y="2349500"/>
          <p14:tracePt t="40079" x="5441950" y="2349500"/>
          <p14:tracePt t="40096" x="5645150" y="2349500"/>
          <p14:tracePt t="40112" x="5670550" y="2349500"/>
          <p14:tracePt t="40129" x="5676900" y="2349500"/>
          <p14:tracePt t="40210" x="5664200" y="2349500"/>
          <p14:tracePt t="40221" x="5632450" y="2349500"/>
          <p14:tracePt t="40236" x="5486400" y="2349500"/>
          <p14:tracePt t="40251" x="5245100" y="2349500"/>
          <p14:tracePt t="40268" x="4895850" y="2349500"/>
          <p14:tracePt t="40280" x="4743450" y="2349500"/>
          <p14:tracePt t="40281" x="4610100" y="2349500"/>
          <p14:tracePt t="40296" x="4464050" y="2349500"/>
          <p14:tracePt t="40312" x="4432300" y="2349500"/>
          <p14:tracePt t="40329" x="4425950" y="2349500"/>
          <p14:tracePt t="40393" x="4451350" y="2349500"/>
          <p14:tracePt t="40403" x="4514850" y="2349500"/>
          <p14:tracePt t="40412" x="4597400" y="2349500"/>
          <p14:tracePt t="40429" x="4857750" y="2349500"/>
          <p14:tracePt t="40446" x="5207000" y="2349500"/>
          <p14:tracePt t="40449" x="5403850" y="2349500"/>
          <p14:tracePt t="40463" x="5619750" y="2349500"/>
          <p14:tracePt t="40480" x="5988050" y="2349500"/>
          <p14:tracePt t="40497" x="6261100" y="2349500"/>
          <p14:tracePt t="40512" x="6292850" y="2349500"/>
          <p14:tracePt t="40530" x="6305550" y="2349500"/>
          <p14:tracePt t="41192" x="0" y="0"/>
        </p14:tracePtLst>
        <p14:tracePtLst>
          <p14:tracePt t="42097" x="4070350" y="2336800"/>
          <p14:tracePt t="42161" x="4076700" y="2324100"/>
          <p14:tracePt t="42175" x="4083050" y="2324100"/>
          <p14:tracePt t="42189" x="4171950" y="2324100"/>
          <p14:tracePt t="42201" x="4349750" y="2324100"/>
          <p14:tracePt t="42212" x="4476750" y="2324100"/>
          <p14:tracePt t="42229" x="4826000" y="2324100"/>
          <p14:tracePt t="42246" x="5156200" y="2330450"/>
          <p14:tracePt t="42262" x="5346700" y="2349500"/>
          <p14:tracePt t="42266" x="5391150" y="2355850"/>
          <p14:tracePt t="42278" x="5410200" y="2355850"/>
          <p14:tracePt t="42296" x="5422900" y="2355850"/>
          <p14:tracePt t="42299" x="5429250" y="2355850"/>
          <p14:tracePt t="42768" x="0" y="0"/>
        </p14:tracePtLst>
        <p14:tracePtLst>
          <p14:tracePt t="43659" x="2171700" y="2311400"/>
          <p14:tracePt t="43722" x="2190750" y="2317750"/>
          <p14:tracePt t="43734" x="2235200" y="2324100"/>
          <p14:tracePt t="43747" x="2400300" y="2336800"/>
          <p14:tracePt t="43762" x="2762250" y="2336800"/>
          <p14:tracePt t="43778" x="3302000" y="2336800"/>
          <p14:tracePt t="43794" x="3886200" y="2336800"/>
          <p14:tracePt t="43811" x="4356100" y="2336800"/>
          <p14:tracePt t="43828" x="4686300" y="2336800"/>
          <p14:tracePt t="43844" x="4883150" y="2336800"/>
          <p14:tracePt t="43861" x="5022850" y="2336800"/>
          <p14:tracePt t="43877" x="5130800" y="2336800"/>
          <p14:tracePt t="43881" x="5168900" y="2336800"/>
          <p14:tracePt t="43894" x="5207000" y="2336800"/>
          <p14:tracePt t="43896" x="5238750" y="2336800"/>
          <p14:tracePt t="43911" x="5264150" y="2336800"/>
          <p14:tracePt t="43928" x="5308600" y="2343150"/>
          <p14:tracePt t="43944" x="5314950" y="2343150"/>
          <p14:tracePt t="44040" x="0" y="0"/>
        </p14:tracePtLst>
        <p14:tracePtLst>
          <p14:tracePt t="44393" x="3448050" y="2578100"/>
          <p14:tracePt t="44448" x="3460750" y="2578100"/>
          <p14:tracePt t="44456" x="3492500" y="2578100"/>
          <p14:tracePt t="44465" x="3556000" y="2578100"/>
          <p14:tracePt t="44477" x="3638550" y="2578100"/>
          <p14:tracePt t="44494" x="3873500" y="2578100"/>
          <p14:tracePt t="44511" x="4267200" y="2590800"/>
          <p14:tracePt t="44514" x="4451350" y="2609850"/>
          <p14:tracePt t="44527" x="4660900" y="2628900"/>
          <p14:tracePt t="44544" x="4781550" y="2654300"/>
          <p14:tracePt t="44561" x="4813300" y="2660650"/>
          <p14:tracePt t="44808" x="0" y="0"/>
        </p14:tracePtLst>
        <p14:tracePtLst>
          <p14:tracePt t="46720" x="3632200" y="2851150"/>
          <p14:tracePt t="46794" x="3651250" y="2857500"/>
          <p14:tracePt t="46800" x="3670300" y="2857500"/>
          <p14:tracePt t="46809" x="3721100" y="2863850"/>
          <p14:tracePt t="46827" x="3841750" y="2889250"/>
          <p14:tracePt t="46843" x="3956050" y="2908300"/>
          <p14:tracePt t="46860" x="4064000" y="2933700"/>
          <p14:tracePt t="46876" x="4184650" y="2952750"/>
          <p14:tracePt t="46893" x="4267200" y="2952750"/>
          <p14:tracePt t="46910" x="4343400" y="2952750"/>
          <p14:tracePt t="46926" x="4368800" y="2952750"/>
          <p14:tracePt t="46943" x="4387850" y="2952750"/>
          <p14:tracePt t="47024" x="4381500" y="2959100"/>
          <p14:tracePt t="47032" x="4362450" y="2959100"/>
          <p14:tracePt t="47043" x="4356100" y="2959100"/>
          <p14:tracePt t="47060" x="4311650" y="2959100"/>
          <p14:tracePt t="47076" x="4279900" y="2959100"/>
          <p14:tracePt t="47093" x="4273550" y="2959100"/>
          <p14:tracePt t="47176" x="4279900" y="2959100"/>
          <p14:tracePt t="47184" x="4292600" y="2959100"/>
          <p14:tracePt t="47193" x="4324350" y="2959100"/>
          <p14:tracePt t="47209" x="4413250" y="2959100"/>
          <p14:tracePt t="47226" x="4521200" y="2959100"/>
          <p14:tracePt t="47243" x="4629150" y="2959100"/>
          <p14:tracePt t="47260" x="4730750" y="2959100"/>
          <p14:tracePt t="47277" x="4819650" y="2959100"/>
          <p14:tracePt t="47293" x="4895850" y="2959100"/>
          <p14:tracePt t="47296" x="4921250" y="2959100"/>
          <p14:tracePt t="47309" x="4927600" y="2959100"/>
          <p14:tracePt t="47326" x="4946650" y="2959100"/>
          <p14:tracePt t="47512" x="4933950" y="2959100"/>
          <p14:tracePt t="47520" x="4908550" y="2959100"/>
          <p14:tracePt t="47528" x="4870450" y="2959100"/>
          <p14:tracePt t="47543" x="4787900" y="2959100"/>
          <p14:tracePt t="47560" x="4730750" y="2959100"/>
          <p14:tracePt t="47576" x="4686300" y="2959100"/>
          <p14:tracePt t="47593" x="4679950" y="2959100"/>
          <p14:tracePt t="47609" x="4673600" y="2959100"/>
          <p14:tracePt t="47736" x="4692650" y="2959100"/>
          <p14:tracePt t="47749" x="4724400" y="2959100"/>
          <p14:tracePt t="47757" x="4781550" y="2959100"/>
          <p14:tracePt t="47769" x="4927600" y="2959100"/>
          <p14:tracePt t="47776" x="5035550" y="2959100"/>
          <p14:tracePt t="47793" x="5276850" y="2959100"/>
          <p14:tracePt t="47809" x="5537200" y="2959100"/>
          <p14:tracePt t="47827" x="5784850" y="2959100"/>
          <p14:tracePt t="47843" x="5956300" y="2959100"/>
          <p14:tracePt t="47859" x="6032500" y="2959100"/>
          <p14:tracePt t="47876" x="6045200" y="2959100"/>
          <p14:tracePt t="48081" x="6032500" y="2959100"/>
          <p14:tracePt t="48095" x="6000750" y="2959100"/>
          <p14:tracePt t="48110" x="5911850" y="2959100"/>
          <p14:tracePt t="48126" x="5816600" y="2959100"/>
          <p14:tracePt t="48128" x="5772150" y="2959100"/>
          <p14:tracePt t="48143" x="5740400" y="2959100"/>
          <p14:tracePt t="48160" x="5708650" y="2959100"/>
          <p14:tracePt t="48234" x="5715000" y="2959100"/>
          <p14:tracePt t="48242" x="5734050" y="2959100"/>
          <p14:tracePt t="48250" x="5765800" y="2959100"/>
          <p14:tracePt t="48260" x="5810250" y="2959100"/>
          <p14:tracePt t="48277" x="5930900" y="2959100"/>
          <p14:tracePt t="48293" x="6057900" y="2959100"/>
          <p14:tracePt t="48310" x="6184900" y="2959100"/>
          <p14:tracePt t="48326" x="6267450" y="2959100"/>
          <p14:tracePt t="48329" x="6292850" y="2959100"/>
          <p14:tracePt t="48343" x="6305550" y="2959100"/>
          <p14:tracePt t="48359" x="6311900" y="2959100"/>
          <p14:tracePt t="48376" x="6324600" y="2959100"/>
          <p14:tracePt t="48393" x="6337300" y="2959100"/>
          <p14:tracePt t="48409" x="6350000" y="2959100"/>
          <p14:tracePt t="48426" x="6356350" y="2959100"/>
          <p14:tracePt t="48756" x="6362700" y="2959100"/>
          <p14:tracePt t="48772" x="6400800" y="2959100"/>
          <p14:tracePt t="48795" x="6527800" y="2959100"/>
          <p14:tracePt t="48810" x="6654800" y="2959100"/>
          <p14:tracePt t="48826" x="6781800" y="2959100"/>
          <p14:tracePt t="48842" x="6908800" y="2959100"/>
          <p14:tracePt t="48859" x="6991350" y="2959100"/>
          <p14:tracePt t="48876" x="7023100" y="2959100"/>
          <p14:tracePt t="48892" x="7029450" y="2959100"/>
          <p14:tracePt t="49075" x="7016750" y="2959100"/>
          <p14:tracePt t="49083" x="6997700" y="2959100"/>
          <p14:tracePt t="49092" x="6978650" y="2959100"/>
          <p14:tracePt t="49110" x="6934200" y="2959100"/>
          <p14:tracePt t="49126" x="6902450" y="2959100"/>
          <p14:tracePt t="49128" x="6889750" y="2959100"/>
          <p14:tracePt t="49145" x="6877050" y="2959100"/>
          <p14:tracePt t="49159" x="6870700" y="2959100"/>
          <p14:tracePt t="49233" x="6883400" y="2959100"/>
          <p14:tracePt t="49241" x="6921500" y="2959100"/>
          <p14:tracePt t="49250" x="6965950" y="2959100"/>
          <p14:tracePt t="49260" x="7029450" y="2959100"/>
          <p14:tracePt t="49276" x="7169150" y="2959100"/>
          <p14:tracePt t="49293" x="7302500" y="2959100"/>
          <p14:tracePt t="49296" x="7346950" y="2959100"/>
          <p14:tracePt t="49309" x="7391400" y="2959100"/>
          <p14:tracePt t="49326" x="7423150" y="2959100"/>
          <p14:tracePt t="49328" x="7435850" y="2959100"/>
          <p14:tracePt t="49359" x="7442200" y="2959100"/>
          <p14:tracePt t="49375" x="7448550" y="2959100"/>
          <p14:tracePt t="50249" x="0" y="0"/>
        </p14:tracePtLst>
        <p14:tracePtLst>
          <p14:tracePt t="50561" x="7321550" y="2946400"/>
          <p14:tracePt t="50585" x="7327900" y="2946400"/>
          <p14:tracePt t="50592" x="7334250" y="2946400"/>
          <p14:tracePt t="50600" x="7359650" y="2946400"/>
          <p14:tracePt t="50608" x="7391400" y="2946400"/>
          <p14:tracePt t="50625" x="7518400" y="2946400"/>
          <p14:tracePt t="50642" x="7727950" y="2946400"/>
          <p14:tracePt t="50659" x="8007350" y="2946400"/>
          <p14:tracePt t="50675" x="8293100" y="2946400"/>
          <p14:tracePt t="50692" x="8528050" y="2946400"/>
          <p14:tracePt t="50708" x="8699500" y="2946400"/>
          <p14:tracePt t="50725" x="8775700" y="2946400"/>
          <p14:tracePt t="50742" x="8794750" y="2946400"/>
          <p14:tracePt t="50759" x="8807450" y="2946400"/>
          <p14:tracePt t="50761" x="8820150" y="2946400"/>
          <p14:tracePt t="50776" x="8851900" y="2946400"/>
          <p14:tracePt t="50793" x="8902700" y="2946400"/>
          <p14:tracePt t="50808" x="8940800" y="2946400"/>
          <p14:tracePt t="50826" x="8953500" y="2946400"/>
          <p14:tracePt t="51097" x="0" y="0"/>
        </p14:tracePtLst>
        <p14:tracePtLst>
          <p14:tracePt t="51833" x="2159000" y="2203450"/>
          <p14:tracePt t="51849" x="2146300" y="2203450"/>
          <p14:tracePt t="51856" x="2127250" y="2209800"/>
          <p14:tracePt t="51864" x="2120900" y="2216150"/>
          <p14:tracePt t="51875" x="2101850" y="2222500"/>
          <p14:tracePt t="51891" x="2057400" y="2254250"/>
          <p14:tracePt t="51908" x="2032000" y="2292350"/>
          <p14:tracePt t="51925" x="2012950" y="2330450"/>
          <p14:tracePt t="51942" x="2012950" y="2343150"/>
          <p14:tracePt t="51958" x="2012950" y="2381250"/>
          <p14:tracePt t="51975" x="2012950" y="2419350"/>
          <p14:tracePt t="51991" x="2063750" y="2463800"/>
          <p14:tracePt t="52008" x="2095500" y="2489200"/>
          <p14:tracePt t="52025" x="2133600" y="2501900"/>
          <p14:tracePt t="52041" x="2146300" y="2501900"/>
          <p14:tracePt t="52058" x="2165350" y="2501900"/>
          <p14:tracePt t="52075" x="2184400" y="2495550"/>
          <p14:tracePt t="52091" x="2203450" y="2476500"/>
          <p14:tracePt t="52108" x="2228850" y="2438400"/>
          <p14:tracePt t="52125" x="2228850" y="2413000"/>
          <p14:tracePt t="52141" x="2228850" y="2393950"/>
          <p14:tracePt t="52144" x="2228850" y="2387600"/>
          <p14:tracePt t="52158" x="2228850" y="2374900"/>
          <p14:tracePt t="52175" x="2228850" y="2362200"/>
          <p14:tracePt t="52178" x="2228850" y="2349500"/>
          <p14:tracePt t="52192" x="2216150" y="2336800"/>
          <p14:tracePt t="52208" x="2209800" y="2324100"/>
          <p14:tracePt t="52225" x="2197100" y="2317750"/>
          <p14:tracePt t="52259" x="2184400" y="2317750"/>
          <p14:tracePt t="52275" x="2171700" y="2305050"/>
          <p14:tracePt t="52292" x="2159000" y="2305050"/>
          <p14:tracePt t="52308" x="2133600" y="2305050"/>
          <p14:tracePt t="52325" x="2108200" y="2311400"/>
          <p14:tracePt t="52341" x="2082800" y="2330450"/>
          <p14:tracePt t="52358" x="2070100" y="2349500"/>
          <p14:tracePt t="52360" x="2063750" y="2362200"/>
          <p14:tracePt t="52374" x="2057400" y="2374900"/>
          <p14:tracePt t="52391" x="2057400" y="2400300"/>
          <p14:tracePt t="52408" x="2057400" y="2413000"/>
          <p14:tracePt t="52424" x="2070100" y="2438400"/>
          <p14:tracePt t="52441" x="2095500" y="2463800"/>
          <p14:tracePt t="52458" x="2120900" y="2470150"/>
          <p14:tracePt t="52474" x="2139950" y="2470150"/>
          <p14:tracePt t="52491" x="2171700" y="2470150"/>
          <p14:tracePt t="52508" x="2216150" y="2463800"/>
          <p14:tracePt t="52525" x="2247900" y="2432050"/>
          <p14:tracePt t="52542" x="2254250" y="2387600"/>
          <p14:tracePt t="52544" x="2260600" y="2362200"/>
          <p14:tracePt t="52558" x="2260600" y="2343150"/>
          <p14:tracePt t="52575" x="2254250" y="2298700"/>
          <p14:tracePt t="52592" x="2235200" y="2241550"/>
          <p14:tracePt t="52608" x="2216150" y="2235200"/>
          <p14:tracePt t="52624" x="2203450" y="2228850"/>
          <p14:tracePt t="52641" x="2197100" y="2228850"/>
          <p14:tracePt t="52658" x="2184400" y="2228850"/>
          <p14:tracePt t="52674" x="2178050" y="2228850"/>
          <p14:tracePt t="52691" x="2171700" y="2228850"/>
          <p14:tracePt t="53122" x="0" y="0"/>
        </p14:tracePtLst>
        <p14:tracePtLst>
          <p14:tracePt t="53531" x="2749550" y="2343150"/>
          <p14:tracePt t="53540" x="2749550" y="2349500"/>
          <p14:tracePt t="53563" x="2749550" y="2355850"/>
          <p14:tracePt t="53721" x="2755900" y="2362200"/>
          <p14:tracePt t="53874" x="0" y="0"/>
        </p14:tracePtLst>
        <p14:tracePtLst>
          <p14:tracePt t="54505" x="2647950" y="2203450"/>
          <p14:tracePt t="54513" x="2654300" y="2216150"/>
          <p14:tracePt t="54524" x="2673350" y="2228850"/>
          <p14:tracePt t="54541" x="2705100" y="2273300"/>
          <p14:tracePt t="54558" x="2717800" y="2311400"/>
          <p14:tracePt t="54560" x="2730500" y="2330450"/>
          <p14:tracePt t="54574" x="2736850" y="2355850"/>
          <p14:tracePt t="54591" x="2755900" y="2393950"/>
          <p14:tracePt t="54607" x="2762250" y="2425700"/>
          <p14:tracePt t="54624" x="2768600" y="2438400"/>
          <p14:tracePt t="54641" x="2768600" y="2451100"/>
          <p14:tracePt t="54657" x="2768600" y="2457450"/>
          <p14:tracePt t="54894" x="2774950" y="2463800"/>
          <p14:tracePt t="54916" x="2787650" y="2432050"/>
          <p14:tracePt t="54930" x="2787650" y="2406650"/>
          <p14:tracePt t="54942" x="2794000" y="2387600"/>
          <p14:tracePt t="54957" x="2800350" y="2355850"/>
          <p14:tracePt t="54974" x="2806700" y="2330450"/>
          <p14:tracePt t="54990" x="2806700" y="2317750"/>
          <p14:tracePt t="55184" x="0" y="0"/>
        </p14:tracePtLst>
        <p14:tracePtLst>
          <p14:tracePt t="55517" x="3905250" y="2228850"/>
          <p14:tracePt t="55562" x="3905250" y="2247900"/>
          <p14:tracePt t="55576" x="3905250" y="2279650"/>
          <p14:tracePt t="55592" x="3975100" y="2419350"/>
          <p14:tracePt t="55607" x="4025900" y="2457450"/>
          <p14:tracePt t="55624" x="4254500" y="2533650"/>
          <p14:tracePt t="55640" x="4476750" y="2552700"/>
          <p14:tracePt t="55657" x="4692650" y="2540000"/>
          <p14:tracePt t="55674" x="4876800" y="2489200"/>
          <p14:tracePt t="55690" x="4965700" y="2451100"/>
          <p14:tracePt t="55707" x="4991100" y="2425700"/>
          <p14:tracePt t="55724" x="4991100" y="2419350"/>
          <p14:tracePt t="55757" x="0" y="0"/>
        </p14:tracePtLst>
        <p14:tracePtLst>
          <p14:tracePt t="56171" x="7321550" y="2876550"/>
          <p14:tracePt t="56210" x="7321550" y="2882900"/>
          <p14:tracePt t="56228" x="7327900" y="2940050"/>
          <p14:tracePt t="56244" x="7346950" y="2990850"/>
          <p14:tracePt t="56257" x="7366000" y="3003550"/>
          <p14:tracePt t="56274" x="7372350" y="3009900"/>
          <p14:tracePt t="56290" x="7397750" y="3009900"/>
          <p14:tracePt t="56307" x="7442200" y="3003550"/>
          <p14:tracePt t="56324" x="7467600" y="2959100"/>
          <p14:tracePt t="56340" x="7480300" y="2901950"/>
          <p14:tracePt t="56357" x="7480300" y="2857500"/>
          <p14:tracePt t="56373" x="7473950" y="2800350"/>
          <p14:tracePt t="56390" x="7454900" y="2755900"/>
          <p14:tracePt t="56407" x="7435850" y="2724150"/>
          <p14:tracePt t="56408" x="7429500" y="2717800"/>
          <p14:tracePt t="56423" x="7423150" y="2698750"/>
          <p14:tracePt t="56440" x="7404100" y="2692400"/>
          <p14:tracePt t="56473" x="7404100" y="2686050"/>
          <p14:tracePt t="56552" x="7404100" y="2692400"/>
          <p14:tracePt t="56560" x="7397750" y="2717800"/>
          <p14:tracePt t="56574" x="7397750" y="2730500"/>
          <p14:tracePt t="56590" x="7391400" y="2762250"/>
          <p14:tracePt t="56593" x="7391400" y="2781300"/>
          <p14:tracePt t="56624" x="7391400" y="2787650"/>
          <p14:tracePt t="56715" x="7391400" y="2768600"/>
          <p14:tracePt t="56721" x="7391400" y="2762250"/>
          <p14:tracePt t="56731" x="7391400" y="2743200"/>
          <p14:tracePt t="56740" x="7391400" y="2724150"/>
          <p14:tracePt t="56756" x="7391400" y="2711450"/>
          <p14:tracePt t="56773" x="7391400" y="2705100"/>
          <p14:tracePt t="56818" x="7385050" y="2698750"/>
          <p14:tracePt t="56837" x="7372350" y="2724150"/>
          <p14:tracePt t="56860" x="7353300" y="2832100"/>
          <p14:tracePt t="56864" x="7346950" y="2870200"/>
          <p14:tracePt t="56873" x="7340600" y="2889250"/>
          <p14:tracePt t="56891" x="7334250" y="2901950"/>
          <p14:tracePt t="56906" x="7334250" y="2908300"/>
          <p14:tracePt t="56969" x="7334250" y="2901950"/>
          <p14:tracePt t="56980" x="7334250" y="2895600"/>
          <p14:tracePt t="56990" x="7334250" y="2870200"/>
          <p14:tracePt t="57006" x="7334250" y="2806700"/>
          <p14:tracePt t="57024" x="7334250" y="2736850"/>
          <p14:tracePt t="57028" x="7334250" y="2724150"/>
          <p14:tracePt t="57041" x="7334250" y="2711450"/>
          <p14:tracePt t="57107" x="7334250" y="2724150"/>
          <p14:tracePt t="57116" x="7334250" y="2736850"/>
          <p14:tracePt t="57127" x="7334250" y="2762250"/>
          <p14:tracePt t="57140" x="7334250" y="2787650"/>
          <p14:tracePt t="57156" x="7334250" y="2806700"/>
          <p14:tracePt t="57233" x="7334250" y="2787650"/>
          <p14:tracePt t="57241" x="7334250" y="2768600"/>
          <p14:tracePt t="57256" x="7334250" y="2717800"/>
          <p14:tracePt t="57274" x="7334250" y="2679700"/>
          <p14:tracePt t="57290" x="7334250" y="2667000"/>
          <p14:tracePt t="57345" x="7334250" y="2679700"/>
          <p14:tracePt t="57355" x="7334250" y="2730500"/>
          <p14:tracePt t="57362" x="7334250" y="2768600"/>
          <p14:tracePt t="57373" x="7334250" y="2825750"/>
          <p14:tracePt t="57390" x="7334250" y="2889250"/>
          <p14:tracePt t="57406" x="7334250" y="2908300"/>
          <p14:tracePt t="57473" x="7334250" y="2901950"/>
          <p14:tracePt t="57481" x="7334250" y="2863850"/>
          <p14:tracePt t="57489" x="7334250" y="2819400"/>
          <p14:tracePt t="57506" x="7334250" y="2730500"/>
          <p14:tracePt t="57523" x="7334250" y="2667000"/>
          <p14:tracePt t="57540" x="7334250" y="2641600"/>
          <p14:tracePt t="57592" x="7327900" y="2660650"/>
          <p14:tracePt t="57600" x="7327900" y="2679700"/>
          <p14:tracePt t="57608" x="7327900" y="2711450"/>
          <p14:tracePt t="57623" x="7327900" y="2755900"/>
          <p14:tracePt t="57640" x="7321550" y="2774950"/>
          <p14:tracePt t="57746" x="7321550" y="2768600"/>
          <p14:tracePt t="57753" x="7321550" y="2755900"/>
          <p14:tracePt t="57761" x="7321550" y="2736850"/>
          <p14:tracePt t="57773" x="7321550" y="2717800"/>
          <p14:tracePt t="57790" x="7321550" y="2705100"/>
          <p14:tracePt t="57806" x="7321550" y="2698750"/>
          <p14:tracePt t="57865" x="7315200" y="2698750"/>
          <p14:tracePt t="57873" x="7315200" y="2705100"/>
          <p14:tracePt t="57891" x="7315200" y="2717800"/>
          <p14:tracePt t="57906" x="7315200" y="2724150"/>
          <p14:tracePt t="57923" x="7315200" y="2730500"/>
          <p14:tracePt t="57960" x="0" y="0"/>
        </p14:tracePtLst>
        <p14:tracePtLst>
          <p14:tracePt t="58348" x="6623050" y="1714500"/>
          <p14:tracePt t="58365" x="6623050" y="1727200"/>
          <p14:tracePt t="58385" x="6616700" y="1784350"/>
          <p14:tracePt t="58400" x="6616700" y="1885950"/>
          <p14:tracePt t="58402" x="6616700" y="1943100"/>
          <p14:tracePt t="58411" x="6616700" y="1993900"/>
          <p14:tracePt t="58423" x="6616700" y="2038350"/>
          <p14:tracePt t="58440" x="6623050" y="2114550"/>
          <p14:tracePt t="58490" x="6629400" y="2108200"/>
          <p14:tracePt t="58499" x="6629400" y="2095500"/>
          <p14:tracePt t="58510" x="6629400" y="2063750"/>
          <p14:tracePt t="58523" x="6629400" y="1993900"/>
          <p14:tracePt t="58540" x="6629400" y="1943100"/>
          <p14:tracePt t="58557" x="6629400" y="1917700"/>
          <p14:tracePt t="58560" x="6629400" y="1911350"/>
          <p14:tracePt t="58573" x="6629400" y="1905000"/>
          <p14:tracePt t="58641" x="6629400" y="1911350"/>
          <p14:tracePt t="58651" x="6629400" y="1930400"/>
          <p14:tracePt t="58656" x="6629400" y="1974850"/>
          <p14:tracePt t="58672" x="6635750" y="2082800"/>
          <p14:tracePt t="58689" x="6648450" y="2120900"/>
          <p14:tracePt t="58706" x="6648450" y="2127250"/>
          <p14:tracePt t="58739" x="6654800" y="2133600"/>
          <p14:tracePt t="58756" x="6661150" y="2108200"/>
          <p14:tracePt t="58772" x="6661150" y="2044700"/>
          <p14:tracePt t="58790" x="6673850" y="1936750"/>
          <p14:tracePt t="58792" x="6680200" y="1892300"/>
          <p14:tracePt t="58806" x="6686550" y="1847850"/>
          <p14:tracePt t="58823" x="6699250" y="1790700"/>
          <p14:tracePt t="58825" x="6705600" y="1771650"/>
          <p14:tracePt t="58839" x="6705600" y="1765300"/>
          <p14:tracePt t="58856" x="6705600" y="1758950"/>
          <p14:tracePt t="58897" x="6718300" y="1803400"/>
          <p14:tracePt t="58904" x="6731000" y="1847850"/>
          <p14:tracePt t="58912" x="6750050" y="1892300"/>
          <p14:tracePt t="58922" x="6762750" y="1936750"/>
          <p14:tracePt t="58939" x="6775450" y="1987550"/>
          <p14:tracePt t="58956" x="6781800" y="2000250"/>
          <p14:tracePt t="59009" x="6781800" y="1987550"/>
          <p14:tracePt t="59016" x="6781800" y="1962150"/>
          <p14:tracePt t="59026" x="6781800" y="1924050"/>
          <p14:tracePt t="59039" x="6781800" y="1879600"/>
          <p14:tracePt t="59056" x="6781800" y="1778000"/>
          <p14:tracePt t="59072" x="6781800" y="1765300"/>
          <p14:tracePt t="59122" x="6781800" y="1778000"/>
          <p14:tracePt t="59128" x="6781800" y="1816100"/>
          <p14:tracePt t="59139" x="6781800" y="1860550"/>
          <p14:tracePt t="59156" x="6781800" y="1943100"/>
          <p14:tracePt t="59172" x="6781800" y="1968500"/>
          <p14:tracePt t="59248" x="6775450" y="1968500"/>
          <p14:tracePt t="59256" x="6775450" y="1955800"/>
          <p14:tracePt t="59264" x="6769100" y="1924050"/>
          <p14:tracePt t="59272" x="6762750" y="1905000"/>
          <p14:tracePt t="59289" x="6756400" y="1892300"/>
          <p14:tracePt t="59306" x="6756400" y="1879600"/>
          <p14:tracePt t="59354" x="6756400" y="1892300"/>
          <p14:tracePt t="59363" x="6756400" y="1930400"/>
          <p14:tracePt t="59372" x="6756400" y="1974850"/>
          <p14:tracePt t="59390" x="6756400" y="2032000"/>
          <p14:tracePt t="59406" x="6756400" y="2051050"/>
          <p14:tracePt t="59422" x="6756400" y="2057400"/>
          <p14:tracePt t="59467" x="6756400" y="2051050"/>
          <p14:tracePt t="59474" x="6756400" y="2025650"/>
          <p14:tracePt t="59489" x="6756400" y="1962150"/>
          <p14:tracePt t="59505" x="6769100" y="1911350"/>
          <p14:tracePt t="59522" x="6769100" y="1905000"/>
          <p14:tracePt t="59569" x="6769100" y="1917700"/>
          <p14:tracePt t="59578" x="6769100" y="1955800"/>
          <p14:tracePt t="59590" x="6769100" y="1987550"/>
          <p14:tracePt t="59606" x="6781800" y="2044700"/>
          <p14:tracePt t="59649" x="6788150" y="2044700"/>
          <p14:tracePt t="59657" x="6788150" y="2032000"/>
          <p14:tracePt t="59672" x="6788150" y="1968500"/>
          <p14:tracePt t="59689" x="6788150" y="1892300"/>
          <p14:tracePt t="59705" x="6788150" y="1854200"/>
          <p14:tracePt t="59722" x="6781800" y="1828800"/>
          <p14:tracePt t="59769" x="6781800" y="1841500"/>
          <p14:tracePt t="59778" x="6781800" y="1879600"/>
          <p14:tracePt t="59790" x="6781800" y="1943100"/>
          <p14:tracePt t="59806" x="6781800" y="2038350"/>
          <p14:tracePt t="59823" x="6781800" y="2082800"/>
          <p14:tracePt t="59825" x="6781800" y="2089150"/>
          <p14:tracePt t="59881" x="6781800" y="2063750"/>
          <p14:tracePt t="59890" x="6781800" y="2025650"/>
          <p14:tracePt t="59906" x="6781800" y="1936750"/>
          <p14:tracePt t="59922" x="6775450" y="1866900"/>
          <p14:tracePt t="59939" x="6775450" y="1847850"/>
          <p14:tracePt t="59972" x="6769100" y="1841500"/>
          <p14:tracePt t="59995" x="6769100" y="1847850"/>
          <p14:tracePt t="60005" x="6769100" y="1860550"/>
          <p14:tracePt t="60022" x="6769100" y="1905000"/>
          <p14:tracePt t="60040" x="6769100" y="1924050"/>
          <p14:tracePt t="60109" x="6769100" y="1911350"/>
          <p14:tracePt t="60116" x="6769100" y="1879600"/>
          <p14:tracePt t="60124" x="6769100" y="1847850"/>
          <p14:tracePt t="60139" x="6769100" y="1803400"/>
          <p14:tracePt t="60155" x="6769100" y="1784350"/>
          <p14:tracePt t="60209" x="6769100" y="1803400"/>
          <p14:tracePt t="60218" x="6769100" y="1847850"/>
          <p14:tracePt t="60226" x="6769100" y="1885950"/>
          <p14:tracePt t="60239" x="6769100" y="1911350"/>
          <p14:tracePt t="60256" x="6769100" y="1930400"/>
          <p14:tracePt t="60340" x="6769100" y="1911350"/>
          <p14:tracePt t="60356" x="6769100" y="1905000"/>
          <p14:tracePt t="60425" x="6769100" y="1911350"/>
          <p14:tracePt t="60467" x="6769100" y="1917700"/>
          <p14:tracePt t="60697" x="6769100" y="1911350"/>
          <p14:tracePt t="60704" x="6769100" y="1905000"/>
          <p14:tracePt t="60714" x="6769100" y="1898650"/>
          <p14:tracePt t="60722" x="6769100" y="1879600"/>
          <p14:tracePt t="60738" x="6762750" y="1841500"/>
          <p14:tracePt t="60755" x="6756400" y="1797050"/>
          <p14:tracePt t="60772" x="6750050" y="1752600"/>
          <p14:tracePt t="60789" x="6743700" y="1727200"/>
          <p14:tracePt t="60792" x="6743700" y="1714500"/>
          <p14:tracePt t="60805" x="6743700" y="1708150"/>
          <p14:tracePt t="60864" x="6743700" y="1727200"/>
          <p14:tracePt t="60872" x="6743700" y="1758950"/>
          <p14:tracePt t="60881" x="6743700" y="1790700"/>
          <p14:tracePt t="60890" x="6743700" y="1835150"/>
          <p14:tracePt t="60905" x="6750050" y="1905000"/>
          <p14:tracePt t="60922" x="6756400" y="1930400"/>
          <p14:tracePt t="60939" x="6756400" y="1943100"/>
          <p14:tracePt t="60955" x="6756400" y="1949450"/>
          <p14:tracePt t="61028" x="6756400" y="1936750"/>
          <p14:tracePt t="61044" x="6756400" y="1885950"/>
          <p14:tracePt t="61062" x="6756400" y="1854200"/>
          <p14:tracePt t="61064" x="6756400" y="1841500"/>
          <p14:tracePt t="61113" x="6756400" y="1835150"/>
          <p14:tracePt t="61128" x="6750050" y="1835150"/>
          <p14:tracePt t="61138" x="6750050" y="1841500"/>
          <p14:tracePt t="61146" x="6750050" y="1866900"/>
          <p14:tracePt t="61155" x="6750050" y="1898650"/>
          <p14:tracePt t="61172" x="6750050" y="1955800"/>
          <p14:tracePt t="61188" x="6750050" y="1981200"/>
          <p14:tracePt t="61205" x="6750050" y="1993900"/>
          <p14:tracePt t="61274" x="6750050" y="1987550"/>
          <p14:tracePt t="61281" x="6750050" y="1968500"/>
          <p14:tracePt t="61290" x="6750050" y="1949450"/>
          <p14:tracePt t="61306" x="6750050" y="1911350"/>
          <p14:tracePt t="61322" x="6750050" y="1892300"/>
          <p14:tracePt t="61339" x="6750050" y="1885950"/>
          <p14:tracePt t="61416" x="6750050" y="1898650"/>
          <p14:tracePt t="61425" x="6750050" y="1917700"/>
          <p14:tracePt t="61438" x="6750050" y="1936750"/>
          <p14:tracePt t="61455" x="6750050" y="1962150"/>
          <p14:tracePt t="61458" x="6750050" y="1968500"/>
          <p14:tracePt t="61537" x="6750050" y="1955800"/>
          <p14:tracePt t="61545" x="6750050" y="1930400"/>
          <p14:tracePt t="61556" x="6750050" y="1911350"/>
          <p14:tracePt t="61572" x="6750050" y="1873250"/>
          <p14:tracePt t="61588" x="6750050" y="1860550"/>
          <p14:tracePt t="61651" x="6743700" y="1854200"/>
          <p14:tracePt t="61666" x="6743700" y="1860550"/>
          <p14:tracePt t="61674" x="6743700" y="1879600"/>
          <p14:tracePt t="61688" x="6743700" y="1898650"/>
          <p14:tracePt t="61705" x="6743700" y="1917700"/>
          <p14:tracePt t="61897" x="6743700" y="1924050"/>
          <p14:tracePt t="61905" x="6743700" y="1949450"/>
          <p14:tracePt t="61917" x="6743700" y="1974850"/>
          <p14:tracePt t="61931" x="6743700" y="2000250"/>
          <p14:tracePt t="61939" x="6743700" y="2012950"/>
          <p14:tracePt t="62027" x="6743700" y="1993900"/>
          <p14:tracePt t="62033" x="6743700" y="1974850"/>
          <p14:tracePt t="62041" x="6743700" y="1955800"/>
          <p14:tracePt t="62055" x="6743700" y="1930400"/>
          <p14:tracePt t="62072" x="6743700" y="1892300"/>
          <p14:tracePt t="62145" x="6743700" y="1917700"/>
          <p14:tracePt t="62153" x="6743700" y="1949450"/>
          <p14:tracePt t="62161" x="6743700" y="1968500"/>
          <p14:tracePt t="62171" x="6743700" y="1987550"/>
          <p14:tracePt t="62188" x="6743700" y="2000250"/>
          <p14:tracePt t="62267" x="6743700" y="1993900"/>
          <p14:tracePt t="62278" x="6743700" y="1981200"/>
          <p14:tracePt t="62288" x="6743700" y="1962150"/>
          <p14:tracePt t="62305" x="6743700" y="1949450"/>
          <p14:tracePt t="62323" x="6743700" y="1943100"/>
          <p14:tracePt t="62338" x="6743700" y="1936750"/>
          <p14:tracePt t="62355" x="6743700" y="1930400"/>
          <p14:tracePt t="62489" x="0" y="0"/>
        </p14:tracePtLst>
        <p14:tracePtLst>
          <p14:tracePt t="65089" x="10699750" y="2901950"/>
          <p14:tracePt t="65136" x="10712450" y="2901950"/>
          <p14:tracePt t="65144" x="10737850" y="2901950"/>
          <p14:tracePt t="65153" x="10763250" y="2895600"/>
          <p14:tracePt t="65170" x="10833100" y="2895600"/>
          <p14:tracePt t="65187" x="10947400" y="2895600"/>
          <p14:tracePt t="65203" x="11099800" y="2895600"/>
          <p14:tracePt t="65220" x="11214100" y="2895600"/>
          <p14:tracePt t="65237" x="11290300" y="2895600"/>
          <p14:tracePt t="65253" x="11309350" y="2895600"/>
          <p14:tracePt t="65270" x="11315700" y="2895600"/>
          <p14:tracePt t="65360" x="11303000" y="2876550"/>
          <p14:tracePt t="65360" x="0" y="0"/>
        </p14:tracePtLst>
        <p14:tracePtLst>
          <p14:tracePt t="66130" x="2082800" y="3155950"/>
          <p14:tracePt t="66177" x="2076450" y="3155950"/>
          <p14:tracePt t="66193" x="2070100" y="3162300"/>
          <p14:tracePt t="66202" x="2063750" y="3168650"/>
          <p14:tracePt t="66217" x="2063750" y="3175000"/>
          <p14:tracePt t="66229" x="2063750" y="3181350"/>
          <p14:tracePt t="66315" x="2063750" y="3187700"/>
          <p14:tracePt t="66322" x="2076450" y="3181350"/>
          <p14:tracePt t="66322" x="0" y="0"/>
        </p14:tracePtLst>
        <p14:tracePtLst>
          <p14:tracePt t="67262" x="3752850" y="2146300"/>
          <p14:tracePt t="67277" x="3746500" y="2146300"/>
          <p14:tracePt t="67293" x="3733800" y="2152650"/>
          <p14:tracePt t="67297" x="3727450" y="2152650"/>
          <p14:tracePt t="67308" x="3721100" y="2159000"/>
          <p14:tracePt t="67320" x="3721100" y="2178050"/>
          <p14:tracePt t="67337" x="3714750" y="2203450"/>
          <p14:tracePt t="67353" x="3708400" y="2254250"/>
          <p14:tracePt t="67370" x="3702050" y="2279650"/>
          <p14:tracePt t="67387" x="3702050" y="2324100"/>
          <p14:tracePt t="67403" x="3727450" y="2362200"/>
          <p14:tracePt t="67420" x="3771900" y="2406650"/>
          <p14:tracePt t="67436" x="3860800" y="2476500"/>
          <p14:tracePt t="67453" x="3994150" y="2533650"/>
          <p14:tracePt t="67469" x="4152900" y="2578100"/>
          <p14:tracePt t="67486" x="4349750" y="2603500"/>
          <p14:tracePt t="67503" x="4565650" y="2616200"/>
          <p14:tracePt t="67503" x="4699000" y="2616200"/>
          <p14:tracePt t="67519" x="5003800" y="2616200"/>
          <p14:tracePt t="67536" x="5327650" y="2616200"/>
          <p14:tracePt t="67553" x="5607050" y="2616200"/>
          <p14:tracePt t="67569" x="5892800" y="2616200"/>
          <p14:tracePt t="67586" x="6153150" y="2590800"/>
          <p14:tracePt t="67603" x="6375400" y="2565400"/>
          <p14:tracePt t="67620" x="6534150" y="2520950"/>
          <p14:tracePt t="67637" x="6648450" y="2489200"/>
          <p14:tracePt t="67653" x="6699250" y="2470150"/>
          <p14:tracePt t="67670" x="6743700" y="2451100"/>
          <p14:tracePt t="67674" x="6750050" y="2451100"/>
          <p14:tracePt t="67686" x="6762750" y="2438400"/>
          <p14:tracePt t="67703" x="6775450" y="2419350"/>
          <p14:tracePt t="67720" x="6807200" y="2400300"/>
          <p14:tracePt t="67736" x="6832600" y="2387600"/>
          <p14:tracePt t="67753" x="6864350" y="2368550"/>
          <p14:tracePt t="67769" x="6902450" y="2349500"/>
          <p14:tracePt t="67786" x="6934200" y="2336800"/>
          <p14:tracePt t="67803" x="6946900" y="2324100"/>
          <p14:tracePt t="67820" x="6959600" y="2311400"/>
          <p14:tracePt t="67837" x="6959600" y="2305050"/>
          <p14:tracePt t="67853" x="6959600" y="2292350"/>
          <p14:tracePt t="67869" x="6959600" y="2286000"/>
          <p14:tracePt t="67887" x="6946900" y="2266950"/>
          <p14:tracePt t="67889" x="6927850" y="2254250"/>
          <p14:tracePt t="67904" x="6896100" y="2235200"/>
          <p14:tracePt t="67919" x="6737350" y="2159000"/>
          <p14:tracePt t="67936" x="6610350" y="2120900"/>
          <p14:tracePt t="67952" x="6470650" y="2095500"/>
          <p14:tracePt t="67969" x="6330950" y="2089150"/>
          <p14:tracePt t="67986" x="6153150" y="2089150"/>
          <p14:tracePt t="68003" x="5943600" y="2089150"/>
          <p14:tracePt t="68019" x="5683250" y="2089150"/>
          <p14:tracePt t="68036" x="5283200" y="2101850"/>
          <p14:tracePt t="68053" x="4940300" y="2101850"/>
          <p14:tracePt t="68069" x="4673600" y="2101850"/>
          <p14:tracePt t="68086" x="4483100" y="2114550"/>
          <p14:tracePt t="68103" x="4381500" y="2127250"/>
          <p14:tracePt t="68105" x="4368800" y="2127250"/>
          <p14:tracePt t="68120" x="4349750" y="2133600"/>
          <p14:tracePt t="68136" x="4337050" y="2133600"/>
          <p14:tracePt t="68153" x="4330700" y="2139950"/>
          <p14:tracePt t="68264" x="0" y="0"/>
        </p14:tracePtLst>
        <p14:tracePtLst>
          <p14:tracePt t="68802" x="3086100" y="3086100"/>
          <p14:tracePt t="68810" x="3086100" y="3092450"/>
          <p14:tracePt t="68819" x="3086100" y="3098800"/>
          <p14:tracePt t="68906" x="3086100" y="3105150"/>
          <p14:tracePt t="68920" x="3086100" y="3111500"/>
          <p14:tracePt t="68924" x="3086100" y="3117850"/>
          <p14:tracePt t="68941" x="3086100" y="3149600"/>
          <p14:tracePt t="68956" x="3092450" y="3187700"/>
          <p14:tracePt t="68969" x="3117850" y="3225800"/>
          <p14:tracePt t="68986" x="3168650" y="3263900"/>
          <p14:tracePt t="69002" x="3225800" y="3276600"/>
          <p14:tracePt t="69019" x="3282950" y="3276600"/>
          <p14:tracePt t="69036" x="3346450" y="3276600"/>
          <p14:tracePt t="69052" x="3403600" y="3270250"/>
          <p14:tracePt t="69056" x="3422650" y="3270250"/>
          <p14:tracePt t="69069" x="3454400" y="3263900"/>
          <p14:tracePt t="69087" x="3498850" y="3244850"/>
          <p14:tracePt t="69089" x="3511550" y="3238500"/>
          <p14:tracePt t="69103" x="3530600" y="3225800"/>
          <p14:tracePt t="69120" x="3543300" y="3219450"/>
          <p14:tracePt t="69217" x="3549650" y="3225800"/>
          <p14:tracePt t="69227" x="3556000" y="3238500"/>
          <p14:tracePt t="69239" x="3562350" y="3251200"/>
          <p14:tracePt t="69258" x="3568700" y="3257550"/>
          <p14:tracePt t="69269" x="3568700" y="3263900"/>
          <p14:tracePt t="69285" x="3581400" y="3270250"/>
          <p14:tracePt t="69302" x="3594100" y="3270250"/>
          <p14:tracePt t="69306" x="3600450" y="3270250"/>
          <p14:tracePt t="69322" x="3606800" y="3270250"/>
          <p14:tracePt t="69336" x="3619500" y="3270250"/>
          <p14:tracePt t="69353" x="3644900" y="3263900"/>
          <p14:tracePt t="69369" x="3657600" y="3238500"/>
          <p14:tracePt t="69386" x="3683000" y="3213100"/>
          <p14:tracePt t="69402" x="3702050" y="3200400"/>
          <p14:tracePt t="69419" x="3727450" y="3194050"/>
          <p14:tracePt t="69435" x="3797300" y="3194050"/>
          <p14:tracePt t="69452" x="3949700" y="3194050"/>
          <p14:tracePt t="69469" x="4171950" y="3225800"/>
          <p14:tracePt t="69485" x="4356100" y="3257550"/>
          <p14:tracePt t="69502" x="4425950" y="3270250"/>
          <p14:tracePt t="69519" x="4438650" y="3276600"/>
          <p14:tracePt t="69641" x="4445000" y="3276600"/>
          <p14:tracePt t="69658" x="4451350" y="3276600"/>
          <p14:tracePt t="69707" x="4451350" y="3282950"/>
          <p14:tracePt t="69723" x="4464050" y="3289300"/>
          <p14:tracePt t="69739" x="4470400" y="3295650"/>
          <p14:tracePt t="69752" x="4476750" y="3302000"/>
          <p14:tracePt t="69769" x="4483100" y="3302000"/>
          <p14:tracePt t="69785" x="4521200" y="3302000"/>
          <p14:tracePt t="69802" x="4597400" y="3302000"/>
          <p14:tracePt t="69819" x="4705350" y="3295650"/>
          <p14:tracePt t="69835" x="4800600" y="3276600"/>
          <p14:tracePt t="69852" x="4895850" y="3257550"/>
          <p14:tracePt t="69869" x="4984750" y="3232150"/>
          <p14:tracePt t="69886" x="5060950" y="3219450"/>
          <p14:tracePt t="69888" x="5105400" y="3213100"/>
          <p14:tracePt t="69902" x="5137150" y="3213100"/>
          <p14:tracePt t="69919" x="5194300" y="3213100"/>
          <p14:tracePt t="69935" x="5257800" y="3213100"/>
          <p14:tracePt t="69969" x="5270500" y="3219450"/>
          <p14:tracePt t="69985" x="5283200" y="3238500"/>
          <p14:tracePt t="70002" x="5302250" y="3244850"/>
          <p14:tracePt t="70114" x="5308600" y="3244850"/>
          <p14:tracePt t="70130" x="5321300" y="3244850"/>
          <p14:tracePt t="70146" x="5346700" y="3244850"/>
          <p14:tracePt t="70160" x="5378450" y="3244850"/>
          <p14:tracePt t="70169" x="5397500" y="3244850"/>
          <p14:tracePt t="70186" x="5416550" y="3244850"/>
          <p14:tracePt t="70202" x="5422900" y="3244850"/>
          <p14:tracePt t="70265" x="5422900" y="3251200"/>
          <p14:tracePt t="70275" x="5397500" y="3257550"/>
          <p14:tracePt t="70285" x="5359400" y="3263900"/>
          <p14:tracePt t="70302" x="5226050" y="3263900"/>
          <p14:tracePt t="70305" x="5105400" y="3263900"/>
          <p14:tracePt t="70319" x="4978400" y="3263900"/>
          <p14:tracePt t="70337" x="4667250" y="3263900"/>
          <p14:tracePt t="70353" x="4610100" y="3263900"/>
          <p14:tracePt t="70370" x="4603750" y="3263900"/>
          <p14:tracePt t="70451" x="4629150" y="3263900"/>
          <p14:tracePt t="70459" x="4667250" y="3263900"/>
          <p14:tracePt t="70468" x="4730750" y="3263900"/>
          <p14:tracePt t="70485" x="4908550" y="3263900"/>
          <p14:tracePt t="70502" x="5143500" y="3263900"/>
          <p14:tracePt t="70504" x="5283200" y="3276600"/>
          <p14:tracePt t="70518" x="5384800" y="3282950"/>
          <p14:tracePt t="70535" x="5524500" y="3282950"/>
          <p14:tracePt t="70552" x="5543550" y="3282950"/>
          <p14:tracePt t="70640" x="5524500" y="3282950"/>
          <p14:tracePt t="70649" x="5505450" y="3282950"/>
          <p14:tracePt t="70657" x="5473700" y="3282950"/>
          <p14:tracePt t="70668" x="5416550" y="3282950"/>
          <p14:tracePt t="70685" x="5289550" y="3282950"/>
          <p14:tracePt t="70702" x="5162550" y="3282950"/>
          <p14:tracePt t="70704" x="5111750" y="3282950"/>
          <p14:tracePt t="70718" x="5073650" y="3282950"/>
          <p14:tracePt t="70736" x="5041900" y="3282950"/>
          <p14:tracePt t="70825" x="5054600" y="3282950"/>
          <p14:tracePt t="70832" x="5067300" y="3282950"/>
          <p14:tracePt t="70842" x="5099050" y="3282950"/>
          <p14:tracePt t="70852" x="5143500" y="3282950"/>
          <p14:tracePt t="70869" x="5251450" y="3282950"/>
          <p14:tracePt t="70886" x="5340350" y="3282950"/>
          <p14:tracePt t="70889" x="5359400" y="3282950"/>
          <p14:tracePt t="70902" x="5378450" y="3282950"/>
          <p14:tracePt t="70919" x="5391150" y="3282950"/>
          <p14:tracePt t="70987" x="5372100" y="3282950"/>
          <p14:tracePt t="70995" x="5334000" y="3282950"/>
          <p14:tracePt t="71001" x="5283200" y="3282950"/>
          <p14:tracePt t="71018" x="5175250" y="3282950"/>
          <p14:tracePt t="71035" x="5099050" y="3282950"/>
          <p14:tracePt t="71052" x="5060950" y="3282950"/>
          <p14:tracePt t="71068" x="5054600" y="3282950"/>
          <p14:tracePt t="71136" x="5080000" y="3282950"/>
          <p14:tracePt t="71145" x="5130800" y="3282950"/>
          <p14:tracePt t="71154" x="5194300" y="3282950"/>
          <p14:tracePt t="71169" x="5353050" y="3282950"/>
          <p14:tracePt t="71185" x="5524500" y="3282950"/>
          <p14:tracePt t="71201" x="5632450" y="3282950"/>
          <p14:tracePt t="71218" x="5664200" y="3282950"/>
          <p14:tracePt t="71236" x="5676900" y="3282950"/>
          <p14:tracePt t="71306" x="5664200" y="3282950"/>
          <p14:tracePt t="71313" x="5632450" y="3282950"/>
          <p14:tracePt t="71323" x="5581650" y="3282950"/>
          <p14:tracePt t="71335" x="5518150" y="3282950"/>
          <p14:tracePt t="71353" x="5346700" y="3282950"/>
          <p14:tracePt t="71369" x="5302250" y="3282950"/>
          <p14:tracePt t="71385" x="5295900" y="3282950"/>
          <p14:tracePt t="71418" x="5308600" y="3282950"/>
          <p14:tracePt t="71436" x="5384800" y="3282950"/>
          <p14:tracePt t="71440" x="5435600" y="3282950"/>
          <p14:tracePt t="71451" x="5486400" y="3282950"/>
          <p14:tracePt t="71469" x="5607050" y="3282950"/>
          <p14:tracePt t="71485" x="5702300" y="3282950"/>
          <p14:tracePt t="71501" x="5721350" y="3282950"/>
          <p14:tracePt t="71518" x="5727700" y="3282950"/>
          <p14:tracePt t="71552" x="5721350" y="3282950"/>
          <p14:tracePt t="71561" x="5702300" y="3282950"/>
          <p14:tracePt t="71568" x="5670550" y="3276600"/>
          <p14:tracePt t="71585" x="5626100" y="3270250"/>
          <p14:tracePt t="71602" x="5607050" y="3270250"/>
          <p14:tracePt t="71619" x="5600700" y="3270250"/>
          <p14:tracePt t="71699" x="5607050" y="3270250"/>
          <p14:tracePt t="72234" x="5600700" y="3270250"/>
          <p14:tracePt t="72309" x="5594350" y="3270250"/>
          <p14:tracePt t="72326" x="5581650" y="3270250"/>
          <p14:tracePt t="72348" x="5556250" y="3270250"/>
          <p14:tracePt t="72359" x="5537200" y="3270250"/>
          <p14:tracePt t="72369" x="5486400" y="3270250"/>
          <p14:tracePt t="72385" x="5429250" y="3270250"/>
          <p14:tracePt t="72402" x="5378450" y="3270250"/>
          <p14:tracePt t="72418" x="5321300" y="3270250"/>
          <p14:tracePt t="72435" x="5276850" y="3270250"/>
          <p14:tracePt t="72451" x="5238750" y="3270250"/>
          <p14:tracePt t="72468" x="5219700" y="3270250"/>
          <p14:tracePt t="72484" x="5207000" y="3270250"/>
          <p14:tracePt t="72584" x="5226050" y="3270250"/>
          <p14:tracePt t="72593" x="5257800" y="3270250"/>
          <p14:tracePt t="72601" x="5289550" y="3270250"/>
          <p14:tracePt t="72618" x="5372100" y="3270250"/>
          <p14:tracePt t="72635" x="5461000" y="3270250"/>
          <p14:tracePt t="72652" x="5511800" y="3270250"/>
          <p14:tracePt t="72668" x="5524500" y="3270250"/>
          <p14:tracePt t="72920" x="0" y="0"/>
        </p14:tracePtLst>
        <p14:tracePtLst>
          <p14:tracePt t="73449" x="3333750" y="2667000"/>
          <p14:tracePt t="73545" x="3340100" y="2667000"/>
          <p14:tracePt t="73555" x="3384550" y="2673350"/>
          <p14:tracePt t="73568" x="3556000" y="2705100"/>
          <p14:tracePt t="73584" x="3892550" y="2762250"/>
          <p14:tracePt t="73601" x="4400550" y="2800350"/>
          <p14:tracePt t="73619" x="4984750" y="2813050"/>
          <p14:tracePt t="73635" x="5613400" y="2813050"/>
          <p14:tracePt t="73652" x="6191250" y="2813050"/>
          <p14:tracePt t="73667" x="6667500" y="2813050"/>
          <p14:tracePt t="73684" x="6972300" y="2813050"/>
          <p14:tracePt t="73701" x="7143750" y="2813050"/>
          <p14:tracePt t="73717" x="7270750" y="2819400"/>
          <p14:tracePt t="73734" x="7340600" y="2832100"/>
          <p14:tracePt t="73751" x="7346950" y="2832100"/>
          <p14:tracePt t="73767" x="7353300" y="2832100"/>
          <p14:tracePt t="73897" x="7359650" y="2838450"/>
          <p14:tracePt t="73906" x="7359650" y="2844800"/>
          <p14:tracePt t="73918" x="7346950" y="2857500"/>
          <p14:tracePt t="73935" x="7277100" y="2997200"/>
          <p14:tracePt t="73951" x="7219950" y="3117850"/>
          <p14:tracePt t="73967" x="7188200" y="3219450"/>
          <p14:tracePt t="73984" x="7169150" y="3251200"/>
          <p14:tracePt t="74113" x="7169150" y="3257550"/>
          <p14:tracePt t="74121" x="7162800" y="3257550"/>
          <p14:tracePt t="74134" x="7150100" y="3251200"/>
          <p14:tracePt t="74151" x="7092950" y="3219450"/>
          <p14:tracePt t="74154" x="7035800" y="3194050"/>
          <p14:tracePt t="74168" x="6858000" y="3143250"/>
          <p14:tracePt t="74184" x="6572250" y="3079750"/>
          <p14:tracePt t="74201" x="6191250" y="2997200"/>
          <p14:tracePt t="74217" x="5911850" y="2965450"/>
          <p14:tracePt t="74234" x="5740400" y="2965450"/>
          <p14:tracePt t="74250" x="5626100" y="2965450"/>
          <p14:tracePt t="74267" x="5600700" y="2965450"/>
          <p14:tracePt t="74284" x="5588000" y="2965450"/>
          <p14:tracePt t="74546" x="0" y="0"/>
        </p14:tracePtLst>
        <p14:tracePtLst>
          <p14:tracePt t="74945" x="3917950" y="2711450"/>
          <p14:tracePt t="75027" x="3949700" y="2711450"/>
          <p14:tracePt t="75032" x="4013200" y="2711450"/>
          <p14:tracePt t="75041" x="4108450" y="2711450"/>
          <p14:tracePt t="75050" x="4241800" y="2711450"/>
          <p14:tracePt t="75067" x="4648200" y="2711450"/>
          <p14:tracePt t="75083" x="5251450" y="2711450"/>
          <p14:tracePt t="75100" x="5899150" y="2711450"/>
          <p14:tracePt t="75117" x="6521450" y="2711450"/>
          <p14:tracePt t="75134" x="6934200" y="2711450"/>
          <p14:tracePt t="75136" x="7029450" y="2711450"/>
          <p14:tracePt t="75150" x="7080250" y="2711450"/>
          <p14:tracePt t="75154" x="7118350" y="2711450"/>
          <p14:tracePt t="75167" x="7124700" y="2711450"/>
          <p14:tracePt t="75184" x="7137400" y="2711450"/>
          <p14:tracePt t="75217" x="7150100" y="2711450"/>
          <p14:tracePt t="75233" x="7162800" y="2711450"/>
          <p14:tracePt t="75250" x="7175500" y="2711450"/>
          <p14:tracePt t="75267" x="7181850" y="2711450"/>
          <p14:tracePt t="75401" x="0" y="0"/>
        </p14:tracePtLst>
        <p14:tracePtLst>
          <p14:tracePt t="76138" x="3263900" y="2298700"/>
          <p14:tracePt t="76243" x="3276600" y="2298700"/>
          <p14:tracePt t="76251" x="3314700" y="2298700"/>
          <p14:tracePt t="76266" x="3479800" y="2298700"/>
          <p14:tracePt t="76283" x="3784600" y="2298700"/>
          <p14:tracePt t="76300" x="4216400" y="2298700"/>
          <p14:tracePt t="76317" x="4692650" y="2298700"/>
          <p14:tracePt t="76333" x="5105400" y="2298700"/>
          <p14:tracePt t="76337" x="5257800" y="2298700"/>
          <p14:tracePt t="76350" x="5372100" y="2298700"/>
          <p14:tracePt t="76367" x="5537200" y="2298700"/>
          <p14:tracePt t="76369" x="5594350" y="2298700"/>
          <p14:tracePt t="76385" x="5670550" y="2298700"/>
          <p14:tracePt t="76401" x="5734050" y="2298700"/>
          <p14:tracePt t="76417" x="5810250" y="2298700"/>
          <p14:tracePt t="76434" x="5899150" y="2298700"/>
          <p14:tracePt t="76451" x="5994400" y="2311400"/>
          <p14:tracePt t="76466" x="6051550" y="2324100"/>
          <p14:tracePt t="76483" x="6076950" y="2324100"/>
          <p14:tracePt t="76500" x="6089650" y="2330450"/>
          <p14:tracePt t="76517" x="6096000" y="2336800"/>
          <p14:tracePt t="76533" x="6108700" y="2336800"/>
          <p14:tracePt t="76550" x="6140450" y="2336800"/>
          <p14:tracePt t="76552" x="6165850" y="2336800"/>
          <p14:tracePt t="76566" x="6191250" y="2336800"/>
          <p14:tracePt t="76583" x="6203950" y="2336800"/>
          <p14:tracePt t="76717" x="6210300" y="2336800"/>
          <p14:tracePt t="76732" x="6203950" y="2343150"/>
          <p14:tracePt t="76750" x="6184900" y="2349500"/>
          <p14:tracePt t="76765" x="6134100" y="2362200"/>
          <p14:tracePt t="76768" x="6115050" y="2368550"/>
          <p14:tracePt t="76780" x="6108700" y="2368550"/>
          <p14:tracePt t="76790" x="6096000" y="2368550"/>
          <p14:tracePt t="76792" x="6089650" y="2368550"/>
          <p14:tracePt t="76800" x="6083300" y="2368550"/>
          <p14:tracePt t="76816" x="6070600" y="2368550"/>
          <p14:tracePt t="76833" x="6038850" y="2368550"/>
          <p14:tracePt t="76850" x="5937250" y="2368550"/>
          <p14:tracePt t="76866" x="5759450" y="2368550"/>
          <p14:tracePt t="76884" x="5556250" y="2368550"/>
          <p14:tracePt t="76900" x="5365750" y="2368550"/>
          <p14:tracePt t="76917" x="5181600" y="2368550"/>
          <p14:tracePt t="76934" x="5022850" y="2368550"/>
          <p14:tracePt t="76950" x="4883150" y="2368550"/>
          <p14:tracePt t="76952" x="4832350" y="2368550"/>
          <p14:tracePt t="76968" x="4730750" y="2368550"/>
          <p14:tracePt t="76983" x="4699000" y="2368550"/>
          <p14:tracePt t="76985" x="4673600" y="2368550"/>
          <p14:tracePt t="77000" x="4660900" y="2368550"/>
          <p14:tracePt t="77097" x="4667250" y="2368550"/>
          <p14:tracePt t="77106" x="4705350" y="2368550"/>
          <p14:tracePt t="77116" x="4768850" y="2368550"/>
          <p14:tracePt t="77133" x="4991100" y="2368550"/>
          <p14:tracePt t="77150" x="5359400" y="2368550"/>
          <p14:tracePt t="77153" x="5575300" y="2368550"/>
          <p14:tracePt t="77166" x="5753100" y="2368550"/>
          <p14:tracePt t="77184" x="5975350" y="2368550"/>
          <p14:tracePt t="77200" x="6083300" y="2368550"/>
          <p14:tracePt t="77216" x="6089650" y="2368550"/>
          <p14:tracePt t="77441" x="0" y="0"/>
        </p14:tracePtLst>
        <p14:tracePtLst>
          <p14:tracePt t="78077" x="5429250" y="2730500"/>
          <p14:tracePt t="78087" x="5403850" y="2730500"/>
          <p14:tracePt t="78099" x="5372100" y="2730500"/>
          <p14:tracePt t="78116" x="5353050" y="2730500"/>
          <p14:tracePt t="78133" x="5340350" y="2730500"/>
          <p14:tracePt t="78166" x="5340350" y="2736850"/>
          <p14:tracePt t="78183" x="5327650" y="2749550"/>
          <p14:tracePt t="78200" x="5327650" y="2774950"/>
          <p14:tracePt t="78216" x="5327650" y="2794000"/>
          <p14:tracePt t="78232" x="5327650" y="2825750"/>
          <p14:tracePt t="78249" x="5340350" y="2863850"/>
          <p14:tracePt t="78266" x="5384800" y="2908300"/>
          <p14:tracePt t="78282" x="5448300" y="2933700"/>
          <p14:tracePt t="78299" x="5568950" y="2965450"/>
          <p14:tracePt t="78316" x="5721350" y="2990850"/>
          <p14:tracePt t="78332" x="5822950" y="2990850"/>
          <p14:tracePt t="78349" x="5880100" y="2990850"/>
          <p14:tracePt t="78366" x="5899150" y="2984500"/>
          <p14:tracePt t="78370" x="5905500" y="2978150"/>
          <p14:tracePt t="78386" x="5905500" y="2971800"/>
          <p14:tracePt t="78400" x="5905500" y="2959100"/>
          <p14:tracePt t="78416" x="5905500" y="2921000"/>
          <p14:tracePt t="78433" x="5905500" y="2908300"/>
          <p14:tracePt t="78449" x="5905500" y="2882900"/>
          <p14:tracePt t="78466" x="5873750" y="2857500"/>
          <p14:tracePt t="78482" x="5842000" y="2832100"/>
          <p14:tracePt t="78499" x="5810250" y="2806700"/>
          <p14:tracePt t="78516" x="5778500" y="2787650"/>
          <p14:tracePt t="78549" x="5772150" y="2787650"/>
          <p14:tracePt t="78977" x="0" y="0"/>
        </p14:tracePtLst>
        <p14:tracePtLst>
          <p14:tracePt t="80500" x="5378450" y="2673350"/>
          <p14:tracePt t="80516" x="5365750" y="2679700"/>
          <p14:tracePt t="80535" x="5365750" y="2698750"/>
          <p14:tracePt t="80538" x="5365750" y="2717800"/>
          <p14:tracePt t="80549" x="5365750" y="2730500"/>
          <p14:tracePt t="80565" x="5365750" y="2787650"/>
          <p14:tracePt t="80582" x="5378450" y="2825750"/>
          <p14:tracePt t="80585" x="5397500" y="2838450"/>
          <p14:tracePt t="80598" x="5429250" y="2863850"/>
          <p14:tracePt t="80616" x="5556250" y="2908300"/>
          <p14:tracePt t="80632" x="5715000" y="2933700"/>
          <p14:tracePt t="80649" x="5842000" y="2940050"/>
          <p14:tracePt t="80666" x="5943600" y="2940050"/>
          <p14:tracePt t="80683" x="6007100" y="2940050"/>
          <p14:tracePt t="80699" x="6051550" y="2921000"/>
          <p14:tracePt t="80716" x="6057900" y="2908300"/>
          <p14:tracePt t="80732" x="6076950" y="2876550"/>
          <p14:tracePt t="80748" x="6076950" y="2863850"/>
          <p14:tracePt t="80765" x="6076950" y="2857500"/>
          <p14:tracePt t="80782" x="6076950" y="2851150"/>
          <p14:tracePt t="80799" x="6076950" y="2844800"/>
          <p14:tracePt t="80913" x="6083300" y="2838450"/>
          <p14:tracePt t="80913" x="0" y="0"/>
        </p14:tracePtLst>
        <p14:tracePtLst>
          <p14:tracePt t="81221" x="5943600" y="2698750"/>
          <p14:tracePt t="81297" x="5937250" y="2698750"/>
          <p14:tracePt t="81313" x="5930900" y="2698750"/>
          <p14:tracePt t="81331" x="5930900" y="2717800"/>
          <p14:tracePt t="81346" x="5930900" y="2768600"/>
          <p14:tracePt t="81355" x="5930900" y="2800350"/>
          <p14:tracePt t="81365" x="5943600" y="2838450"/>
          <p14:tracePt t="81381" x="5981700" y="2901950"/>
          <p14:tracePt t="81384" x="6000750" y="2927350"/>
          <p14:tracePt t="81399" x="6026150" y="2946400"/>
          <p14:tracePt t="81415" x="6108700" y="2997200"/>
          <p14:tracePt t="81433" x="6165850" y="3016250"/>
          <p14:tracePt t="81449" x="6223000" y="3016250"/>
          <p14:tracePt t="81466" x="6292850" y="3016250"/>
          <p14:tracePt t="81482" x="6330950" y="2997200"/>
          <p14:tracePt t="81498" x="6388100" y="2959100"/>
          <p14:tracePt t="81515" x="6407150" y="2908300"/>
          <p14:tracePt t="81531" x="6407150" y="2876550"/>
          <p14:tracePt t="81548" x="6407150" y="2838450"/>
          <p14:tracePt t="81565" x="6407150" y="2787650"/>
          <p14:tracePt t="81581" x="6394450" y="2755900"/>
          <p14:tracePt t="81598" x="6388100" y="2743200"/>
          <p14:tracePt t="81615" x="6381750" y="2724150"/>
          <p14:tracePt t="81780" x="6369050" y="2724150"/>
          <p14:tracePt t="81793" x="6356350" y="2724150"/>
          <p14:tracePt t="81810" x="6324600" y="2724150"/>
          <p14:tracePt t="81825" x="6311900" y="2736850"/>
          <p14:tracePt t="81840" x="6299200" y="2749550"/>
          <p14:tracePt t="81850" x="6292850" y="2762250"/>
          <p14:tracePt t="81864" x="6286500" y="2781300"/>
          <p14:tracePt t="81881" x="6280150" y="2806700"/>
          <p14:tracePt t="81898" x="6280150" y="2876550"/>
          <p14:tracePt t="81915" x="6318250" y="2946400"/>
          <p14:tracePt t="81931" x="6350000" y="3003550"/>
          <p14:tracePt t="81937" x="6369050" y="3022600"/>
          <p14:tracePt t="81948" x="6388100" y="3028950"/>
          <p14:tracePt t="81965" x="6426200" y="3041650"/>
          <p14:tracePt t="81981" x="6445250" y="3041650"/>
          <p14:tracePt t="81998" x="6470650" y="3035300"/>
          <p14:tracePt t="82014" x="6502400" y="3009900"/>
          <p14:tracePt t="82017" x="6515100" y="2990850"/>
          <p14:tracePt t="82031" x="6521450" y="2965450"/>
          <p14:tracePt t="82048" x="6521450" y="2927350"/>
          <p14:tracePt t="82064" x="6521450" y="2889250"/>
          <p14:tracePt t="82081" x="6521450" y="2844800"/>
          <p14:tracePt t="82098" x="6508750" y="2800350"/>
          <p14:tracePt t="82114" x="6502400" y="2768600"/>
          <p14:tracePt t="82131" x="6502400" y="2762250"/>
          <p14:tracePt t="82797" x="6496050" y="2762250"/>
          <p14:tracePt t="82817" x="6457950" y="2819400"/>
          <p14:tracePt t="82832" x="6432550" y="2870200"/>
          <p14:tracePt t="82848" x="6419850" y="2895600"/>
          <p14:tracePt t="82864" x="6419850" y="2901950"/>
          <p14:tracePt t="82994" x="6426200" y="2882900"/>
          <p14:tracePt t="83002" x="6438900" y="2857500"/>
          <p14:tracePt t="83014" x="6445250" y="2832100"/>
          <p14:tracePt t="83031" x="6464300" y="2768600"/>
          <p14:tracePt t="83033" x="6477000" y="2762250"/>
          <p14:tracePt t="83048" x="6489700" y="2730500"/>
          <p14:tracePt t="83081" x="6489700" y="2724150"/>
          <p14:tracePt t="83153" x="6496050" y="2736850"/>
          <p14:tracePt t="83160" x="6502400" y="2755900"/>
          <p14:tracePt t="83168" x="6508750" y="2774950"/>
          <p14:tracePt t="83181" x="6508750" y="2781300"/>
          <p14:tracePt t="83198" x="6508750" y="2800350"/>
          <p14:tracePt t="83214" x="6515100" y="2819400"/>
          <p14:tracePt t="83307" x="6521450" y="2825750"/>
          <p14:tracePt t="83345" x="6521450" y="2819400"/>
          <p14:tracePt t="83355" x="6527800" y="2800350"/>
          <p14:tracePt t="83364" x="6534150" y="2800350"/>
          <p14:tracePt t="83381" x="6534150" y="2787650"/>
          <p14:tracePt t="83398" x="6534150" y="2781300"/>
          <p14:tracePt t="83418" x="6540500" y="2774950"/>
          <p14:tracePt t="83497" x="6546850" y="2774950"/>
          <p14:tracePt t="83513" x="6546850" y="2781300"/>
          <p14:tracePt t="83522" x="6546850" y="2787650"/>
          <p14:tracePt t="83531" x="6553200" y="2794000"/>
          <p14:tracePt t="83547" x="6553200" y="2800350"/>
          <p14:tracePt t="83564" x="6553200" y="2806700"/>
          <p14:tracePt t="83581" x="6553200" y="2819400"/>
          <p14:tracePt t="83651" x="6553200" y="2825750"/>
          <p14:tracePt t="83667" x="6565900" y="2825750"/>
          <p14:tracePt t="83698" x="6572250" y="2825750"/>
          <p14:tracePt t="83880" x="0" y="0"/>
        </p14:tracePtLst>
        <p14:tracePtLst>
          <p14:tracePt t="86946" x="8610600" y="2006600"/>
          <p14:tracePt t="87003" x="8610600" y="2000250"/>
          <p14:tracePt t="87018" x="8661400" y="1993900"/>
          <p14:tracePt t="87032" x="8737600" y="1987550"/>
          <p14:tracePt t="87046" x="8826500" y="1987550"/>
          <p14:tracePt t="87064" x="9163050" y="1987550"/>
          <p14:tracePt t="87080" x="9467850" y="1987550"/>
          <p14:tracePt t="87096" x="9753600" y="1987550"/>
          <p14:tracePt t="87113" x="9937750" y="1987550"/>
          <p14:tracePt t="87129" x="10013950" y="1987550"/>
          <p14:tracePt t="87146" x="10026650" y="1987550"/>
          <p14:tracePt t="87233" x="10013950" y="1987550"/>
          <p14:tracePt t="87241" x="9982200" y="1987550"/>
          <p14:tracePt t="87250" x="9931400" y="1987550"/>
          <p14:tracePt t="87264" x="9855200" y="1987550"/>
          <p14:tracePt t="87280" x="9607550" y="1987550"/>
          <p14:tracePt t="87297" x="9518650" y="1987550"/>
          <p14:tracePt t="87313" x="9505950" y="1987550"/>
          <p14:tracePt t="87329" x="9499600" y="1987550"/>
          <p14:tracePt t="87387" x="9512300" y="1981200"/>
          <p14:tracePt t="87404" x="9588500" y="1981200"/>
          <p14:tracePt t="87420" x="9753600" y="1981200"/>
          <p14:tracePt t="87435" x="9963150" y="1981200"/>
          <p14:tracePt t="87447" x="10077450" y="1981200"/>
          <p14:tracePt t="87464" x="10299700" y="1981200"/>
          <p14:tracePt t="87480" x="10604500" y="1981200"/>
          <p14:tracePt t="87497" x="10699750" y="1981200"/>
          <p14:tracePt t="87513" x="10725150" y="1981200"/>
          <p14:tracePt t="87699" x="10731500" y="1981200"/>
          <p14:tracePt t="87708" x="10737850" y="1981200"/>
          <p14:tracePt t="87721" x="10763250" y="1981200"/>
          <p14:tracePt t="87734" x="10795000" y="1981200"/>
          <p14:tracePt t="87746" x="10909300" y="1981200"/>
          <p14:tracePt t="87763" x="11061700" y="1981200"/>
          <p14:tracePt t="87779" x="11239500" y="1981200"/>
          <p14:tracePt t="87797" x="11347450" y="1981200"/>
          <p14:tracePt t="87813" x="11379200" y="1981200"/>
          <p14:tracePt t="87829" x="11385550" y="1981200"/>
          <p14:tracePt t="88032" x="0" y="0"/>
        </p14:tracePtLst>
        <p14:tracePtLst>
          <p14:tracePt t="88771" x="1225550" y="2209800"/>
          <p14:tracePt t="88875" x="1244600" y="2216150"/>
          <p14:tracePt t="88881" x="1289050" y="2222500"/>
          <p14:tracePt t="88896" x="1441450" y="2247900"/>
          <p14:tracePt t="88912" x="1682750" y="2286000"/>
          <p14:tracePt t="88929" x="1898650" y="2317750"/>
          <p14:tracePt t="88946" x="2019300" y="2343150"/>
          <p14:tracePt t="88963" x="2038350" y="2349500"/>
          <p14:tracePt t="88979" x="2044700" y="2349500"/>
          <p14:tracePt t="89385" x="0" y="0"/>
        </p14:tracePtLst>
        <p14:tracePtLst>
          <p14:tracePt t="90481" x="1860550" y="2838450"/>
          <p14:tracePt t="90596" x="1873250" y="2838450"/>
          <p14:tracePt t="90607" x="1911350" y="2844800"/>
          <p14:tracePt t="90621" x="2051050" y="2851150"/>
          <p14:tracePt t="90635" x="2349500" y="2851150"/>
          <p14:tracePt t="90649" x="2870200" y="2851150"/>
          <p14:tracePt t="90662" x="3213100" y="2851150"/>
          <p14:tracePt t="90678" x="3987800" y="2851150"/>
          <p14:tracePt t="90680" x="4394200" y="2851150"/>
          <p14:tracePt t="90696" x="5251450" y="2946400"/>
          <p14:tracePt t="90712" x="5899150" y="3048000"/>
          <p14:tracePt t="90729" x="6153150" y="3098800"/>
          <p14:tracePt t="90746" x="6197600" y="3105150"/>
          <p14:tracePt t="90762" x="6210300" y="3105150"/>
          <p14:tracePt t="90801" x="6210300" y="3111500"/>
          <p14:tracePt t="90812" x="6210300" y="3117850"/>
          <p14:tracePt t="90829" x="6165850" y="3124200"/>
          <p14:tracePt t="90833" x="6089650" y="3136900"/>
          <p14:tracePt t="90845" x="5994400" y="3143250"/>
          <p14:tracePt t="90861" x="5734050" y="3155950"/>
          <p14:tracePt t="90878" x="5403850" y="3162300"/>
          <p14:tracePt t="90880" x="5207000" y="3162300"/>
          <p14:tracePt t="90895" x="5054600" y="3162300"/>
          <p14:tracePt t="90912" x="4813300" y="3168650"/>
          <p14:tracePt t="90928" x="4800600" y="3168650"/>
          <p14:tracePt t="90946" x="4794250" y="3168650"/>
          <p14:tracePt t="90995" x="4800600" y="3168650"/>
          <p14:tracePt t="91003" x="4826000" y="3168650"/>
          <p14:tracePt t="91011" x="4857750" y="3168650"/>
          <p14:tracePt t="91029" x="4953000" y="3168650"/>
          <p14:tracePt t="91045" x="5010150" y="3168650"/>
          <p14:tracePt t="91062" x="5035550" y="3168650"/>
          <p14:tracePt t="91079" x="5048250" y="3168650"/>
          <p14:tracePt t="91081" x="5054600" y="3168650"/>
          <p14:tracePt t="91095" x="5067300" y="3168650"/>
          <p14:tracePt t="91208" x="0" y="0"/>
        </p14:tracePtLst>
        <p14:tracePtLst>
          <p14:tracePt t="94737" x="3378200" y="2336800"/>
          <p14:tracePt t="94785" x="3390900" y="2362200"/>
          <p14:tracePt t="94794" x="3409950" y="2387600"/>
          <p14:tracePt t="94802" x="3441700" y="2413000"/>
          <p14:tracePt t="94810" x="3467100" y="2444750"/>
          <p14:tracePt t="94828" x="3575050" y="2508250"/>
          <p14:tracePt t="94832" x="3657600" y="2527300"/>
          <p14:tracePt t="94844" x="3759200" y="2546350"/>
          <p14:tracePt t="94860" x="4013200" y="2571750"/>
          <p14:tracePt t="94877" x="4248150" y="2571750"/>
          <p14:tracePt t="94894" x="4457700" y="2571750"/>
          <p14:tracePt t="94897" x="4552950" y="2571750"/>
          <p14:tracePt t="94910" x="4616450" y="2559050"/>
          <p14:tracePt t="94927" x="4737100" y="2527300"/>
          <p14:tracePt t="94929" x="4781550" y="2508250"/>
          <p14:tracePt t="94943" x="4876800" y="2470150"/>
          <p14:tracePt t="94961" x="4953000" y="2432050"/>
          <p14:tracePt t="94977" x="4997450" y="2393950"/>
          <p14:tracePt t="94993" x="5016500" y="2362200"/>
          <p14:tracePt t="95010" x="5016500" y="2343150"/>
          <p14:tracePt t="95027" x="5016500" y="2324100"/>
          <p14:tracePt t="95044" x="5016500" y="2311400"/>
          <p14:tracePt t="95061" x="5016500" y="2298700"/>
          <p14:tracePt t="95280" x="0" y="0"/>
        </p14:tracePtLst>
        <p14:tracePtLst>
          <p14:tracePt t="95965" x="1981200" y="2159000"/>
          <p14:tracePt t="95978" x="1962150" y="2159000"/>
          <p14:tracePt t="95990" x="1949450" y="2159000"/>
          <p14:tracePt t="96001" x="1943100" y="2165350"/>
          <p14:tracePt t="96014" x="1936750" y="2178050"/>
          <p14:tracePt t="96026" x="1930400" y="2184400"/>
          <p14:tracePt t="96044" x="1930400" y="2197100"/>
          <p14:tracePt t="96060" x="1924050" y="2216150"/>
          <p14:tracePt t="96077" x="1917700" y="2247900"/>
          <p14:tracePt t="96093" x="1917700" y="2279650"/>
          <p14:tracePt t="96110" x="1917700" y="2317750"/>
          <p14:tracePt t="96126" x="1930400" y="2368550"/>
          <p14:tracePt t="96128" x="1943100" y="2381250"/>
          <p14:tracePt t="96144" x="1962150" y="2406650"/>
          <p14:tracePt t="96160" x="1974850" y="2425700"/>
          <p14:tracePt t="96176" x="1987550" y="2425700"/>
          <p14:tracePt t="96193" x="2006600" y="2425700"/>
          <p14:tracePt t="96210" x="2019300" y="2425700"/>
          <p14:tracePt t="96227" x="2044700" y="2425700"/>
          <p14:tracePt t="96243" x="2082800" y="2406650"/>
          <p14:tracePt t="96260" x="2120900" y="2355850"/>
          <p14:tracePt t="96277" x="2159000" y="2286000"/>
          <p14:tracePt t="96293" x="2178050" y="2222500"/>
          <p14:tracePt t="96310" x="2184400" y="2178050"/>
          <p14:tracePt t="96327" x="2184400" y="2146300"/>
          <p14:tracePt t="96328" x="2184400" y="2139950"/>
          <p14:tracePt t="96343" x="2184400" y="2120900"/>
          <p14:tracePt t="96359" x="2178050" y="2108200"/>
          <p14:tracePt t="96418" x="2171700" y="2108200"/>
          <p14:tracePt t="96424" x="2152650" y="2108200"/>
          <p14:tracePt t="96432" x="2146300" y="2133600"/>
          <p14:tracePt t="96443" x="2133600" y="2171700"/>
          <p14:tracePt t="96459" x="2101850" y="2260600"/>
          <p14:tracePt t="96476" x="2089150" y="2330450"/>
          <p14:tracePt t="96493" x="2089150" y="2355850"/>
          <p14:tracePt t="96510" x="2089150" y="2381250"/>
          <p14:tracePt t="96553" x="2101850" y="2381250"/>
          <p14:tracePt t="96568" x="2108200" y="2374900"/>
          <p14:tracePt t="96576" x="2114550" y="2368550"/>
          <p14:tracePt t="96584" x="2120900" y="2355850"/>
          <p14:tracePt t="96593" x="2127250" y="2355850"/>
          <p14:tracePt t="96609" x="2133600" y="2343150"/>
          <p14:tracePt t="96626" x="2139950" y="2324100"/>
          <p14:tracePt t="96643" x="2146300" y="2317750"/>
          <p14:tracePt t="96659" x="2159000" y="2305050"/>
          <p14:tracePt t="96698" x="2165350" y="2298700"/>
          <p14:tracePt t="96709" x="2171700" y="2292350"/>
          <p14:tracePt t="96727" x="2197100" y="2286000"/>
          <p14:tracePt t="96743" x="2235200" y="2286000"/>
          <p14:tracePt t="96744" x="2279650" y="2286000"/>
          <p14:tracePt t="96745" x="0" y="0"/>
        </p14:tracePtLst>
        <p14:tracePtLst>
          <p14:tracePt t="96968" x="2914650" y="2286000"/>
          <p14:tracePt t="97027" x="2921000" y="2286000"/>
          <p14:tracePt t="97035" x="2921000" y="2298700"/>
          <p14:tracePt t="97043" x="2914650" y="2330450"/>
          <p14:tracePt t="97060" x="2889250" y="2381250"/>
          <p14:tracePt t="97076" x="2863850" y="2425700"/>
          <p14:tracePt t="97080" x="2857500" y="2438400"/>
          <p14:tracePt t="97094" x="2851150" y="2438400"/>
          <p14:tracePt t="97193" x="2851150" y="2425700"/>
          <p14:tracePt t="97202" x="2851150" y="2413000"/>
          <p14:tracePt t="97213" x="2851150" y="2400300"/>
          <p14:tracePt t="97227" x="2857500" y="2374900"/>
          <p14:tracePt t="97244" x="2863850" y="2343150"/>
          <p14:tracePt t="97260" x="2876550" y="2317750"/>
          <p14:tracePt t="97264" x="2882900" y="2311400"/>
          <p14:tracePt t="97276" x="2895600" y="2298700"/>
          <p14:tracePt t="97293" x="2908300" y="2286000"/>
          <p14:tracePt t="97296" x="2908300" y="2279650"/>
          <p14:tracePt t="97392" x="0" y="0"/>
        </p14:tracePtLst>
        <p14:tracePtLst>
          <p14:tracePt t="98259" x="1828800" y="2368550"/>
          <p14:tracePt t="98361" x="1847850" y="2368550"/>
          <p14:tracePt t="98370" x="1879600" y="2368550"/>
          <p14:tracePt t="98376" x="1930400" y="2368550"/>
          <p14:tracePt t="98392" x="2120900" y="2368550"/>
          <p14:tracePt t="98409" x="2393950" y="2368550"/>
          <p14:tracePt t="98426" x="2825750" y="2368550"/>
          <p14:tracePt t="98442" x="3302000" y="2368550"/>
          <p14:tracePt t="98459" x="3778250" y="2368550"/>
          <p14:tracePt t="98476" x="4191000" y="2368550"/>
          <p14:tracePt t="98493" x="4540250" y="2368550"/>
          <p14:tracePt t="98509" x="4819650" y="2368550"/>
          <p14:tracePt t="98513" x="4953000" y="2368550"/>
          <p14:tracePt t="98526" x="5111750" y="2374900"/>
          <p14:tracePt t="98543" x="5372100" y="2413000"/>
          <p14:tracePt t="98546" x="5492750" y="2425700"/>
          <p14:tracePt t="98559" x="5594350" y="2444750"/>
          <p14:tracePt t="98576" x="5816600" y="2495550"/>
          <p14:tracePt t="98592" x="5861050" y="2501900"/>
          <p14:tracePt t="98609" x="5867400" y="2501900"/>
          <p14:tracePt t="98833" x="5861050" y="2501900"/>
          <p14:tracePt t="98841" x="5810250" y="2508250"/>
          <p14:tracePt t="98848" x="5753100" y="2508250"/>
          <p14:tracePt t="98859" x="5657850" y="2508250"/>
          <p14:tracePt t="98876" x="5384800" y="2508250"/>
          <p14:tracePt t="98892" x="4953000" y="2508250"/>
          <p14:tracePt t="98909" x="4476750" y="2508250"/>
          <p14:tracePt t="98925" x="4044950" y="2508250"/>
          <p14:tracePt t="98942" x="3759200" y="2508250"/>
          <p14:tracePt t="98959" x="3530600" y="2508250"/>
          <p14:tracePt t="98960" x="3429000" y="2508250"/>
          <p14:tracePt t="98976" x="3219450" y="2508250"/>
          <p14:tracePt t="98993" x="2952750" y="2501900"/>
          <p14:tracePt t="99009" x="2559050" y="2444750"/>
          <p14:tracePt t="99026" x="2146300" y="2368550"/>
          <p14:tracePt t="99042" x="1828800" y="2305050"/>
          <p14:tracePt t="99059" x="1670050" y="2260600"/>
          <p14:tracePt t="99076" x="1638300" y="2254250"/>
          <p14:tracePt t="99092" x="1631950" y="2254250"/>
          <p14:tracePt t="99348" x="1638300" y="2254250"/>
          <p14:tracePt t="99362" x="1701800" y="2254250"/>
          <p14:tracePt t="99377" x="1841500" y="2254250"/>
          <p14:tracePt t="99392" x="2089150" y="2254250"/>
          <p14:tracePt t="99409" x="2565400" y="2254250"/>
          <p14:tracePt t="99425" x="3187700" y="2254250"/>
          <p14:tracePt t="99442" x="3790950" y="2254250"/>
          <p14:tracePt t="99459" x="4330700" y="2254250"/>
          <p14:tracePt t="99475" x="4718050" y="2254250"/>
          <p14:tracePt t="99493" x="4959350" y="2254250"/>
          <p14:tracePt t="99497" x="5054600" y="2254250"/>
          <p14:tracePt t="99510" x="5143500" y="2254250"/>
          <p14:tracePt t="99526" x="5327650" y="2254250"/>
          <p14:tracePt t="99530" x="5397500" y="2254250"/>
          <p14:tracePt t="99543" x="5473700" y="2254250"/>
          <p14:tracePt t="99560" x="5588000" y="2254250"/>
          <p14:tracePt t="99576" x="5651500" y="2254250"/>
          <p14:tracePt t="99748" x="5626100" y="2254250"/>
          <p14:tracePt t="99762" x="5511800" y="2266950"/>
          <p14:tracePt t="99778" x="5308600" y="2292350"/>
          <p14:tracePt t="99798" x="4972050" y="2305050"/>
          <p14:tracePt t="99801" x="4737100" y="2305050"/>
          <p14:tracePt t="99811" x="4457700" y="2305050"/>
          <p14:tracePt t="99826" x="3854450" y="2305050"/>
          <p14:tracePt t="99842" x="3251200" y="2305050"/>
          <p14:tracePt t="99858" x="2628900" y="2254250"/>
          <p14:tracePt t="99875" x="2089150" y="2159000"/>
          <p14:tracePt t="99892" x="1778000" y="2101850"/>
          <p14:tracePt t="99909" x="1638300" y="2076450"/>
          <p14:tracePt t="99925" x="1581150" y="2070100"/>
          <p14:tracePt t="99942" x="1555750" y="2070100"/>
          <p14:tracePt t="99959" x="1536700" y="2070100"/>
          <p14:tracePt t="100113" x="1530350" y="2070100"/>
          <p14:tracePt t="100126" x="1530350" y="2076450"/>
          <p14:tracePt t="100142" x="1593850" y="2101850"/>
          <p14:tracePt t="100146" x="1670050" y="2120900"/>
          <p14:tracePt t="100159" x="1771650" y="2146300"/>
          <p14:tracePt t="100175" x="1981200" y="2190750"/>
          <p14:tracePt t="100192" x="2165350" y="2222500"/>
          <p14:tracePt t="100208" x="2203450" y="2228850"/>
          <p14:tracePt t="100225" x="2209800" y="2228850"/>
          <p14:tracePt t="100264" x="2216150" y="2228850"/>
          <p14:tracePt t="100276" x="2222500" y="2228850"/>
          <p14:tracePt t="100292" x="2241550" y="2228850"/>
          <p14:tracePt t="100309" x="2254250" y="2228850"/>
          <p14:tracePt t="100388" x="2241550" y="2235200"/>
          <p14:tracePt t="100395" x="2203450" y="2241550"/>
          <p14:tracePt t="100408" x="2082800" y="2266950"/>
          <p14:tracePt t="100425" x="1955800" y="2273300"/>
          <p14:tracePt t="100442" x="1847850" y="2292350"/>
          <p14:tracePt t="100458" x="1816100" y="2298700"/>
          <p14:tracePt t="100475" x="1809750" y="2305050"/>
          <p14:tracePt t="100594" x="1822450" y="2305050"/>
          <p14:tracePt t="100608" x="1873250" y="2311400"/>
          <p14:tracePt t="100626" x="2082800" y="2324100"/>
          <p14:tracePt t="100642" x="2425700" y="2324100"/>
          <p14:tracePt t="100658" x="2984500" y="2324100"/>
          <p14:tracePt t="100675" x="3740150" y="2324100"/>
          <p14:tracePt t="100692" x="4508500" y="2324100"/>
          <p14:tracePt t="100708" x="5219700" y="2324100"/>
          <p14:tracePt t="100712" x="5499100" y="2324100"/>
          <p14:tracePt t="100725" x="5740400" y="2324100"/>
          <p14:tracePt t="100743" x="6064250" y="2324100"/>
          <p14:tracePt t="100746" x="6172200" y="2324100"/>
          <p14:tracePt t="100759" x="6242050" y="2324100"/>
          <p14:tracePt t="100776" x="6362700" y="2343150"/>
          <p14:tracePt t="100778" x="6400800" y="2349500"/>
          <p14:tracePt t="100792" x="6432550" y="2362200"/>
          <p14:tracePt t="100809" x="6445250" y="2362200"/>
          <p14:tracePt t="100826" x="6451600" y="2362200"/>
          <p14:tracePt t="101739" x="6438900" y="2362200"/>
          <p14:tracePt t="101752" x="6330950" y="2362200"/>
          <p14:tracePt t="101765" x="6235700" y="2362200"/>
          <p14:tracePt t="101777" x="5943600" y="2362200"/>
          <p14:tracePt t="101792" x="5492750" y="2362200"/>
          <p14:tracePt t="101809" x="5035550" y="2362200"/>
          <p14:tracePt t="101825" x="4711700" y="2362200"/>
          <p14:tracePt t="101841" x="4489450" y="2362200"/>
          <p14:tracePt t="101858" x="4330700" y="2362200"/>
          <p14:tracePt t="101874" x="4203700" y="2362200"/>
          <p14:tracePt t="101891" x="4108450" y="2362200"/>
          <p14:tracePt t="101908" x="4051300" y="2362200"/>
          <p14:tracePt t="101924" x="4038600" y="2362200"/>
          <p14:tracePt t="102011" x="4057650" y="2362200"/>
          <p14:tracePt t="102020" x="4095750" y="2362200"/>
          <p14:tracePt t="102034" x="4273550" y="2362200"/>
          <p14:tracePt t="102046" x="4419600" y="2362200"/>
          <p14:tracePt t="102050" x="4635500" y="2362200"/>
          <p14:tracePt t="102059" x="4914900" y="2362200"/>
          <p14:tracePt t="102075" x="5607050" y="2381250"/>
          <p14:tracePt t="102091" x="6153150" y="2393950"/>
          <p14:tracePt t="102108" x="6419850" y="2393950"/>
          <p14:tracePt t="102125" x="6489700" y="2393950"/>
          <p14:tracePt t="102141" x="6502400" y="2393950"/>
          <p14:tracePt t="102865" x="0" y="0"/>
        </p14:tracePtLst>
        <p14:tracePtLst>
          <p14:tracePt t="103818" x="3378200" y="4032250"/>
          <p14:tracePt t="103865" x="3371850" y="4032250"/>
          <p14:tracePt t="103874" x="3371850" y="4044950"/>
          <p14:tracePt t="103891" x="3371850" y="4083050"/>
          <p14:tracePt t="103908" x="3371850" y="4133850"/>
          <p14:tracePt t="103924" x="3371850" y="4178300"/>
          <p14:tracePt t="103941" x="3371850" y="4235450"/>
          <p14:tracePt t="103957" x="3371850" y="4286250"/>
          <p14:tracePt t="103961" x="3378200" y="4292600"/>
          <p14:tracePt t="103974" x="3384550" y="4305300"/>
          <p14:tracePt t="103991" x="3384550" y="4311650"/>
          <p14:tracePt t="104092" x="3390900" y="4311650"/>
          <p14:tracePt t="104240" x="3397250" y="4311650"/>
          <p14:tracePt t="104241" x="0" y="0"/>
        </p14:tracePtLst>
        <p14:tracePtLst>
          <p14:tracePt t="105289" x="3257550" y="2381250"/>
          <p14:tracePt t="105379" x="3263900" y="2381250"/>
          <p14:tracePt t="105391" x="3295650" y="2381250"/>
          <p14:tracePt t="105407" x="3403600" y="2381250"/>
          <p14:tracePt t="105424" x="3676650" y="2381250"/>
          <p14:tracePt t="105440" x="3917950" y="2381250"/>
          <p14:tracePt t="105457" x="4248150" y="2381250"/>
          <p14:tracePt t="105473" x="4654550" y="2381250"/>
          <p14:tracePt t="105490" x="5111750" y="2381250"/>
          <p14:tracePt t="105506" x="5562600" y="2381250"/>
          <p14:tracePt t="105524" x="5975350" y="2381250"/>
          <p14:tracePt t="105540" x="6197600" y="2381250"/>
          <p14:tracePt t="105557" x="6311900" y="2381250"/>
          <p14:tracePt t="105559" x="6337300" y="2381250"/>
          <p14:tracePt t="105574" x="6350000" y="2381250"/>
          <p14:tracePt t="105731" x="6343650" y="2381250"/>
          <p14:tracePt t="105741" x="6311900" y="2381250"/>
          <p14:tracePt t="105757" x="6184900" y="2381250"/>
          <p14:tracePt t="105774" x="5975350" y="2381250"/>
          <p14:tracePt t="105777" x="5848350" y="2381250"/>
          <p14:tracePt t="105791" x="5695950" y="2381250"/>
          <p14:tracePt t="105807" x="5327650" y="2381250"/>
          <p14:tracePt t="105808" x="5111750" y="2381250"/>
          <p14:tracePt t="105823" x="4699000" y="2381250"/>
          <p14:tracePt t="105840" x="4413250" y="2381250"/>
          <p14:tracePt t="105857" x="4254500" y="2381250"/>
          <p14:tracePt t="105873" x="4197350" y="2381250"/>
          <p14:tracePt t="105890" x="4184650" y="2381250"/>
          <p14:tracePt t="105968" x="4184650" y="2374900"/>
          <p14:tracePt t="105976" x="4197350" y="2374900"/>
          <p14:tracePt t="105984" x="4235450" y="2374900"/>
          <p14:tracePt t="105994" x="4324350" y="2374900"/>
          <p14:tracePt t="106006" x="4438650" y="2374900"/>
          <p14:tracePt t="106023" x="4895850" y="2374900"/>
          <p14:tracePt t="106040" x="5905500" y="2374900"/>
          <p14:tracePt t="106057" x="6508750" y="2374900"/>
          <p14:tracePt t="106073" x="6896100" y="2374900"/>
          <p14:tracePt t="106090" x="7054850" y="2374900"/>
          <p14:tracePt t="106107" x="7092950" y="2374900"/>
          <p14:tracePt t="106193" x="7067550" y="2374900"/>
          <p14:tracePt t="106200" x="7004050" y="2374900"/>
          <p14:tracePt t="106208" x="6921500" y="2374900"/>
          <p14:tracePt t="106223" x="6807200" y="2374900"/>
          <p14:tracePt t="106239" x="6235700" y="2374900"/>
          <p14:tracePt t="106256" x="5842000" y="2374900"/>
          <p14:tracePt t="106273" x="5657850" y="2374900"/>
          <p14:tracePt t="106290" x="5619750" y="2374900"/>
          <p14:tracePt t="106306" x="5613400" y="2374900"/>
          <p14:tracePt t="106377" x="5619750" y="2368550"/>
          <p14:tracePt t="106388" x="5651500" y="2362200"/>
          <p14:tracePt t="106397" x="5695950" y="2362200"/>
          <p14:tracePt t="106406" x="5772150" y="2362200"/>
          <p14:tracePt t="106423" x="5981700" y="2362200"/>
          <p14:tracePt t="106440" x="6273800" y="2362200"/>
          <p14:tracePt t="106456" x="6350000" y="2362200"/>
          <p14:tracePt t="106473" x="6369050" y="2362200"/>
          <p14:tracePt t="106516" x="6337300" y="2362200"/>
          <p14:tracePt t="106526" x="6273800" y="2362200"/>
          <p14:tracePt t="106540" x="6083300" y="2362200"/>
          <p14:tracePt t="106556" x="5765800" y="2362200"/>
          <p14:tracePt t="106573" x="5480050" y="2355850"/>
          <p14:tracePt t="106589" x="5340350" y="2355850"/>
          <p14:tracePt t="106606" x="5314950" y="2355850"/>
          <p14:tracePt t="106608" x="5308600" y="2355850"/>
          <p14:tracePt t="106656" x="5327650" y="2355850"/>
          <p14:tracePt t="106666" x="5359400" y="2355850"/>
          <p14:tracePt t="106673" x="5422900" y="2355850"/>
          <p14:tracePt t="106689" x="5600700" y="2355850"/>
          <p14:tracePt t="106706" x="5810250" y="2355850"/>
          <p14:tracePt t="106723" x="5949950" y="2355850"/>
          <p14:tracePt t="106740" x="5994400" y="2355850"/>
          <p14:tracePt t="106756" x="6000750" y="2355850"/>
          <p14:tracePt t="106801" x="5994400" y="2355850"/>
          <p14:tracePt t="106809" x="5956300" y="2355850"/>
          <p14:tracePt t="106824" x="5880100" y="2355850"/>
          <p14:tracePt t="106827" x="5784850" y="2355850"/>
          <p14:tracePt t="106841" x="5607050" y="2355850"/>
          <p14:tracePt t="106857" x="5486400" y="2355850"/>
          <p14:tracePt t="106873" x="5454650" y="2355850"/>
          <p14:tracePt t="106889" x="5448300" y="2355850"/>
          <p14:tracePt t="106937" x="5467350" y="2355850"/>
          <p14:tracePt t="106946" x="5518150" y="2355850"/>
          <p14:tracePt t="106956" x="5581650" y="2355850"/>
          <p14:tracePt t="106973" x="5778500" y="2355850"/>
          <p14:tracePt t="106989" x="5981700" y="2355850"/>
          <p14:tracePt t="106993" x="6089650" y="2355850"/>
          <p14:tracePt t="107006" x="6159500" y="2362200"/>
          <p14:tracePt t="107024" x="6261100" y="2381250"/>
          <p14:tracePt t="107171" x="6267450" y="2381250"/>
          <p14:tracePt t="107872" x="0" y="0"/>
        </p14:tracePtLst>
        <p14:tracePtLst>
          <p14:tracePt t="108989" x="1612900" y="3721100"/>
          <p14:tracePt t="109080" x="1638300" y="3721100"/>
          <p14:tracePt t="109090" x="1676400" y="3721100"/>
          <p14:tracePt t="109106" x="1835150" y="3721100"/>
          <p14:tracePt t="109123" x="2057400" y="3721100"/>
          <p14:tracePt t="109139" x="2266950" y="3721100"/>
          <p14:tracePt t="109155" x="2413000" y="3721100"/>
          <p14:tracePt t="109172" x="2457450" y="3721100"/>
          <p14:tracePt t="109189" x="2463800" y="3721100"/>
          <p14:tracePt t="109339" x="2432050" y="3721100"/>
          <p14:tracePt t="109345" x="2381250" y="3721100"/>
          <p14:tracePt t="109356" x="2292350" y="3721100"/>
          <p14:tracePt t="109372" x="2114550" y="3721100"/>
          <p14:tracePt t="109389" x="1936750" y="3721100"/>
          <p14:tracePt t="109406" x="1797050" y="3721100"/>
          <p14:tracePt t="109422" x="1701800" y="3721100"/>
          <p14:tracePt t="109425" x="1657350" y="3721100"/>
          <p14:tracePt t="109438" x="1625600" y="3721100"/>
          <p14:tracePt t="109455" x="1555750" y="3721100"/>
          <p14:tracePt t="109472" x="1517650" y="3721100"/>
          <p14:tracePt t="109488" x="1479550" y="3721100"/>
          <p14:tracePt t="109505" x="1454150" y="3721100"/>
          <p14:tracePt t="109522" x="1435100" y="3721100"/>
          <p14:tracePt t="109604" x="1422400" y="3721100"/>
          <p14:tracePt t="109619" x="1377950" y="3721100"/>
          <p14:tracePt t="109636" x="1301750" y="3721100"/>
          <p14:tracePt t="109645" x="1257300" y="3721100"/>
          <p14:tracePt t="109655" x="1162050" y="3721100"/>
          <p14:tracePt t="109672" x="1066800" y="3721100"/>
          <p14:tracePt t="109688" x="996950" y="3721100"/>
          <p14:tracePt t="109705" x="965200" y="3721100"/>
          <p14:tracePt t="109722" x="946150" y="3721100"/>
          <p14:tracePt t="109738" x="939800" y="3721100"/>
          <p14:tracePt t="109832" x="958850" y="3721100"/>
          <p14:tracePt t="109842" x="990600" y="3721100"/>
          <p14:tracePt t="109855" x="1041400" y="3721100"/>
          <p14:tracePt t="109872" x="1403350" y="3721100"/>
          <p14:tracePt t="109889" x="1835150" y="3721100"/>
          <p14:tracePt t="109905" x="2266950" y="3721100"/>
          <p14:tracePt t="109922" x="2616200" y="3721100"/>
          <p14:tracePt t="109938" x="2813050" y="3721100"/>
          <p14:tracePt t="109955" x="2914650" y="3721100"/>
          <p14:tracePt t="109972" x="2946400" y="3721100"/>
          <p14:tracePt t="109988" x="2952750" y="3721100"/>
          <p14:tracePt t="110392" x="0" y="0"/>
        </p14:tracePtLst>
        <p14:tracePtLst>
          <p14:tracePt t="111130" x="1054100" y="3651250"/>
          <p14:tracePt t="111257" x="1060450" y="3651250"/>
          <p14:tracePt t="111266" x="1085850" y="3651250"/>
          <p14:tracePt t="111278" x="1123950" y="3651250"/>
          <p14:tracePt t="111288" x="1270000" y="3651250"/>
          <p14:tracePt t="111306" x="1473200" y="3651250"/>
          <p14:tracePt t="111322" x="1600200" y="3651250"/>
          <p14:tracePt t="111339" x="1625600" y="3651250"/>
          <p14:tracePt t="111356" x="1631950" y="3651250"/>
          <p14:tracePt t="111469" x="1619250" y="3651250"/>
          <p14:tracePt t="111483" x="1543050" y="3651250"/>
          <p14:tracePt t="111497" x="1428750" y="3651250"/>
          <p14:tracePt t="111510" x="1365250" y="3651250"/>
          <p14:tracePt t="111521" x="1257300" y="3651250"/>
          <p14:tracePt t="111538" x="1200150" y="3651250"/>
          <p14:tracePt t="111556" x="1187450" y="3651250"/>
          <p14:tracePt t="111660" x="1212850" y="3651250"/>
          <p14:tracePt t="111672" x="1257300" y="3651250"/>
          <p14:tracePt t="111688" x="1314450" y="3651250"/>
          <p14:tracePt t="111705" x="1371600" y="3651250"/>
          <p14:tracePt t="111721" x="1416050" y="3651250"/>
          <p14:tracePt t="111738" x="1454150" y="3651250"/>
          <p14:tracePt t="111754" x="1473200" y="3651250"/>
          <p14:tracePt t="111771" x="1504950" y="3651250"/>
          <p14:tracePt t="111788" x="1517650" y="3651250"/>
          <p14:tracePt t="111805" x="1530350" y="3651250"/>
          <p14:tracePt t="111822" x="1536700" y="3651250"/>
          <p14:tracePt t="111922" x="1536700" y="3657600"/>
          <p14:tracePt t="111936" x="1498600" y="3663950"/>
          <p14:tracePt t="111950" x="1479550" y="3663950"/>
          <p14:tracePt t="111966" x="1441450" y="3663950"/>
          <p14:tracePt t="111970" x="1428750" y="3663950"/>
          <p14:tracePt t="111982" x="1422400" y="3663950"/>
          <p14:tracePt t="111990" x="1416050" y="3663950"/>
          <p14:tracePt t="112061" x="1416050" y="3670300"/>
          <p14:tracePt t="112068" x="1422400" y="3676650"/>
          <p14:tracePt t="112078" x="1428750" y="3676650"/>
          <p14:tracePt t="112089" x="1441450" y="3689350"/>
          <p14:tracePt t="112105" x="1479550" y="3702050"/>
          <p14:tracePt t="112121" x="1504950" y="3714750"/>
          <p14:tracePt t="112138" x="1536700" y="3721100"/>
          <p14:tracePt t="112154" x="1536700" y="3727450"/>
          <p14:tracePt t="112240" x="1543050" y="3727450"/>
          <p14:tracePt t="112249" x="1549400" y="3727450"/>
          <p14:tracePt t="112259" x="1555750" y="3727450"/>
          <p14:tracePt t="112344" x="1549400" y="3727450"/>
          <p14:tracePt t="112352" x="1524000" y="3727450"/>
          <p14:tracePt t="112369" x="1504950" y="3727450"/>
          <p14:tracePt t="112376" x="1498600" y="3727450"/>
          <p14:tracePt t="112387" x="1492250" y="3727450"/>
          <p14:tracePt t="112457" x="1524000" y="3727450"/>
          <p14:tracePt t="112464" x="1593850" y="3727450"/>
          <p14:tracePt t="112473" x="1676400" y="3746500"/>
          <p14:tracePt t="112487" x="1892300" y="3784600"/>
          <p14:tracePt t="112504" x="2095500" y="3816350"/>
          <p14:tracePt t="112521" x="2222500" y="3835400"/>
          <p14:tracePt t="112538" x="2247900" y="3841750"/>
          <p14:tracePt t="112555" x="2254250" y="3841750"/>
          <p14:tracePt t="112627" x="2254250" y="3848100"/>
          <p14:tracePt t="112633" x="2247900" y="3848100"/>
          <p14:tracePt t="112641" x="2216150" y="3848100"/>
          <p14:tracePt t="112654" x="2165350" y="3848100"/>
          <p14:tracePt t="112671" x="2038350" y="3848100"/>
          <p14:tracePt t="112687" x="1854200" y="3835400"/>
          <p14:tracePt t="112704" x="1816100" y="3829050"/>
          <p14:tracePt t="112721" x="1803400" y="3829050"/>
          <p14:tracePt t="112784" x="1816100" y="3822700"/>
          <p14:tracePt t="112792" x="1828800" y="3822700"/>
          <p14:tracePt t="112804" x="1860550" y="3816350"/>
          <p14:tracePt t="112821" x="1936750" y="3810000"/>
          <p14:tracePt t="112838" x="2082800" y="3810000"/>
          <p14:tracePt t="112840" x="2171700" y="3810000"/>
          <p14:tracePt t="112854" x="2254250" y="3810000"/>
          <p14:tracePt t="112871" x="2400300" y="3810000"/>
          <p14:tracePt t="112873" x="2438400" y="3810000"/>
          <p14:tracePt t="112888" x="2463800" y="3810000"/>
          <p14:tracePt t="112904" x="2470150" y="3810000"/>
          <p14:tracePt t="113081" x="2482850" y="3810000"/>
          <p14:tracePt t="113092" x="2495550" y="3810000"/>
          <p14:tracePt t="113111" x="2546350" y="3810000"/>
          <p14:tracePt t="113121" x="2641600" y="3810000"/>
          <p14:tracePt t="113137" x="2768600" y="3810000"/>
          <p14:tracePt t="113154" x="2921000" y="3810000"/>
          <p14:tracePt t="113171" x="3016250" y="3810000"/>
          <p14:tracePt t="113187" x="3048000" y="3810000"/>
          <p14:tracePt t="113204" x="3054350" y="3810000"/>
          <p14:tracePt t="113504" x="3041650" y="3810000"/>
          <p14:tracePt t="113512" x="3028950" y="3810000"/>
          <p14:tracePt t="113520" x="3009900" y="3810000"/>
          <p14:tracePt t="113537" x="2984500" y="3810000"/>
          <p14:tracePt t="113554" x="2971800" y="3810000"/>
          <p14:tracePt t="113571" x="2965450" y="3810000"/>
          <p14:tracePt t="113616" x="2959100" y="3810000"/>
          <p14:tracePt t="113642" x="2952750" y="3810000"/>
          <p14:tracePt t="113786" x="2965450" y="3810000"/>
          <p14:tracePt t="113799" x="2990850" y="3810000"/>
          <p14:tracePt t="113815" x="3060700" y="3810000"/>
          <p14:tracePt t="113834" x="3251200" y="3810000"/>
          <p14:tracePt t="113846" x="3314700" y="3810000"/>
          <p14:tracePt t="113854" x="3390900" y="3810000"/>
          <p14:tracePt t="113871" x="3486150" y="3810000"/>
          <p14:tracePt t="113874" x="3511550" y="3810000"/>
          <p14:tracePt t="113888" x="3524250" y="3810000"/>
          <p14:tracePt t="113904" x="3530600" y="3810000"/>
          <p14:tracePt t="114569" x="3536950" y="3810000"/>
          <p14:tracePt t="114577" x="3543300" y="3803650"/>
          <p14:tracePt t="114588" x="3549650" y="3803650"/>
          <p14:tracePt t="114604" x="3594100" y="3790950"/>
          <p14:tracePt t="114621" x="3644900" y="3784600"/>
          <p14:tracePt t="114624" x="3676650" y="3784600"/>
          <p14:tracePt t="114637" x="3727450" y="3778250"/>
          <p14:tracePt t="114654" x="3816350" y="3771900"/>
          <p14:tracePt t="114656" x="3860800" y="3771900"/>
          <p14:tracePt t="114670" x="3905250" y="3771900"/>
          <p14:tracePt t="114687" x="3968750" y="3771900"/>
          <p14:tracePt t="114704" x="4025900" y="3771900"/>
          <p14:tracePt t="114720" x="4044950" y="3771900"/>
          <p14:tracePt t="115272" x="0" y="0"/>
        </p14:tracePtLst>
        <p14:tracePtLst>
          <p14:tracePt t="116030" x="4311650" y="3714750"/>
          <p14:tracePt t="116130" x="4337050" y="3714750"/>
          <p14:tracePt t="116148" x="4400550" y="3714750"/>
          <p14:tracePt t="116164" x="4489450" y="3714750"/>
          <p14:tracePt t="116170" x="4552950" y="3714750"/>
          <p14:tracePt t="116182" x="4616450" y="3714750"/>
          <p14:tracePt t="116190" x="4692650" y="3714750"/>
          <p14:tracePt t="116204" x="4870450" y="3714750"/>
          <p14:tracePt t="116220" x="5067300" y="3714750"/>
          <p14:tracePt t="116236" x="5276850" y="3714750"/>
          <p14:tracePt t="116253" x="5486400" y="3714750"/>
          <p14:tracePt t="116256" x="5575300" y="3714750"/>
          <p14:tracePt t="116270" x="5657850" y="3714750"/>
          <p14:tracePt t="116272" x="5721350" y="3714750"/>
          <p14:tracePt t="116286" x="5772150" y="3714750"/>
          <p14:tracePt t="116303" x="5816600" y="3714750"/>
          <p14:tracePt t="116304" x="5822950" y="3714750"/>
          <p14:tracePt t="116457" x="5810250" y="3714750"/>
          <p14:tracePt t="116469" x="5791200" y="3714750"/>
          <p14:tracePt t="116486" x="5683250" y="3714750"/>
          <p14:tracePt t="116504" x="5454650" y="3714750"/>
          <p14:tracePt t="116520" x="5314950" y="3714750"/>
          <p14:tracePt t="116536" x="5226050" y="3714750"/>
          <p14:tracePt t="116553" x="5207000" y="3714750"/>
          <p14:tracePt t="116570" x="5200650" y="3714750"/>
          <p14:tracePt t="116689" x="5213350" y="3714750"/>
          <p14:tracePt t="116698" x="5245100" y="3714750"/>
          <p14:tracePt t="116705" x="5308600" y="3714750"/>
          <p14:tracePt t="116719" x="5499100" y="3714750"/>
          <p14:tracePt t="116736" x="5727700" y="3714750"/>
          <p14:tracePt t="116753" x="5969000" y="3714750"/>
          <p14:tracePt t="116769" x="6172200" y="3714750"/>
          <p14:tracePt t="116786" x="6318250" y="3714750"/>
          <p14:tracePt t="116803" x="6394450" y="3714750"/>
          <p14:tracePt t="116819" x="6419850" y="3714750"/>
          <p14:tracePt t="116836" x="6432550" y="3714750"/>
          <p14:tracePt t="117034" x="6426200" y="3714750"/>
          <p14:tracePt t="117046" x="6394450" y="3714750"/>
          <p14:tracePt t="117060" x="6286500" y="3714750"/>
          <p14:tracePt t="117075" x="6121400" y="3714750"/>
          <p14:tracePt t="117087" x="6026150" y="3714750"/>
          <p14:tracePt t="117104" x="5854700" y="3714750"/>
          <p14:tracePt t="117106" x="5784850" y="3714750"/>
          <p14:tracePt t="117120" x="5664200" y="3714750"/>
          <p14:tracePt t="117137" x="5581650" y="3714750"/>
          <p14:tracePt t="117153" x="5530850" y="3714750"/>
          <p14:tracePt t="117169" x="5511800" y="3714750"/>
          <p14:tracePt t="117290" x="5518150" y="3714750"/>
          <p14:tracePt t="117298" x="5556250" y="3714750"/>
          <p14:tracePt t="117308" x="5619750" y="3714750"/>
          <p14:tracePt t="117320" x="5810250" y="3714750"/>
          <p14:tracePt t="117337" x="6070600" y="3714750"/>
          <p14:tracePt t="117353" x="6356350" y="3714750"/>
          <p14:tracePt t="117370" x="6546850" y="3714750"/>
          <p14:tracePt t="117387" x="6648450" y="3714750"/>
          <p14:tracePt t="117403" x="6680200" y="3714750"/>
          <p14:tracePt t="117571" x="6661150" y="3714750"/>
          <p14:tracePt t="117582" x="6604000" y="3714750"/>
          <p14:tracePt t="117596" x="6445250" y="3714750"/>
          <p14:tracePt t="117612" x="6210300" y="3714750"/>
          <p14:tracePt t="117624" x="5886450" y="3714750"/>
          <p14:tracePt t="117636" x="5753100" y="3714750"/>
          <p14:tracePt t="117653" x="5556250" y="3714750"/>
          <p14:tracePt t="117670" x="5492750" y="3714750"/>
          <p14:tracePt t="117673" x="5486400" y="3714750"/>
          <p14:tracePt t="117686" x="5480050" y="3714750"/>
          <p14:tracePt t="117780" x="5492750" y="3714750"/>
          <p14:tracePt t="117796" x="5575300" y="3714750"/>
          <p14:tracePt t="117814" x="5746750" y="3714750"/>
          <p14:tracePt t="117828" x="6000750" y="3714750"/>
          <p14:tracePt t="117834" x="6178550" y="3714750"/>
          <p14:tracePt t="117843" x="6330950" y="3714750"/>
          <p14:tracePt t="117853" x="6457950" y="3714750"/>
          <p14:tracePt t="117870" x="6648450" y="3714750"/>
          <p14:tracePt t="117874" x="6692900" y="3714750"/>
          <p14:tracePt t="117887" x="6711950" y="3714750"/>
          <p14:tracePt t="117903" x="6724650" y="3714750"/>
          <p14:tracePt t="118020" x="6711950" y="3714750"/>
          <p14:tracePt t="118034" x="6648450" y="3714750"/>
          <p14:tracePt t="118049" x="6496050" y="3714750"/>
          <p14:tracePt t="118066" x="6280150" y="3714750"/>
          <p14:tracePt t="118075" x="6153150" y="3714750"/>
          <p14:tracePt t="118086" x="6019800" y="3714750"/>
          <p14:tracePt t="118090" x="5886450" y="3714750"/>
          <p14:tracePt t="118102" x="5784850" y="3714750"/>
          <p14:tracePt t="118119" x="5645150" y="3714750"/>
          <p14:tracePt t="118121" x="5619750" y="3714750"/>
          <p14:tracePt t="118136" x="5607050" y="3714750"/>
          <p14:tracePt t="118209" x="5619750" y="3714750"/>
          <p14:tracePt t="118217" x="5645150" y="3714750"/>
          <p14:tracePt t="118224" x="5670550" y="3714750"/>
          <p14:tracePt t="118235" x="5715000" y="3714750"/>
          <p14:tracePt t="118252" x="5873750" y="3714750"/>
          <p14:tracePt t="118269" x="6057900" y="3714750"/>
          <p14:tracePt t="118286" x="6235700" y="3714750"/>
          <p14:tracePt t="118289" x="6299200" y="3714750"/>
          <p14:tracePt t="118302" x="6330950" y="3714750"/>
          <p14:tracePt t="118319" x="6356350" y="3714750"/>
          <p14:tracePt t="118335" x="6362700" y="3714750"/>
          <p14:tracePt t="118440" x="6356350" y="3714750"/>
          <p14:tracePt t="118448" x="6343650" y="3714750"/>
          <p14:tracePt t="118457" x="6318250" y="3714750"/>
          <p14:tracePt t="118469" x="6286500" y="3714750"/>
          <p14:tracePt t="118485" x="6172200" y="3714750"/>
          <p14:tracePt t="118502" x="6000750" y="3714750"/>
          <p14:tracePt t="118504" x="5918200" y="3714750"/>
          <p14:tracePt t="118519" x="5842000" y="3714750"/>
          <p14:tracePt t="118536" x="5715000" y="3714750"/>
          <p14:tracePt t="118552" x="5702300" y="3714750"/>
          <p14:tracePt t="118569" x="5695950" y="3714750"/>
          <p14:tracePt t="118649" x="5721350" y="3714750"/>
          <p14:tracePt t="118657" x="5753100" y="3714750"/>
          <p14:tracePt t="118669" x="5797550" y="3714750"/>
          <p14:tracePt t="118686" x="5911850" y="3714750"/>
          <p14:tracePt t="118702" x="6007100" y="3714750"/>
          <p14:tracePt t="118719" x="6038850" y="3714750"/>
          <p14:tracePt t="118777" x="6019800" y="3714750"/>
          <p14:tracePt t="118787" x="5975350" y="3714750"/>
          <p14:tracePt t="118802" x="5822950" y="3714750"/>
          <p14:tracePt t="118819" x="5645150" y="3714750"/>
          <p14:tracePt t="118836" x="5499100" y="3714750"/>
          <p14:tracePt t="118841" x="5467350" y="3714750"/>
          <p14:tracePt t="118853" x="5441950" y="3714750"/>
          <p14:tracePt t="118869" x="5435600" y="3714750"/>
          <p14:tracePt t="118922" x="5435600" y="3708400"/>
          <p14:tracePt t="118933" x="5454650" y="3708400"/>
          <p14:tracePt t="118944" x="5556250" y="3708400"/>
          <p14:tracePt t="118954" x="5632450" y="3708400"/>
          <p14:tracePt t="118970" x="5829300" y="3708400"/>
          <p14:tracePt t="118985" x="6038850" y="3708400"/>
          <p14:tracePt t="119002" x="6210300" y="3708400"/>
          <p14:tracePt t="119019" x="6267450" y="3708400"/>
          <p14:tracePt t="119035" x="6286500" y="3708400"/>
          <p14:tracePt t="119088" x="6267450" y="3708400"/>
          <p14:tracePt t="119096" x="6229350" y="3708400"/>
          <p14:tracePt t="119105" x="6184900" y="3708400"/>
          <p14:tracePt t="119119" x="6146800" y="3708400"/>
          <p14:tracePt t="119121" x="6108700" y="3708400"/>
          <p14:tracePt t="119136" x="6070600" y="3708400"/>
          <p14:tracePt t="119152" x="6064250" y="3708400"/>
          <p14:tracePt t="119225" x="6076950" y="3708400"/>
          <p14:tracePt t="119233" x="6096000" y="3708400"/>
          <p14:tracePt t="119241" x="6127750" y="3708400"/>
          <p14:tracePt t="119252" x="6172200" y="3708400"/>
          <p14:tracePt t="119269" x="6248400" y="3708400"/>
          <p14:tracePt t="119285" x="6286500" y="3708400"/>
          <p14:tracePt t="119302" x="6305550" y="3708400"/>
          <p14:tracePt t="119304" x="6311900" y="3708400"/>
          <p14:tracePt t="120378" x="0" y="0"/>
        </p14:tracePtLst>
        <p14:tracePtLst>
          <p14:tracePt t="121934" x="1428750" y="4070350"/>
          <p14:tracePt t="122098" x="1428750" y="4083050"/>
          <p14:tracePt t="122114" x="1422400" y="4140200"/>
          <p14:tracePt t="122131" x="1416050" y="4171950"/>
          <p14:tracePt t="122149" x="1403350" y="4197350"/>
          <p14:tracePt t="122289" x="1409700" y="4197350"/>
          <p14:tracePt t="122298" x="1409700" y="4178300"/>
          <p14:tracePt t="122308" x="1416050" y="4159250"/>
          <p14:tracePt t="122318" x="1428750" y="4140200"/>
          <p14:tracePt t="122334" x="1447800" y="4121150"/>
          <p14:tracePt t="122351" x="1466850" y="4095750"/>
          <p14:tracePt t="122352" x="1466850" y="4089400"/>
          <p14:tracePt t="122368" x="1485900" y="4070350"/>
          <p14:tracePt t="122385" x="1492250" y="4051300"/>
          <p14:tracePt t="122401" x="1498600" y="4051300"/>
          <p14:tracePt t="122450" x="1504950" y="4051300"/>
          <p14:tracePt t="122457" x="1511300" y="4051300"/>
          <p14:tracePt t="122467" x="1517650" y="4051300"/>
          <p14:tracePt t="122484" x="1543050" y="4051300"/>
          <p14:tracePt t="122501" x="1568450" y="4051300"/>
          <p14:tracePt t="122517" x="1581150" y="4051300"/>
          <p14:tracePt t="122534" x="1587500" y="4051300"/>
          <p14:tracePt t="122552" x="1606550" y="4051300"/>
          <p14:tracePt t="122568" x="1612900" y="4064000"/>
          <p14:tracePt t="122584" x="1619250" y="4102100"/>
          <p14:tracePt t="122601" x="1619250" y="4121150"/>
          <p14:tracePt t="122618" x="1619250" y="4140200"/>
          <p14:tracePt t="122634" x="1619250" y="4152900"/>
          <p14:tracePt t="122730" x="1625600" y="4146550"/>
          <p14:tracePt t="122736" x="1631950" y="4146550"/>
          <p14:tracePt t="122750" x="1644650" y="4133850"/>
          <p14:tracePt t="122767" x="1670050" y="4089400"/>
          <p14:tracePt t="122784" x="1676400" y="4083050"/>
          <p14:tracePt t="122801" x="1676400" y="4076700"/>
          <p14:tracePt t="122881" x="1676400" y="4083050"/>
          <p14:tracePt t="122896" x="1676400" y="4121150"/>
          <p14:tracePt t="122911" x="1676400" y="4146550"/>
          <p14:tracePt t="122925" x="1657350" y="4171950"/>
          <p14:tracePt t="122935" x="1651000" y="4191000"/>
          <p14:tracePt t="122938" x="1644650" y="4203700"/>
          <p14:tracePt t="122951" x="1644650" y="4210050"/>
          <p14:tracePt t="122968" x="1644650" y="4222750"/>
          <p14:tracePt t="123042" x="1644650" y="4216400"/>
          <p14:tracePt t="123049" x="1644650" y="4197350"/>
          <p14:tracePt t="123058" x="1644650" y="4178300"/>
          <p14:tracePt t="123067" x="1644650" y="4165600"/>
          <p14:tracePt t="123084" x="1657350" y="4133850"/>
          <p14:tracePt t="123101" x="1670050" y="4108450"/>
          <p14:tracePt t="123118" x="1676400" y="4095750"/>
          <p14:tracePt t="123134" x="1676400" y="4089400"/>
          <p14:tracePt t="123177" x="1689100" y="4089400"/>
          <p14:tracePt t="123185" x="1689100" y="4095750"/>
          <p14:tracePt t="123193" x="1689100" y="4108450"/>
          <p14:tracePt t="123201" x="1689100" y="4127500"/>
          <p14:tracePt t="123217" x="1689100" y="4159250"/>
          <p14:tracePt t="123235" x="1689100" y="4184650"/>
          <p14:tracePt t="123251" x="1689100" y="4203700"/>
          <p14:tracePt t="123377" x="1695450" y="4210050"/>
          <p14:tracePt t="123410" x="1701800" y="4210050"/>
          <p14:tracePt t="123433" x="1708150" y="4197350"/>
          <p14:tracePt t="123433" x="0" y="0"/>
        </p14:tracePtLst>
        <p14:tracePtLst>
          <p14:tracePt t="123717" x="1924050" y="4051300"/>
          <p14:tracePt t="123769" x="1930400" y="4051300"/>
          <p14:tracePt t="123782" x="1943100" y="4051300"/>
          <p14:tracePt t="123797" x="1987550" y="4051300"/>
          <p14:tracePt t="123800" x="2019300" y="4051300"/>
          <p14:tracePt t="123817" x="2095500" y="4051300"/>
          <p14:tracePt t="123834" x="2165350" y="4051300"/>
          <p14:tracePt t="123850" x="2203450" y="4051300"/>
          <p14:tracePt t="123868" x="2222500" y="4051300"/>
          <p14:tracePt t="123885" x="2260600" y="4051300"/>
          <p14:tracePt t="123888" x="2266950" y="4051300"/>
          <p14:tracePt t="123901" x="2286000" y="4051300"/>
          <p14:tracePt t="123918" x="2305050" y="4051300"/>
          <p14:tracePt t="123920" x="2324100" y="4051300"/>
          <p14:tracePt t="123934" x="2336800" y="4051300"/>
          <p14:tracePt t="123967" x="2349500" y="4051300"/>
          <p14:tracePt t="124171" x="2343150" y="4051300"/>
          <p14:tracePt t="124185" x="2336800" y="4051300"/>
          <p14:tracePt t="124201" x="2190750" y="4076700"/>
          <p14:tracePt t="124218" x="2032000" y="4076700"/>
          <p14:tracePt t="124234" x="1898650" y="4076700"/>
          <p14:tracePt t="124250" x="1847850" y="4076700"/>
          <p14:tracePt t="124267" x="1835150" y="4076700"/>
          <p14:tracePt t="124336" x="1841500" y="4076700"/>
          <p14:tracePt t="124344" x="1854200" y="4076700"/>
          <p14:tracePt t="124353" x="1879600" y="4076700"/>
          <p14:tracePt t="124367" x="1911350" y="4076700"/>
          <p14:tracePt t="124384" x="2063750" y="4076700"/>
          <p14:tracePt t="124400" x="2127250" y="4076700"/>
          <p14:tracePt t="124417" x="2146300" y="4076700"/>
          <p14:tracePt t="124501" x="2139950" y="4076700"/>
          <p14:tracePt t="124510" x="2120900" y="4076700"/>
          <p14:tracePt t="124518" x="2108200" y="4083050"/>
          <p14:tracePt t="124534" x="2076450" y="4083050"/>
          <p14:tracePt t="124550" x="2044700" y="4095750"/>
          <p14:tracePt t="124552" x="2032000" y="4095750"/>
          <p14:tracePt t="124567" x="2025650" y="4095750"/>
          <p14:tracePt t="124584" x="2012950" y="4095750"/>
          <p14:tracePt t="124640" x="2032000" y="4102100"/>
          <p14:tracePt t="124650" x="2044700" y="4108450"/>
          <p14:tracePt t="124657" x="2063750" y="4114800"/>
          <p14:tracePt t="124666" x="2076450" y="4114800"/>
          <p14:tracePt t="124684" x="2101850" y="4121150"/>
          <p14:tracePt t="124700" x="2108200" y="4127500"/>
          <p14:tracePt t="124834" x="2101850" y="4127500"/>
          <p14:tracePt t="124842" x="2095500" y="4127500"/>
          <p14:tracePt t="124858" x="2082800" y="4127500"/>
          <p14:tracePt t="124867" x="2076450" y="4127500"/>
          <p14:tracePt t="124884" x="2051050" y="4127500"/>
          <p14:tracePt t="124901" x="2038350" y="4127500"/>
          <p14:tracePt t="124904" x="2032000" y="4127500"/>
          <p14:tracePt t="124918" x="2012950" y="4127500"/>
          <p14:tracePt t="124935" x="1962150" y="4127500"/>
          <p14:tracePt t="124950" x="1917700" y="4127500"/>
          <p14:tracePt t="124966" x="1879600" y="4127500"/>
          <p14:tracePt t="124983" x="1847850" y="4127500"/>
          <p14:tracePt t="125064" x="0" y="0"/>
        </p14:tracePtLst>
        <p14:tracePtLst>
          <p14:tracePt t="125395" x="2159000" y="4038600"/>
          <p14:tracePt t="125434" x="2159000" y="4032250"/>
          <p14:tracePt t="125440" x="2152650" y="4032250"/>
          <p14:tracePt t="125450" x="2152650" y="4044950"/>
          <p14:tracePt t="125467" x="2127250" y="4089400"/>
          <p14:tracePt t="125483" x="2114550" y="4146550"/>
          <p14:tracePt t="125500" x="2114550" y="4165600"/>
          <p14:tracePt t="125516" x="2114550" y="4184650"/>
          <p14:tracePt t="125534" x="2114550" y="4191000"/>
          <p14:tracePt t="125610" x="2127250" y="4184650"/>
          <p14:tracePt t="125618" x="2146300" y="4165600"/>
          <p14:tracePt t="125633" x="2190750" y="4095750"/>
          <p14:tracePt t="125650" x="2241550" y="4019550"/>
          <p14:tracePt t="125667" x="2266950" y="3975100"/>
          <p14:tracePt t="125684" x="2279650" y="3956050"/>
          <p14:tracePt t="125832" x="0" y="0"/>
        </p14:tracePtLst>
        <p14:tracePtLst>
          <p14:tracePt t="126753" x="5486400" y="5073650"/>
          <p14:tracePt t="126785" x="5486400" y="5080000"/>
          <p14:tracePt t="126795" x="5486400" y="5111750"/>
          <p14:tracePt t="126803" x="5486400" y="5162550"/>
          <p14:tracePt t="126816" x="5486400" y="5283200"/>
          <p14:tracePt t="126833" x="5486400" y="5378450"/>
          <p14:tracePt t="126849" x="5486400" y="5416550"/>
          <p14:tracePt t="126866" x="5486400" y="5429250"/>
          <p14:tracePt t="126928" x="5499100" y="5429250"/>
          <p14:tracePt t="126937" x="5511800" y="5422900"/>
          <p14:tracePt t="126950" x="5524500" y="5403850"/>
          <p14:tracePt t="126967" x="5549900" y="5334000"/>
          <p14:tracePt t="126983" x="5588000" y="5245100"/>
          <p14:tracePt t="127000" x="5619750" y="5162550"/>
          <p14:tracePt t="127016" x="5632450" y="5143500"/>
          <p14:tracePt t="127033" x="5638800" y="5130800"/>
          <p14:tracePt t="127049" x="5657850" y="5130800"/>
          <p14:tracePt t="127066" x="5676900" y="5130800"/>
          <p14:tracePt t="127083" x="5695950" y="5130800"/>
          <p14:tracePt t="127099" x="5715000" y="5156200"/>
          <p14:tracePt t="127116" x="5734050" y="5226050"/>
          <p14:tracePt t="127133" x="5759450" y="5314950"/>
          <p14:tracePt t="127150" x="5772150" y="5372100"/>
          <p14:tracePt t="127152" x="5772150" y="5378450"/>
          <p14:tracePt t="127166" x="5778500" y="5397500"/>
          <p14:tracePt t="127266" x="5784850" y="5391150"/>
          <p14:tracePt t="127280" x="5784850" y="5378450"/>
          <p14:tracePt t="127297" x="5797550" y="5276850"/>
          <p14:tracePt t="127309" x="5803900" y="5257800"/>
          <p14:tracePt t="127318" x="5803900" y="5238750"/>
          <p14:tracePt t="127333" x="5803900" y="5200650"/>
          <p14:tracePt t="127335" x="5803900" y="5194300"/>
          <p14:tracePt t="127349" x="5803900" y="5187950"/>
          <p14:tracePt t="127457" x="5803900" y="5207000"/>
          <p14:tracePt t="127464" x="5803900" y="5251450"/>
          <p14:tracePt t="127472" x="5803900" y="5289550"/>
          <p14:tracePt t="127482" x="5803900" y="5334000"/>
          <p14:tracePt t="127499" x="5803900" y="5384800"/>
          <p14:tracePt t="127516" x="5803900" y="5403850"/>
          <p14:tracePt t="127532" x="5803900" y="5410200"/>
          <p14:tracePt t="127585" x="5803900" y="5397500"/>
          <p14:tracePt t="127592" x="5803900" y="5378450"/>
          <p14:tracePt t="127600" x="5797550" y="5353050"/>
          <p14:tracePt t="127616" x="5772150" y="5270500"/>
          <p14:tracePt t="127632" x="5740400" y="5200650"/>
          <p14:tracePt t="127649" x="5708650" y="5149850"/>
          <p14:tracePt t="127666" x="5683250" y="5137150"/>
          <p14:tracePt t="127683" x="5683250" y="5130800"/>
          <p14:tracePt t="127809" x="5676900" y="5124450"/>
          <p14:tracePt t="127821" x="5670550" y="5118100"/>
          <p14:tracePt t="127842" x="5651500" y="5073650"/>
          <p14:tracePt t="127852" x="5645150" y="5067300"/>
          <p14:tracePt t="127866" x="5638800" y="5054600"/>
          <p14:tracePt t="127979" x="5632450" y="5054600"/>
          <p14:tracePt t="127996" x="5626100" y="5048250"/>
          <p14:tracePt t="128011" x="5619750" y="5041900"/>
          <p14:tracePt t="128060" x="5613400" y="5041900"/>
          <p14:tracePt t="128068" x="5607050" y="5041900"/>
          <p14:tracePt t="128082" x="5600700" y="5041900"/>
          <p14:tracePt t="128225" x="5613400" y="5041900"/>
          <p14:tracePt t="128234" x="5645150" y="5041900"/>
          <p14:tracePt t="128249" x="5695950" y="5054600"/>
          <p14:tracePt t="128266" x="5746750" y="5060950"/>
          <p14:tracePt t="128282" x="5759450" y="5060950"/>
          <p14:tracePt t="128299" x="5765800" y="5060950"/>
          <p14:tracePt t="128386" x="5746750" y="5054600"/>
          <p14:tracePt t="128394" x="5715000" y="5048250"/>
          <p14:tracePt t="128404" x="5664200" y="5029200"/>
          <p14:tracePt t="128417" x="5568950" y="5010150"/>
          <p14:tracePt t="128433" x="5530850" y="5003800"/>
          <p14:tracePt t="128449" x="5524500" y="5003800"/>
          <p14:tracePt t="128465" x="5505450" y="5003800"/>
          <p14:tracePt t="128482" x="5505450" y="5016500"/>
          <p14:tracePt t="128499" x="5505450" y="5048250"/>
          <p14:tracePt t="128515" x="5511800" y="5092700"/>
          <p14:tracePt t="128532" x="5537200" y="5156200"/>
          <p14:tracePt t="128549" x="5562600" y="5200650"/>
          <p14:tracePt t="128565" x="5568950" y="5232400"/>
          <p14:tracePt t="128665" x="5568950" y="5213350"/>
          <p14:tracePt t="128672" x="5549900" y="5187950"/>
          <p14:tracePt t="128682" x="5530850" y="5156200"/>
          <p14:tracePt t="128699" x="5492750" y="5073650"/>
          <p14:tracePt t="128716" x="5448300" y="5010150"/>
          <p14:tracePt t="128732" x="5429250" y="4984750"/>
          <p14:tracePt t="128748" x="5429250" y="4978400"/>
          <p14:tracePt t="128874" x="0" y="0"/>
        </p14:tracePtLst>
        <p14:tracePtLst>
          <p14:tracePt t="129658" x="2146300" y="3898900"/>
          <p14:tracePt t="129691" x="2146300" y="3905250"/>
          <p14:tracePt t="129702" x="2146300" y="3937000"/>
          <p14:tracePt t="129716" x="2146300" y="4013200"/>
          <p14:tracePt t="129733" x="2146300" y="4095750"/>
          <p14:tracePt t="129736" x="2146300" y="4133850"/>
          <p14:tracePt t="129749" x="2146300" y="4146550"/>
          <p14:tracePt t="129765" x="2146300" y="4165600"/>
          <p14:tracePt t="129833" x="2152650" y="4152900"/>
          <p14:tracePt t="129841" x="2165350" y="4127500"/>
          <p14:tracePt t="129850" x="2184400" y="4089400"/>
          <p14:tracePt t="129865" x="2203450" y="4032250"/>
          <p14:tracePt t="129882" x="2228850" y="3968750"/>
          <p14:tracePt t="129899" x="2241550" y="3943350"/>
          <p14:tracePt t="129915" x="2247900" y="3937000"/>
          <p14:tracePt t="129979" x="2247900" y="3943350"/>
          <p14:tracePt t="129988" x="2247900" y="3956050"/>
          <p14:tracePt t="129998" x="2247900" y="3975100"/>
          <p14:tracePt t="130016" x="2247900" y="3994150"/>
          <p14:tracePt t="130032" x="2247900" y="4019550"/>
          <p14:tracePt t="130049" x="2247900" y="4044950"/>
          <p14:tracePt t="130065" x="2247900" y="4070350"/>
          <p14:tracePt t="130082" x="2247900" y="4083050"/>
          <p14:tracePt t="130123" x="2247900" y="4070350"/>
          <p14:tracePt t="130132" x="2247900" y="4051300"/>
          <p14:tracePt t="130149" x="2247900" y="3994150"/>
          <p14:tracePt t="130166" x="2247900" y="3937000"/>
          <p14:tracePt t="130169" x="2247900" y="3911600"/>
          <p14:tracePt t="130183" x="2247900" y="3898900"/>
          <p14:tracePt t="130199" x="2247900" y="3886200"/>
          <p14:tracePt t="130249" x="2247900" y="3917950"/>
          <p14:tracePt t="130259" x="2247900" y="3949700"/>
          <p14:tracePt t="130269" x="2247900" y="3987800"/>
          <p14:tracePt t="130282" x="2247900" y="4057650"/>
          <p14:tracePt t="130298" x="2247900" y="4083050"/>
          <p14:tracePt t="130315" x="2247900" y="4089400"/>
          <p14:tracePt t="130377" x="2247900" y="4076700"/>
          <p14:tracePt t="130387" x="2247900" y="4044950"/>
          <p14:tracePt t="130399" x="2247900" y="4032250"/>
          <p14:tracePt t="130415" x="2247900" y="4000500"/>
          <p14:tracePt t="130433" x="2247900" y="3981450"/>
          <p14:tracePt t="130584" x="0" y="0"/>
        </p14:tracePtLst>
        <p14:tracePtLst>
          <p14:tracePt t="131649" x="1543050" y="3898900"/>
          <p14:tracePt t="131684" x="1530350" y="3898900"/>
          <p14:tracePt t="131700" x="1517650" y="3924300"/>
          <p14:tracePt t="131718" x="1485900" y="4006850"/>
          <p14:tracePt t="131720" x="1473200" y="4057650"/>
          <p14:tracePt t="131731" x="1460500" y="4114800"/>
          <p14:tracePt t="131748" x="1454150" y="4222750"/>
          <p14:tracePt t="131765" x="1454150" y="4279900"/>
          <p14:tracePt t="131781" x="1454150" y="4318000"/>
          <p14:tracePt t="131797" x="1454150" y="4349750"/>
          <p14:tracePt t="131814" x="1460500" y="4349750"/>
          <p14:tracePt t="131831" x="1485900" y="4349750"/>
          <p14:tracePt t="131834" x="1517650" y="4349750"/>
          <p14:tracePt t="131847" x="1651000" y="4330700"/>
          <p14:tracePt t="131864" x="1847850" y="4305300"/>
          <p14:tracePt t="131881" x="2063750" y="4286250"/>
          <p14:tracePt t="131897" x="2197100" y="4286250"/>
          <p14:tracePt t="131914" x="2260600" y="4286250"/>
          <p14:tracePt t="131931" x="2266950" y="4286250"/>
          <p14:tracePt t="131965" x="2273300" y="4286250"/>
          <p14:tracePt t="131981" x="2286000" y="4267200"/>
          <p14:tracePt t="131997" x="2298700" y="4235450"/>
          <p14:tracePt t="132014" x="2311400" y="4184650"/>
          <p14:tracePt t="132016" x="2317750" y="4159250"/>
          <p14:tracePt t="132031" x="2317750" y="4146550"/>
          <p14:tracePt t="132047" x="2317750" y="4083050"/>
          <p14:tracePt t="132064" x="2311400" y="4025900"/>
          <p14:tracePt t="132081" x="2292350" y="3994150"/>
          <p14:tracePt t="132097" x="2286000" y="3981450"/>
          <p14:tracePt t="132114" x="2273300" y="3962400"/>
          <p14:tracePt t="132161" x="2266950" y="3962400"/>
          <p14:tracePt t="132185" x="2260600" y="3962400"/>
          <p14:tracePt t="132202" x="2254250" y="3962400"/>
          <p14:tracePt t="132209" x="2247900" y="3981450"/>
          <p14:tracePt t="132218" x="2235200" y="4006850"/>
          <p14:tracePt t="132231" x="2209800" y="4076700"/>
          <p14:tracePt t="132248" x="2203450" y="4133850"/>
          <p14:tracePt t="132264" x="2203450" y="4178300"/>
          <p14:tracePt t="132281" x="2203450" y="4184650"/>
          <p14:tracePt t="132323" x="2203450" y="4191000"/>
          <p14:tracePt t="132345" x="2209800" y="4191000"/>
          <p14:tracePt t="132354" x="2209800" y="4184650"/>
          <p14:tracePt t="132364" x="2216150" y="4184650"/>
          <p14:tracePt t="132381" x="2228850" y="4152900"/>
          <p14:tracePt t="132397" x="2235200" y="4127500"/>
          <p14:tracePt t="132401" x="2235200" y="4114800"/>
          <p14:tracePt t="132415" x="2241550" y="4108450"/>
          <p14:tracePt t="132432" x="2241550" y="4102100"/>
          <p14:tracePt t="132848" x="0" y="0"/>
        </p14:tracePtLst>
        <p14:tracePtLst>
          <p14:tracePt t="134001" x="2190750" y="4362450"/>
          <p14:tracePt t="134057" x="2184400" y="4368800"/>
          <p14:tracePt t="134081" x="2184400" y="4381500"/>
          <p14:tracePt t="134090" x="2190750" y="4400550"/>
          <p14:tracePt t="134099" x="2203450" y="4419600"/>
          <p14:tracePt t="134114" x="2235200" y="4438650"/>
          <p14:tracePt t="134130" x="2279650" y="4464050"/>
          <p14:tracePt t="134147" x="2355850" y="4489450"/>
          <p14:tracePt t="134164" x="2482850" y="4495800"/>
          <p14:tracePt t="134181" x="2686050" y="4495800"/>
          <p14:tracePt t="134184" x="2800350" y="4495800"/>
          <p14:tracePt t="134197" x="2927350" y="4495800"/>
          <p14:tracePt t="134214" x="3213100" y="4495800"/>
          <p14:tracePt t="134217" x="3346450" y="4495800"/>
          <p14:tracePt t="134230" x="3473450" y="4495800"/>
          <p14:tracePt t="134248" x="3683000" y="4495800"/>
          <p14:tracePt t="134264" x="3937000" y="4489450"/>
          <p14:tracePt t="134281" x="4070350" y="4470400"/>
          <p14:tracePt t="134297" x="4178300" y="4457700"/>
          <p14:tracePt t="134313" x="4337050" y="4457700"/>
          <p14:tracePt t="134330" x="4502150" y="4457700"/>
          <p14:tracePt t="134347" x="4679950" y="4457700"/>
          <p14:tracePt t="134363" x="4864100" y="4457700"/>
          <p14:tracePt t="134380" x="5022850" y="4457700"/>
          <p14:tracePt t="134397" x="5168900" y="4457700"/>
          <p14:tracePt t="134413" x="5346700" y="4457700"/>
          <p14:tracePt t="134430" x="5549900" y="4464050"/>
          <p14:tracePt t="134447" x="5708650" y="4470400"/>
          <p14:tracePt t="134448" x="5772150" y="4470400"/>
          <p14:tracePt t="134464" x="5822950" y="4470400"/>
          <p14:tracePt t="134480" x="5835650" y="4470400"/>
          <p14:tracePt t="134830" x="5829300" y="4470400"/>
          <p14:tracePt t="134842" x="5715000" y="4470400"/>
          <p14:tracePt t="134853" x="5619750" y="4470400"/>
          <p14:tracePt t="134864" x="5340350" y="4470400"/>
          <p14:tracePt t="134880" x="4889500" y="4470400"/>
          <p14:tracePt t="134896" x="4349750" y="4470400"/>
          <p14:tracePt t="134913" x="3746500" y="4470400"/>
          <p14:tracePt t="134930" x="3251200" y="4470400"/>
          <p14:tracePt t="134947" x="2882900" y="4470400"/>
          <p14:tracePt t="134964" x="2635250" y="4470400"/>
          <p14:tracePt t="134980" x="2463800" y="4470400"/>
          <p14:tracePt t="134997" x="2349500" y="4470400"/>
          <p14:tracePt t="135013" x="2266950" y="4483100"/>
          <p14:tracePt t="135030" x="2235200" y="4489450"/>
          <p14:tracePt t="135047" x="2203450" y="4502150"/>
          <p14:tracePt t="135161" x="2235200" y="4502150"/>
          <p14:tracePt t="135173" x="2305050" y="4502150"/>
          <p14:tracePt t="135187" x="2552700" y="4502150"/>
          <p14:tracePt t="135198" x="2774950" y="4502150"/>
          <p14:tracePt t="135200" x="3028950" y="4502150"/>
          <p14:tracePt t="135214" x="3333750" y="4502150"/>
          <p14:tracePt t="135231" x="3975100" y="4502150"/>
          <p14:tracePt t="135235" x="4260850" y="4502150"/>
          <p14:tracePt t="135246" x="4495800" y="4502150"/>
          <p14:tracePt t="135264" x="4826000" y="4502150"/>
          <p14:tracePt t="135280" x="4902200" y="4502150"/>
          <p14:tracePt t="135297" x="4927600" y="4502150"/>
          <p14:tracePt t="135504" x="0" y="0"/>
        </p14:tracePtLst>
        <p14:tracePtLst>
          <p14:tracePt t="137799" x="1695450" y="3829050"/>
          <p14:tracePt t="137812" x="1689100" y="3829050"/>
          <p14:tracePt t="137829" x="1657350" y="3841750"/>
          <p14:tracePt t="137833" x="1651000" y="3848100"/>
          <p14:tracePt t="137845" x="1638300" y="3860800"/>
          <p14:tracePt t="137862" x="1612900" y="3873500"/>
          <p14:tracePt t="137879" x="1593850" y="3905250"/>
          <p14:tracePt t="137880" x="1574800" y="3924300"/>
          <p14:tracePt t="137895" x="1530350" y="3981450"/>
          <p14:tracePt t="137912" x="1492250" y="4032250"/>
          <p14:tracePt t="137929" x="1460500" y="4076700"/>
          <p14:tracePt t="137946" x="1441450" y="4108450"/>
          <p14:tracePt t="137962" x="1422400" y="4127500"/>
          <p14:tracePt t="137979" x="1416050" y="4152900"/>
          <p14:tracePt t="137996" x="1403350" y="4171950"/>
          <p14:tracePt t="138012" x="1390650" y="4210050"/>
          <p14:tracePt t="138029" x="1384300" y="4241800"/>
          <p14:tracePt t="138045" x="1371600" y="4286250"/>
          <p14:tracePt t="138062" x="1358900" y="4318000"/>
          <p14:tracePt t="138064" x="1352550" y="4337050"/>
          <p14:tracePt t="138079" x="1352550" y="4343400"/>
          <p14:tracePt t="138096" x="1352550" y="4381500"/>
          <p14:tracePt t="138112" x="1346200" y="4413250"/>
          <p14:tracePt t="138129" x="1333500" y="4445000"/>
          <p14:tracePt t="138145" x="1333500" y="4483100"/>
          <p14:tracePt t="138162" x="1327150" y="4508500"/>
          <p14:tracePt t="138179" x="1327150" y="4546600"/>
          <p14:tracePt t="138196" x="1327150" y="4572000"/>
          <p14:tracePt t="138212" x="1327150" y="4597400"/>
          <p14:tracePt t="138229" x="1327150" y="4616450"/>
          <p14:tracePt t="138232" x="1327150" y="4629150"/>
          <p14:tracePt t="138246" x="1327150" y="4635500"/>
          <p14:tracePt t="138262" x="1327150" y="4648200"/>
          <p14:tracePt t="138279" x="1327150" y="4654550"/>
          <p14:tracePt t="138279" x="1333500" y="4667250"/>
          <p14:tracePt t="138312" x="1352550" y="4673600"/>
          <p14:tracePt t="138329" x="1365250" y="4679950"/>
          <p14:tracePt t="138345" x="1397000" y="4692650"/>
          <p14:tracePt t="138362" x="1441450" y="4699000"/>
          <p14:tracePt t="138379" x="1524000" y="4711700"/>
          <p14:tracePt t="138395" x="1619250" y="4737100"/>
          <p14:tracePt t="138412" x="1708150" y="4756150"/>
          <p14:tracePt t="138429" x="1784350" y="4775200"/>
          <p14:tracePt t="138446" x="1854200" y="4787900"/>
          <p14:tracePt t="138448" x="1873250" y="4787900"/>
          <p14:tracePt t="138463" x="1892300" y="4787900"/>
          <p14:tracePt t="138465" x="1905000" y="4787900"/>
          <p14:tracePt t="138479" x="1911350" y="4787900"/>
          <p14:tracePt t="138482" x="1917700" y="4787900"/>
          <p14:tracePt t="138496" x="1936750" y="4787900"/>
          <p14:tracePt t="138513" x="1968500" y="4781550"/>
          <p14:tracePt t="138529" x="2006600" y="4749800"/>
          <p14:tracePt t="138546" x="2044700" y="4705350"/>
          <p14:tracePt t="138562" x="2101850" y="4635500"/>
          <p14:tracePt t="138579" x="2171700" y="4559300"/>
          <p14:tracePt t="138595" x="2228850" y="4464050"/>
          <p14:tracePt t="138612" x="2273300" y="4375150"/>
          <p14:tracePt t="138629" x="2330450" y="4279900"/>
          <p14:tracePt t="138645" x="2381250" y="4203700"/>
          <p14:tracePt t="138662" x="2400300" y="4152900"/>
          <p14:tracePt t="138663" x="2413000" y="4133850"/>
          <p14:tracePt t="138679" x="2419350" y="4108450"/>
          <p14:tracePt t="138696" x="2425700" y="4051300"/>
          <p14:tracePt t="138713" x="2425700" y="4019550"/>
          <p14:tracePt t="138729" x="2432050" y="3975100"/>
          <p14:tracePt t="138746" x="2432050" y="3956050"/>
          <p14:tracePt t="138762" x="2432050" y="3937000"/>
          <p14:tracePt t="138779" x="2425700" y="3905250"/>
          <p14:tracePt t="138796" x="2413000" y="3892550"/>
          <p14:tracePt t="138812" x="2387600" y="3873500"/>
          <p14:tracePt t="138829" x="2349500" y="3860800"/>
          <p14:tracePt t="138832" x="2317750" y="3841750"/>
          <p14:tracePt t="138845" x="2279650" y="3829050"/>
          <p14:tracePt t="138862" x="2159000" y="3790950"/>
          <p14:tracePt t="138879" x="2012950" y="3759200"/>
          <p14:tracePt t="138880" x="1949450" y="3740150"/>
          <p14:tracePt t="138895" x="1828800" y="3733800"/>
          <p14:tracePt t="138912" x="1727200" y="3733800"/>
          <p14:tracePt t="138929" x="1625600" y="3740150"/>
          <p14:tracePt t="138945" x="1536700" y="3752850"/>
          <p14:tracePt t="138962" x="1466850" y="3778250"/>
          <p14:tracePt t="138979" x="1397000" y="3797300"/>
          <p14:tracePt t="138995" x="1352550" y="3816350"/>
          <p14:tracePt t="139012" x="1320800" y="3841750"/>
          <p14:tracePt t="139029" x="1295400" y="3860800"/>
          <p14:tracePt t="139045" x="1270000" y="3898900"/>
          <p14:tracePt t="139062" x="1257300" y="3943350"/>
          <p14:tracePt t="139078" x="1244600" y="3981450"/>
          <p14:tracePt t="139096" x="1231900" y="4038600"/>
          <p14:tracePt t="139112" x="1225550" y="4102100"/>
          <p14:tracePt t="139128" x="1212850" y="4159250"/>
          <p14:tracePt t="139145" x="1206500" y="4203700"/>
          <p14:tracePt t="139162" x="1206500" y="4260850"/>
          <p14:tracePt t="139179" x="1206500" y="4318000"/>
          <p14:tracePt t="139196" x="1219200" y="4368800"/>
          <p14:tracePt t="139201" x="1225550" y="4394200"/>
          <p14:tracePt t="139213" x="1238250" y="4419600"/>
          <p14:tracePt t="139229" x="1282700" y="4470400"/>
          <p14:tracePt t="139246" x="1320800" y="4508500"/>
          <p14:tracePt t="139249" x="1339850" y="4527550"/>
          <p14:tracePt t="139262" x="1358900" y="4546600"/>
          <p14:tracePt t="139279" x="1397000" y="4572000"/>
          <p14:tracePt t="139296" x="1492250" y="4597400"/>
          <p14:tracePt t="139312" x="1600200" y="4597400"/>
          <p14:tracePt t="139328" x="1720850" y="4597400"/>
          <p14:tracePt t="139345" x="1828800" y="4578350"/>
          <p14:tracePt t="139362" x="1885950" y="4559300"/>
          <p14:tracePt t="139379" x="1930400" y="4540250"/>
          <p14:tracePt t="139395" x="1968500" y="4527550"/>
          <p14:tracePt t="139412" x="2019300" y="4476750"/>
          <p14:tracePt t="139428" x="2063750" y="4419600"/>
          <p14:tracePt t="139446" x="2089150" y="4349750"/>
          <p14:tracePt t="139463" x="2114550" y="4286250"/>
          <p14:tracePt t="139465" x="2114550" y="4279900"/>
          <p14:tracePt t="139479" x="2114550" y="4260850"/>
          <p14:tracePt t="139496" x="2114550" y="4248150"/>
          <p14:tracePt t="139498" x="2114550" y="4235450"/>
          <p14:tracePt t="139520" x="2114550" y="4229100"/>
          <p14:tracePt t="139640" x="2114550" y="4222750"/>
          <p14:tracePt t="139640" x="0" y="0"/>
        </p14:tracePtLst>
        <p14:tracePtLst>
          <p14:tracePt t="140024" x="1511300" y="4775200"/>
          <p14:tracePt t="140113" x="1524000" y="4781550"/>
          <p14:tracePt t="140130" x="1562100" y="4781550"/>
          <p14:tracePt t="140145" x="1638300" y="4781550"/>
          <p14:tracePt t="140161" x="1739900" y="4781550"/>
          <p14:tracePt t="140178" x="1866900" y="4756150"/>
          <p14:tracePt t="140195" x="1949450" y="4718050"/>
          <p14:tracePt t="140212" x="2012950" y="4673600"/>
          <p14:tracePt t="140229" x="2057400" y="4635500"/>
          <p14:tracePt t="140245" x="2076450" y="4616450"/>
          <p14:tracePt t="140248" x="2076450" y="4603750"/>
          <p14:tracePt t="140262" x="2076450" y="4597400"/>
          <p14:tracePt t="140278" x="2076450" y="4584700"/>
          <p14:tracePt t="140295" x="2076450" y="4565650"/>
          <p14:tracePt t="140298" x="2076450" y="4546600"/>
          <p14:tracePt t="140311" x="2063750" y="4527550"/>
          <p14:tracePt t="140328" x="2025650" y="4508500"/>
          <p14:tracePt t="140345" x="1993900" y="4495800"/>
          <p14:tracePt t="140361" x="1968500" y="4495800"/>
          <p14:tracePt t="140378" x="1930400" y="4495800"/>
          <p14:tracePt t="140395" x="1885950" y="4508500"/>
          <p14:tracePt t="140411" x="1860550" y="4527550"/>
          <p14:tracePt t="140428" x="1835150" y="4546600"/>
          <p14:tracePt t="140445" x="1828800" y="4565650"/>
          <p14:tracePt t="140448" x="1828800" y="4584700"/>
          <p14:tracePt t="140461" x="1828800" y="4603750"/>
          <p14:tracePt t="140478" x="1828800" y="4660900"/>
          <p14:tracePt t="140481" x="1835150" y="4686300"/>
          <p14:tracePt t="140495" x="1841500" y="4705350"/>
          <p14:tracePt t="140512" x="1879600" y="4756150"/>
          <p14:tracePt t="140529" x="1892300" y="4768850"/>
          <p14:tracePt t="140545" x="1905000" y="4775200"/>
          <p14:tracePt t="140561" x="1917700" y="4775200"/>
          <p14:tracePt t="140578" x="1930400" y="4775200"/>
          <p14:tracePt t="140594" x="1936750" y="4775200"/>
          <p14:tracePt t="140611" x="1943100" y="4775200"/>
          <p14:tracePt t="140628" x="1955800" y="4775200"/>
          <p14:tracePt t="140661" x="1962150" y="4775200"/>
          <p14:tracePt t="140678" x="1962150" y="4762500"/>
          <p14:tracePt t="140695" x="1962150" y="4749800"/>
          <p14:tracePt t="140992" x="0" y="0"/>
        </p14:tracePtLst>
        <p14:tracePtLst>
          <p14:tracePt t="142013" x="1397000" y="3937000"/>
          <p14:tracePt t="142042" x="1397000" y="3943350"/>
          <p14:tracePt t="142051" x="1397000" y="3949700"/>
          <p14:tracePt t="142061" x="1397000" y="3968750"/>
          <p14:tracePt t="142078" x="1397000" y="4006850"/>
          <p14:tracePt t="142094" x="1397000" y="4083050"/>
          <p14:tracePt t="142096" x="1397000" y="4127500"/>
          <p14:tracePt t="142112" x="1384300" y="4210050"/>
          <p14:tracePt t="142128" x="1384300" y="4298950"/>
          <p14:tracePt t="142144" x="1384300" y="4362450"/>
          <p14:tracePt t="142161" x="1384300" y="4451350"/>
          <p14:tracePt t="142178" x="1384300" y="4527550"/>
          <p14:tracePt t="142194" x="1390650" y="4597400"/>
          <p14:tracePt t="142212" x="1403350" y="4629150"/>
          <p14:tracePt t="142216" x="1409700" y="4641850"/>
          <p14:tracePt t="142245" x="1422400" y="4654550"/>
          <p14:tracePt t="142262" x="1428750" y="4660900"/>
          <p14:tracePt t="142264" x="1435100" y="4660900"/>
          <p14:tracePt t="142278" x="1460500" y="4667250"/>
          <p14:tracePt t="142294" x="1549400" y="4679950"/>
          <p14:tracePt t="142296" x="1631950" y="4692650"/>
          <p14:tracePt t="142311" x="1892300" y="4730750"/>
          <p14:tracePt t="142327" x="2324100" y="4794250"/>
          <p14:tracePt t="142344" x="2876550" y="4819650"/>
          <p14:tracePt t="142361" x="3479800" y="4819650"/>
          <p14:tracePt t="142377" x="4121150" y="4819650"/>
          <p14:tracePt t="142394" x="4749800" y="4819650"/>
          <p14:tracePt t="142410" x="5219700" y="4819650"/>
          <p14:tracePt t="142427" x="5492750" y="4819650"/>
          <p14:tracePt t="142444" x="5651500" y="4819650"/>
          <p14:tracePt t="142461" x="5721350" y="4819650"/>
          <p14:tracePt t="142478" x="5759450" y="4819650"/>
          <p14:tracePt t="142480" x="5765800" y="4819650"/>
          <p14:tracePt t="142494" x="5772150" y="4819650"/>
          <p14:tracePt t="142511" x="5778500" y="4819650"/>
          <p14:tracePt t="142544" x="5784850" y="4819650"/>
          <p14:tracePt t="142901" x="5791200" y="4819650"/>
          <p14:tracePt t="142920" x="5797550" y="4813300"/>
          <p14:tracePt t="142937" x="5810250" y="4762500"/>
          <p14:tracePt t="142948" x="5810250" y="4749800"/>
          <p14:tracePt t="142961" x="5822950" y="4699000"/>
          <p14:tracePt t="142977" x="5829300" y="4648200"/>
          <p14:tracePt t="142994" x="5848350" y="4565650"/>
          <p14:tracePt t="143010" x="5854700" y="4508500"/>
          <p14:tracePt t="143028" x="5854700" y="4445000"/>
          <p14:tracePt t="143044" x="5867400" y="4381500"/>
          <p14:tracePt t="143048" x="5873750" y="4362450"/>
          <p14:tracePt t="143060" x="5873750" y="4356100"/>
          <p14:tracePt t="143077" x="5880100" y="4318000"/>
          <p14:tracePt t="143094" x="5880100" y="4305300"/>
          <p14:tracePt t="143110" x="5886450" y="4292600"/>
          <p14:tracePt t="143128" x="5886450" y="4286250"/>
          <p14:tracePt t="143466" x="0" y="0"/>
        </p14:tracePtLst>
        <p14:tracePtLst>
          <p14:tracePt t="145009" x="2647950" y="5353050"/>
          <p14:tracePt t="145091" x="2660650" y="5353050"/>
          <p14:tracePt t="145097" x="2692400" y="5353050"/>
          <p14:tracePt t="145110" x="2730500" y="5353050"/>
          <p14:tracePt t="145128" x="3009900" y="5353050"/>
          <p14:tracePt t="145143" x="3289300" y="5353050"/>
          <p14:tracePt t="145160" x="3632200" y="5353050"/>
          <p14:tracePt t="145177" x="3905250" y="5353050"/>
          <p14:tracePt t="145193" x="4070350" y="5353050"/>
          <p14:tracePt t="145211" x="4140200" y="5353050"/>
          <p14:tracePt t="145227" x="4152900" y="5353050"/>
          <p14:tracePt t="145331" x="4133850" y="5353050"/>
          <p14:tracePt t="145338" x="4102100" y="5353050"/>
          <p14:tracePt t="145345" x="4025900" y="5353050"/>
          <p14:tracePt t="145360" x="3841750" y="5353050"/>
          <p14:tracePt t="145376" x="3619500" y="5353050"/>
          <p14:tracePt t="145393" x="3441700" y="5353050"/>
          <p14:tracePt t="145410" x="3371850" y="5353050"/>
          <p14:tracePt t="145426" x="3359150" y="5353050"/>
          <p14:tracePt t="145443" x="3352800" y="5353050"/>
          <p14:tracePt t="145504" x="3365500" y="5353050"/>
          <p14:tracePt t="145512" x="3384550" y="5353050"/>
          <p14:tracePt t="145527" x="3429000" y="5353050"/>
          <p14:tracePt t="145544" x="3651250" y="5353050"/>
          <p14:tracePt t="145560" x="3848100" y="5353050"/>
          <p14:tracePt t="145577" x="4019550" y="5353050"/>
          <p14:tracePt t="145593" x="4114800" y="5353050"/>
          <p14:tracePt t="145610" x="4133850" y="5353050"/>
          <p14:tracePt t="145626" x="4140200" y="5353050"/>
          <p14:tracePt t="145672" x="4127500" y="5353050"/>
          <p14:tracePt t="145683" x="4095750" y="5353050"/>
          <p14:tracePt t="145693" x="4051300" y="5353050"/>
          <p14:tracePt t="145709" x="3924300" y="5353050"/>
          <p14:tracePt t="145727" x="3797300" y="5353050"/>
          <p14:tracePt t="145729" x="3752850" y="5353050"/>
          <p14:tracePt t="145743" x="3721100" y="5353050"/>
          <p14:tracePt t="145760" x="3702050" y="5353050"/>
          <p14:tracePt t="145817" x="3708400" y="5353050"/>
          <p14:tracePt t="145825" x="3740150" y="5353050"/>
          <p14:tracePt t="145833" x="3797300" y="5353050"/>
          <p14:tracePt t="145843" x="3860800" y="5353050"/>
          <p14:tracePt t="145859" x="4000500" y="5353050"/>
          <p14:tracePt t="145876" x="4127500" y="5353050"/>
          <p14:tracePt t="145893" x="4152900" y="5353050"/>
          <p14:tracePt t="145909" x="4159250" y="5353050"/>
          <p14:tracePt t="145944" x="4146550" y="5353050"/>
          <p14:tracePt t="145952" x="4114800" y="5353050"/>
          <p14:tracePt t="145960" x="4064000" y="5353050"/>
          <p14:tracePt t="145976" x="3949700" y="5353050"/>
          <p14:tracePt t="145993" x="3829050" y="5353050"/>
          <p14:tracePt t="146010" x="3752850" y="5353050"/>
          <p14:tracePt t="146027" x="3740150" y="5353050"/>
          <p14:tracePt t="146044" x="3733800" y="5353050"/>
          <p14:tracePt t="146121" x="3746500" y="5353050"/>
          <p14:tracePt t="146130" x="3778250" y="5353050"/>
          <p14:tracePt t="146143" x="3797300" y="5353050"/>
          <p14:tracePt t="146160" x="3898900" y="5353050"/>
          <p14:tracePt t="146176" x="3911600" y="5353050"/>
          <p14:tracePt t="146193" x="3917950" y="5353050"/>
          <p14:tracePt t="146241" x="3905250" y="5353050"/>
          <p14:tracePt t="146251" x="3873500" y="5353050"/>
          <p14:tracePt t="146260" x="3822700" y="5353050"/>
          <p14:tracePt t="146277" x="3708400" y="5353050"/>
          <p14:tracePt t="146294" x="3632200" y="5353050"/>
          <p14:tracePt t="146297" x="3613150" y="5353050"/>
          <p14:tracePt t="146309" x="3606800" y="5353050"/>
          <p14:tracePt t="146388" x="3632200" y="5353050"/>
          <p14:tracePt t="146394" x="3670300" y="5353050"/>
          <p14:tracePt t="146409" x="3797300" y="5353050"/>
          <p14:tracePt t="146426" x="3924300" y="5353050"/>
          <p14:tracePt t="146443" x="4013200" y="5353050"/>
          <p14:tracePt t="146459" x="4064000" y="5353050"/>
          <p14:tracePt t="146477" x="4070350" y="5353050"/>
          <p14:tracePt t="146936" x="0" y="0"/>
        </p14:tracePtLst>
        <p14:tracePtLst>
          <p14:tracePt t="147811" x="1422400" y="4051300"/>
          <p14:tracePt t="147931" x="1422400" y="4076700"/>
          <p14:tracePt t="147949" x="1428750" y="4152900"/>
          <p14:tracePt t="147969" x="1441450" y="4241800"/>
          <p14:tracePt t="147972" x="1454150" y="4286250"/>
          <p14:tracePt t="147982" x="1466850" y="4330700"/>
          <p14:tracePt t="147993" x="1473200" y="4375150"/>
          <p14:tracePt t="148009" x="1473200" y="4394200"/>
          <p14:tracePt t="148026" x="1479550" y="4419600"/>
          <p14:tracePt t="148042" x="1479550" y="4425950"/>
          <p14:tracePt t="148060" x="1479550" y="4457700"/>
          <p14:tracePt t="148076" x="1485900" y="4483100"/>
          <p14:tracePt t="148092" x="1492250" y="4508500"/>
          <p14:tracePt t="148109" x="1498600" y="4514850"/>
          <p14:tracePt t="148176" x="1498600" y="4521200"/>
          <p14:tracePt t="148185" x="1511300" y="4527550"/>
          <p14:tracePt t="148202" x="1562100" y="4540250"/>
          <p14:tracePt t="148217" x="1701800" y="4565650"/>
          <p14:tracePt t="148229" x="1841500" y="4597400"/>
          <p14:tracePt t="148243" x="2324100" y="4686300"/>
          <p14:tracePt t="148259" x="3105150" y="4857750"/>
          <p14:tracePt t="148276" x="4064000" y="5048250"/>
          <p14:tracePt t="148293" x="5118100" y="5245100"/>
          <p14:tracePt t="148297" x="5581650" y="5295900"/>
          <p14:tracePt t="148309" x="5969000" y="5327650"/>
          <p14:tracePt t="148326" x="6451600" y="5340350"/>
          <p14:tracePt t="148330" x="6534150" y="5340350"/>
          <p14:tracePt t="148342" x="6591300" y="5340350"/>
          <p14:tracePt t="148359" x="6616700" y="5340350"/>
          <p14:tracePt t="148375" x="6623050" y="5340350"/>
          <p14:tracePt t="148457" x="6629400" y="5327650"/>
          <p14:tracePt t="148468" x="6635750" y="5314950"/>
          <p14:tracePt t="148479" x="6648450" y="5302250"/>
          <p14:tracePt t="148493" x="6661150" y="5276850"/>
          <p14:tracePt t="148509" x="6699250" y="5238750"/>
          <p14:tracePt t="148512" x="6731000" y="5219700"/>
          <p14:tracePt t="148525" x="6769100" y="5187950"/>
          <p14:tracePt t="148542" x="6864350" y="5124450"/>
          <p14:tracePt t="148560" x="6965950" y="5048250"/>
          <p14:tracePt t="148562" x="7016750" y="5016500"/>
          <p14:tracePt t="148576" x="7131050" y="4940300"/>
          <p14:tracePt t="148592" x="7245350" y="4870450"/>
          <p14:tracePt t="148609" x="7359650" y="4800600"/>
          <p14:tracePt t="148625" x="7448550" y="4730750"/>
          <p14:tracePt t="148642" x="7524750" y="4673600"/>
          <p14:tracePt t="148659" x="7588250" y="4597400"/>
          <p14:tracePt t="148675" x="7613650" y="4521200"/>
          <p14:tracePt t="148692" x="7632700" y="4464050"/>
          <p14:tracePt t="148709" x="7639050" y="4425950"/>
          <p14:tracePt t="148725" x="7651750" y="4387850"/>
          <p14:tracePt t="148742" x="7651750" y="4362450"/>
          <p14:tracePt t="148745" x="7651750" y="4343400"/>
          <p14:tracePt t="148759" x="7651750" y="4330700"/>
          <p14:tracePt t="148776" x="7651750" y="4318000"/>
          <p14:tracePt t="148792" x="7651750" y="4311650"/>
          <p14:tracePt t="148864" x="7651750" y="4305300"/>
          <p14:tracePt t="148880" x="7651750" y="4298950"/>
          <p14:tracePt t="148897" x="7651750" y="4292600"/>
          <p14:tracePt t="148905" x="7651750" y="4286250"/>
          <p14:tracePt t="148916" x="7651750" y="4279900"/>
          <p14:tracePt t="148925" x="7651750" y="4273550"/>
          <p14:tracePt t="148942" x="7651750" y="4254500"/>
          <p14:tracePt t="148958" x="7651750" y="4222750"/>
          <p14:tracePt t="148960" x="7651750" y="4197350"/>
          <p14:tracePt t="148975" x="7651750" y="4184650"/>
          <p14:tracePt t="148992" x="7651750" y="4171950"/>
          <p14:tracePt t="149009" x="7645400" y="4152900"/>
          <p14:tracePt t="149025" x="7639050" y="4152900"/>
          <p14:tracePt t="149042" x="7639050" y="4133850"/>
          <p14:tracePt t="149059" x="7639050" y="4095750"/>
          <p14:tracePt t="149075" x="7639050" y="4076700"/>
          <p14:tracePt t="149092" x="7639050" y="4070350"/>
          <p14:tracePt t="149321" x="0" y="0"/>
        </p14:tracePtLst>
        <p14:tracePtLst>
          <p14:tracePt t="150000" x="3613150" y="5359400"/>
          <p14:tracePt t="150060" x="3625850" y="5359400"/>
          <p14:tracePt t="150069" x="3663950" y="5359400"/>
          <p14:tracePt t="150078" x="3740150" y="5359400"/>
          <p14:tracePt t="150093" x="3975100" y="5359400"/>
          <p14:tracePt t="150108" x="4279900" y="5359400"/>
          <p14:tracePt t="150125" x="4502150" y="5359400"/>
          <p14:tracePt t="150141" x="4622800" y="5359400"/>
          <p14:tracePt t="150158" x="4641850" y="5359400"/>
          <p14:tracePt t="150175" x="4648200" y="5359400"/>
          <p14:tracePt t="150344" x="0" y="0"/>
        </p14:tracePtLst>
        <p14:tracePtLst>
          <p14:tracePt t="151739" x="5035550" y="5334000"/>
          <p14:tracePt t="151833" x="5130800" y="5334000"/>
          <p14:tracePt t="151848" x="5314950" y="5334000"/>
          <p14:tracePt t="151859" x="5461000" y="5334000"/>
          <p14:tracePt t="151875" x="5784850" y="5334000"/>
          <p14:tracePt t="151891" x="6089650" y="5334000"/>
          <p14:tracePt t="151908" x="6273800" y="5334000"/>
          <p14:tracePt t="151924" x="6350000" y="5334000"/>
          <p14:tracePt t="151928" x="6356350" y="5334000"/>
          <p14:tracePt t="151941" x="6362700" y="5334000"/>
          <p14:tracePt t="152187" x="6356350" y="5334000"/>
          <p14:tracePt t="152200" x="6280150" y="5334000"/>
          <p14:tracePt t="152214" x="6223000" y="5334000"/>
          <p14:tracePt t="152231" x="6096000" y="5334000"/>
          <p14:tracePt t="152234" x="6026150" y="5334000"/>
          <p14:tracePt t="152244" x="5949950" y="5334000"/>
          <p14:tracePt t="152257" x="5810250" y="5334000"/>
          <p14:tracePt t="152274" x="5715000" y="5334000"/>
          <p14:tracePt t="152291" x="5651500" y="5334000"/>
          <p14:tracePt t="152307" x="5588000" y="5327650"/>
          <p14:tracePt t="152324" x="5562600" y="5321300"/>
          <p14:tracePt t="152341" x="5556250" y="5321300"/>
          <p14:tracePt t="152449" x="5562600" y="5321300"/>
          <p14:tracePt t="152458" x="5607050" y="5321300"/>
          <p14:tracePt t="152474" x="5791200" y="5321300"/>
          <p14:tracePt t="152491" x="6108700" y="5321300"/>
          <p14:tracePt t="152507" x="6477000" y="5321300"/>
          <p14:tracePt t="152524" x="6705600" y="5321300"/>
          <p14:tracePt t="152541" x="6762750" y="5321300"/>
          <p14:tracePt t="152557" x="6781800" y="5321300"/>
          <p14:tracePt t="152921" x="0" y="0"/>
        </p14:tracePtLst>
        <p14:tracePtLst>
          <p14:tracePt t="153528" x="2266950" y="3752850"/>
          <p14:tracePt t="153569" x="2254250" y="3752850"/>
          <p14:tracePt t="153576" x="2254250" y="3765550"/>
          <p14:tracePt t="153591" x="2247900" y="3810000"/>
          <p14:tracePt t="153607" x="2216150" y="3917950"/>
          <p14:tracePt t="153609" x="2209800" y="3975100"/>
          <p14:tracePt t="153623" x="2190750" y="4070350"/>
          <p14:tracePt t="153640" x="2178050" y="4133850"/>
          <p14:tracePt t="153657" x="2178050" y="4165600"/>
          <p14:tracePt t="153673" x="2178050" y="4171950"/>
          <p14:tracePt t="153769" x="2178050" y="4165600"/>
          <p14:tracePt t="153781" x="2178050" y="4133850"/>
          <p14:tracePt t="153796" x="2203450" y="4044950"/>
          <p14:tracePt t="153807" x="2209800" y="4006850"/>
          <p14:tracePt t="153824" x="2228850" y="3924300"/>
          <p14:tracePt t="153840" x="2235200" y="3911600"/>
          <p14:tracePt t="153857" x="2235200" y="3905250"/>
          <p14:tracePt t="153923" x="2235200" y="3911600"/>
          <p14:tracePt t="153937" x="2235200" y="3975100"/>
          <p14:tracePt t="153954" x="2235200" y="4051300"/>
          <p14:tracePt t="153972" x="2235200" y="4089400"/>
          <p14:tracePt t="153976" x="2235200" y="4108450"/>
          <p14:tracePt t="153984" x="2235200" y="4114800"/>
          <p14:tracePt t="153994" x="2235200" y="4127500"/>
          <p14:tracePt t="154007" x="2235200" y="4133850"/>
          <p14:tracePt t="154081" x="2247900" y="4127500"/>
          <p14:tracePt t="154091" x="2260600" y="4108450"/>
          <p14:tracePt t="154099" x="2266950" y="4089400"/>
          <p14:tracePt t="154108" x="2279650" y="4051300"/>
          <p14:tracePt t="154124" x="2305050" y="3987800"/>
          <p14:tracePt t="154140" x="2311400" y="3956050"/>
          <p14:tracePt t="154157" x="2317750" y="3930650"/>
          <p14:tracePt t="154173" x="2317750" y="3917950"/>
          <p14:tracePt t="154376" x="0" y="0"/>
        </p14:tracePtLst>
        <p14:tracePtLst>
          <p14:tracePt t="155000" x="6711950" y="5029200"/>
          <p14:tracePt t="155048" x="6711950" y="5035550"/>
          <p14:tracePt t="155057" x="6711950" y="5086350"/>
          <p14:tracePt t="155064" x="6718300" y="5130800"/>
          <p14:tracePt t="155073" x="6724650" y="5175250"/>
          <p14:tracePt t="155090" x="6750050" y="5276850"/>
          <p14:tracePt t="155106" x="6756400" y="5308600"/>
          <p14:tracePt t="155124" x="6756400" y="5327650"/>
          <p14:tracePt t="155170" x="6762750" y="5327650"/>
          <p14:tracePt t="155177" x="6775450" y="5321300"/>
          <p14:tracePt t="155189" x="6794500" y="5295900"/>
          <p14:tracePt t="155206" x="6851650" y="5187950"/>
          <p14:tracePt t="155223" x="6927850" y="5022850"/>
          <p14:tracePt t="155240" x="6965950" y="4940300"/>
          <p14:tracePt t="155256" x="6985000" y="4902200"/>
          <p14:tracePt t="155273" x="6991350" y="4895850"/>
          <p14:tracePt t="155312" x="6991350" y="4908550"/>
          <p14:tracePt t="155323" x="6991350" y="4946650"/>
          <p14:tracePt t="155340" x="6991350" y="5092700"/>
          <p14:tracePt t="155357" x="6978650" y="5232400"/>
          <p14:tracePt t="155360" x="6978650" y="5276850"/>
          <p14:tracePt t="155373" x="6978650" y="5302250"/>
          <p14:tracePt t="155390" x="6978650" y="5321300"/>
          <p14:tracePt t="155406" x="6978650" y="5327650"/>
          <p14:tracePt t="155489" x="6985000" y="5308600"/>
          <p14:tracePt t="155496" x="6991350" y="5276850"/>
          <p14:tracePt t="155506" x="6997700" y="5238750"/>
          <p14:tracePt t="155523" x="7010400" y="5149850"/>
          <p14:tracePt t="155540" x="7023100" y="5111750"/>
          <p14:tracePt t="155557" x="7023100" y="5099050"/>
          <p14:tracePt t="155640" x="7023100" y="5124450"/>
          <p14:tracePt t="155651" x="7023100" y="5175250"/>
          <p14:tracePt t="155657" x="7023100" y="5238750"/>
          <p14:tracePt t="155673" x="7023100" y="5334000"/>
          <p14:tracePt t="155689" x="7023100" y="5359400"/>
          <p14:tracePt t="155762" x="7029450" y="5353050"/>
          <p14:tracePt t="155768" x="7029450" y="5340350"/>
          <p14:tracePt t="155777" x="7029450" y="5321300"/>
          <p14:tracePt t="155790" x="7029450" y="5302250"/>
          <p14:tracePt t="155806" x="7029450" y="5257800"/>
          <p14:tracePt t="155823" x="7029450" y="5213350"/>
          <p14:tracePt t="155825" x="7029450" y="5207000"/>
          <p14:tracePt t="155839" x="7042150" y="5187950"/>
          <p14:tracePt t="155896" x="7042150" y="5194300"/>
          <p14:tracePt t="155904" x="7042150" y="5219700"/>
          <p14:tracePt t="155912" x="7042150" y="5238750"/>
          <p14:tracePt t="155923" x="7042150" y="5251450"/>
          <p14:tracePt t="155939" x="7042150" y="5270500"/>
          <p14:tracePt t="156016" x="7042150" y="5264150"/>
          <p14:tracePt t="156026" x="7042150" y="5245100"/>
          <p14:tracePt t="156032" x="7042150" y="5219700"/>
          <p14:tracePt t="156041" x="7042150" y="5194300"/>
          <p14:tracePt t="156056" x="7042150" y="5149850"/>
          <p14:tracePt t="156073" x="7042150" y="5137150"/>
          <p14:tracePt t="156090" x="7042150" y="5130800"/>
          <p14:tracePt t="156184" x="0" y="0"/>
        </p14:tracePtLst>
        <p14:tracePtLst>
          <p14:tracePt t="156656" x="8629650" y="5111750"/>
          <p14:tracePt t="156699" x="8629650" y="5137150"/>
          <p14:tracePt t="156709" x="8629650" y="5181600"/>
          <p14:tracePt t="156723" x="8629650" y="5308600"/>
          <p14:tracePt t="156739" x="8629650" y="5391150"/>
          <p14:tracePt t="156756" x="8629650" y="5416550"/>
          <p14:tracePt t="156842" x="8629650" y="5403850"/>
          <p14:tracePt t="156852" x="8642350" y="5359400"/>
          <p14:tracePt t="156864" x="8661400" y="5264150"/>
          <p14:tracePt t="156878" x="8667750" y="5207000"/>
          <p14:tracePt t="156889" x="8693150" y="5105400"/>
          <p14:tracePt t="156906" x="8712200" y="5048250"/>
          <p14:tracePt t="156923" x="8712200" y="5035550"/>
          <p14:tracePt t="156978" x="8712200" y="5067300"/>
          <p14:tracePt t="156984" x="8705850" y="5111750"/>
          <p14:tracePt t="156995" x="8705850" y="5162550"/>
          <p14:tracePt t="157006" x="8699500" y="5226050"/>
          <p14:tracePt t="157022" x="8686800" y="5295900"/>
          <p14:tracePt t="157040" x="8686800" y="5321300"/>
          <p14:tracePt t="157129" x="8686800" y="5295900"/>
          <p14:tracePt t="157136" x="8686800" y="5283200"/>
          <p14:tracePt t="157144" x="8686800" y="5270500"/>
          <p14:tracePt t="157156" x="8686800" y="5257800"/>
          <p14:tracePt t="157173" x="8686800" y="5251450"/>
          <p14:tracePt t="157264" x="0" y="0"/>
        </p14:tracePtLst>
        <p14:tracePtLst>
          <p14:tracePt t="157560" x="9607550" y="4978400"/>
          <p14:tracePt t="157588" x="9601200" y="4972050"/>
          <p14:tracePt t="157602" x="9601200" y="4978400"/>
          <p14:tracePt t="157611" x="9601200" y="5003800"/>
          <p14:tracePt t="157623" x="9601200" y="5054600"/>
          <p14:tracePt t="157639" x="9601200" y="5213350"/>
          <p14:tracePt t="157657" x="9601200" y="5486400"/>
          <p14:tracePt t="157672" x="9601200" y="5594350"/>
          <p14:tracePt t="157689" x="9601200" y="5619750"/>
          <p14:tracePt t="157706" x="9601200" y="5626100"/>
          <p14:tracePt t="157753" x="9601200" y="5607050"/>
          <p14:tracePt t="157763" x="9601200" y="5568950"/>
          <p14:tracePt t="157772" x="9601200" y="5524500"/>
          <p14:tracePt t="157790" x="9601200" y="5416550"/>
          <p14:tracePt t="157794" x="9601200" y="5353050"/>
          <p14:tracePt t="157806" x="9601200" y="5302250"/>
          <p14:tracePt t="157823" x="9601200" y="5207000"/>
          <p14:tracePt t="157827" x="9601200" y="5162550"/>
          <p14:tracePt t="157840" x="9601200" y="5137150"/>
          <p14:tracePt t="157857" x="9601200" y="5111750"/>
          <p14:tracePt t="157913" x="9601200" y="5130800"/>
          <p14:tracePt t="157923" x="9601200" y="5187950"/>
          <p14:tracePt t="157940" x="9601200" y="5327650"/>
          <p14:tracePt t="157955" x="9601200" y="5422900"/>
          <p14:tracePt t="157972" x="9601200" y="5461000"/>
          <p14:tracePt t="157989" x="9601200" y="5473700"/>
          <p14:tracePt t="158011" x="9601200" y="5480050"/>
          <p14:tracePt t="158027" x="9607550" y="5480050"/>
          <p14:tracePt t="158040" x="9607550" y="5416550"/>
          <p14:tracePt t="158057" x="9607550" y="5295900"/>
          <p14:tracePt t="158073" x="9613900" y="5168900"/>
          <p14:tracePt t="158089" x="9613900" y="5060950"/>
          <p14:tracePt t="158105" x="9613900" y="4997450"/>
          <p14:tracePt t="158123" x="9613900" y="4978400"/>
          <p14:tracePt t="158168" x="9613900" y="4984750"/>
          <p14:tracePt t="158176" x="9613900" y="5022850"/>
          <p14:tracePt t="158189" x="9607550" y="5080000"/>
          <p14:tracePt t="158205" x="9582150" y="5213350"/>
          <p14:tracePt t="158222" x="9569450" y="5302250"/>
          <p14:tracePt t="158224" x="9569450" y="5308600"/>
          <p14:tracePt t="158238" x="9569450" y="5321300"/>
          <p14:tracePt t="158255" x="9569450" y="5327650"/>
          <p14:tracePt t="158306" x="9569450" y="5308600"/>
          <p14:tracePt t="158312" x="9569450" y="5289550"/>
          <p14:tracePt t="158322" x="9569450" y="5257800"/>
          <p14:tracePt t="158339" x="9569450" y="5181600"/>
          <p14:tracePt t="158355" x="9569450" y="5124450"/>
          <p14:tracePt t="158372" x="9569450" y="5111750"/>
          <p14:tracePt t="158388" x="9569450" y="5105400"/>
          <p14:tracePt t="158437" x="9569450" y="5130800"/>
          <p14:tracePt t="158450" x="9569450" y="5194300"/>
          <p14:tracePt t="158463" x="9569450" y="5226050"/>
          <p14:tracePt t="158475" x="9569450" y="5270500"/>
          <p14:tracePt t="158489" x="9569450" y="5276850"/>
          <p14:tracePt t="158505" x="9569450" y="5289550"/>
          <p14:tracePt t="158522" x="9569450" y="5308600"/>
          <p14:tracePt t="158584" x="9569450" y="5276850"/>
          <p14:tracePt t="158594" x="9569450" y="5232400"/>
          <p14:tracePt t="158606" x="9569450" y="5181600"/>
          <p14:tracePt t="158622" x="9569450" y="5086350"/>
          <p14:tracePt t="158638" x="9563100" y="5022850"/>
          <p14:tracePt t="158655" x="9556750" y="5003800"/>
          <p14:tracePt t="158682" x="9550400" y="4997450"/>
          <p14:tracePt t="158699" x="9550400" y="5016500"/>
          <p14:tracePt t="158706" x="9544050" y="5060950"/>
          <p14:tracePt t="158722" x="9531350" y="5181600"/>
          <p14:tracePt t="158738" x="9512300" y="5314950"/>
          <p14:tracePt t="158755" x="9512300" y="5372100"/>
          <p14:tracePt t="158772" x="9512300" y="5397500"/>
          <p14:tracePt t="158789" x="9512300" y="5403850"/>
          <p14:tracePt t="158832" x="9512300" y="5384800"/>
          <p14:tracePt t="158840" x="9512300" y="5353050"/>
          <p14:tracePt t="158856" x="9512300" y="5264150"/>
          <p14:tracePt t="158872" x="9512300" y="5187950"/>
          <p14:tracePt t="158890" x="9512300" y="5149850"/>
          <p14:tracePt t="158905" x="9512300" y="5137150"/>
          <p14:tracePt t="158955" x="9512300" y="5149850"/>
          <p14:tracePt t="158964" x="9512300" y="5168900"/>
          <p14:tracePt t="158972" x="9512300" y="5200650"/>
          <p14:tracePt t="158988" x="9512300" y="5257800"/>
          <p14:tracePt t="159005" x="9512300" y="5289550"/>
          <p14:tracePt t="159081" x="9512300" y="5270500"/>
          <p14:tracePt t="159089" x="9512300" y="5238750"/>
          <p14:tracePt t="159106" x="9512300" y="5175250"/>
          <p14:tracePt t="159123" x="9512300" y="5118100"/>
          <p14:tracePt t="159138" x="9512300" y="5099050"/>
          <p14:tracePt t="159156" x="9512300" y="5086350"/>
          <p14:tracePt t="159188" x="9512300" y="5092700"/>
          <p14:tracePt t="159205" x="9505950" y="5175250"/>
          <p14:tracePt t="159221" x="9493250" y="5314950"/>
          <p14:tracePt t="159238" x="9486900" y="5403850"/>
          <p14:tracePt t="159255" x="9486900" y="5441950"/>
          <p14:tracePt t="159344" x="9486900" y="5416550"/>
          <p14:tracePt t="159354" x="9486900" y="5384800"/>
          <p14:tracePt t="159360" x="9486900" y="5340350"/>
          <p14:tracePt t="159371" x="9486900" y="5302250"/>
          <p14:tracePt t="159389" x="9486900" y="5213350"/>
          <p14:tracePt t="159405" x="9486900" y="5168900"/>
          <p14:tracePt t="159421" x="9486900" y="5143500"/>
          <p14:tracePt t="159438" x="9486900" y="5137150"/>
          <p14:tracePt t="159480" x="9486900" y="5168900"/>
          <p14:tracePt t="159488" x="9486900" y="5232400"/>
          <p14:tracePt t="159496" x="9486900" y="5295900"/>
          <p14:tracePt t="159505" x="9486900" y="5378450"/>
          <p14:tracePt t="159521" x="9486900" y="5549900"/>
          <p14:tracePt t="159538" x="9499600" y="5613400"/>
          <p14:tracePt t="159555" x="9499600" y="5626100"/>
          <p14:tracePt t="159572" x="9499600" y="5632450"/>
          <p14:tracePt t="159588" x="9505950" y="5632450"/>
          <p14:tracePt t="159605" x="9518650" y="5600700"/>
          <p14:tracePt t="159622" x="9544050" y="5499100"/>
          <p14:tracePt t="159638" x="9556750" y="5391150"/>
          <p14:tracePt t="159655" x="9556750" y="5283200"/>
          <p14:tracePt t="159658" x="9556750" y="5232400"/>
          <p14:tracePt t="159671" x="9556750" y="5181600"/>
          <p14:tracePt t="159688" x="9556750" y="5168900"/>
          <p14:tracePt t="159705" x="9556750" y="5162550"/>
          <p14:tracePt t="159748" x="9556750" y="5175250"/>
          <p14:tracePt t="159755" x="9556750" y="5219700"/>
          <p14:tracePt t="159771" x="9531350" y="5403850"/>
          <p14:tracePt t="159788" x="9512300" y="5575300"/>
          <p14:tracePt t="159806" x="9512300" y="5632450"/>
          <p14:tracePt t="159822" x="9512300" y="5638800"/>
          <p14:tracePt t="159841" x="9518650" y="5638800"/>
          <p14:tracePt t="159855" x="9531350" y="5613400"/>
          <p14:tracePt t="159873" x="9563100" y="5480050"/>
          <p14:tracePt t="159888" x="9582150" y="5403850"/>
          <p14:tracePt t="159905" x="9582150" y="5346700"/>
          <p14:tracePt t="159923" x="9582150" y="5302250"/>
          <p14:tracePt t="159938" x="9582150" y="5295900"/>
          <p14:tracePt t="160018" x="9582150" y="5314950"/>
          <p14:tracePt t="160026" x="9582150" y="5346700"/>
          <p14:tracePt t="160039" x="9582150" y="5372100"/>
          <p14:tracePt t="160056" x="9582150" y="5397500"/>
          <p14:tracePt t="160059" x="9582150" y="5403850"/>
          <p14:tracePt t="160114" x="9588500" y="5403850"/>
          <p14:tracePt t="160129" x="9588500" y="5365750"/>
          <p14:tracePt t="160145" x="9588500" y="5289550"/>
          <p14:tracePt t="160161" x="9594850" y="5213350"/>
          <p14:tracePt t="160171" x="9601200" y="5187950"/>
          <p14:tracePt t="160188" x="9601200" y="5156200"/>
          <p14:tracePt t="160205" x="9601200" y="5137150"/>
          <p14:tracePt t="160281" x="9601200" y="5156200"/>
          <p14:tracePt t="160290" x="9601200" y="5181600"/>
          <p14:tracePt t="160297" x="9601200" y="5213350"/>
          <p14:tracePt t="160305" x="9601200" y="5238750"/>
          <p14:tracePt t="160321" x="9607550" y="5283200"/>
          <p14:tracePt t="160338" x="9607550" y="5308600"/>
          <p14:tracePt t="160355" x="9620250" y="5327650"/>
          <p14:tracePt t="160419" x="9620250" y="5334000"/>
          <p14:tracePt t="160443" x="9632950" y="5327650"/>
          <p14:tracePt t="160463" x="9639300" y="5295900"/>
          <p14:tracePt t="160485" x="9664700" y="5213350"/>
          <p14:tracePt t="160497" x="9683750" y="5175250"/>
          <p14:tracePt t="160513" x="9690100" y="5156200"/>
          <p14:tracePt t="160521" x="9690100" y="5143500"/>
          <p14:tracePt t="160683" x="9690100" y="5156200"/>
          <p14:tracePt t="160698" x="9702800" y="5207000"/>
          <p14:tracePt t="160716" x="9709150" y="5232400"/>
          <p14:tracePt t="160721" x="9709150" y="5251450"/>
          <p14:tracePt t="160732" x="9715500" y="5283200"/>
          <p14:tracePt t="160746" x="9728200" y="5334000"/>
          <p14:tracePt t="160760" x="9734550" y="5359400"/>
          <p14:tracePt t="160771" x="9747250" y="5416550"/>
          <p14:tracePt t="160788" x="9753600" y="5448300"/>
          <p14:tracePt t="160822" x="9759950" y="5454650"/>
          <p14:tracePt t="160859" x="9759950" y="5441950"/>
          <p14:tracePt t="160865" x="9759950" y="5422900"/>
          <p14:tracePt t="160875" x="9759950" y="5410200"/>
          <p14:tracePt t="160889" x="9759950" y="5372100"/>
          <p14:tracePt t="160904" x="9759950" y="5346700"/>
          <p14:tracePt t="160921" x="9759950" y="5334000"/>
          <p14:tracePt t="160938" x="9759950" y="5321300"/>
          <p14:tracePt t="161232" x="0" y="0"/>
        </p14:tracePtLst>
        <p14:tracePtLst>
          <p14:tracePt t="163246" x="10274300" y="5181600"/>
          <p14:tracePt t="163317" x="10274300" y="5187950"/>
          <p14:tracePt t="163331" x="10280650" y="5207000"/>
          <p14:tracePt t="163346" x="10287000" y="5245100"/>
          <p14:tracePt t="163362" x="10293350" y="5264150"/>
          <p14:tracePt t="163370" x="10293350" y="5270500"/>
          <p14:tracePt t="163388" x="10293350" y="5283200"/>
          <p14:tracePt t="163521" x="10299700" y="5289550"/>
          <p14:tracePt t="163537" x="10306050" y="5283200"/>
          <p14:tracePt t="163552" x="10306050" y="5264150"/>
          <p14:tracePt t="163560" x="10312400" y="5245100"/>
          <p14:tracePt t="163570" x="10318750" y="5238750"/>
          <p14:tracePt t="163587" x="10325100" y="5219700"/>
          <p14:tracePt t="163604" x="10331450" y="5219700"/>
          <p14:tracePt t="163621" x="10337800" y="5207000"/>
          <p14:tracePt t="163657" x="0" y="0"/>
        </p14:tracePtLst>
        <p14:tracePtLst>
          <p14:tracePt t="168338" x="2120900" y="4362450"/>
          <p14:tracePt t="168412" x="2127250" y="4362450"/>
          <p14:tracePt t="168427" x="2190750" y="4362450"/>
          <p14:tracePt t="168440" x="2368550" y="4368800"/>
          <p14:tracePt t="168452" x="2501900" y="4375150"/>
          <p14:tracePt t="168469" x="2959100" y="4451350"/>
          <p14:tracePt t="168485" x="3575050" y="4495800"/>
          <p14:tracePt t="168502" x="4114800" y="4495800"/>
          <p14:tracePt t="168518" x="4508500" y="4489450"/>
          <p14:tracePt t="168519" x="4603750" y="4483100"/>
          <p14:tracePt t="168535" x="4711700" y="4464050"/>
          <p14:tracePt t="168552" x="4749800" y="4451350"/>
          <p14:tracePt t="168568" x="4775200" y="4445000"/>
          <p14:tracePt t="168585" x="4813300" y="4445000"/>
          <p14:tracePt t="168602" x="4883150" y="4445000"/>
          <p14:tracePt t="168619" x="5054600" y="4445000"/>
          <p14:tracePt t="168635" x="5257800" y="4470400"/>
          <p14:tracePt t="168652" x="5429250" y="4508500"/>
          <p14:tracePt t="168669" x="5499100" y="4514850"/>
          <p14:tracePt t="168685" x="5518150" y="4514850"/>
          <p14:tracePt t="168744" x="5524500" y="4514850"/>
          <p14:tracePt t="169016" x="0" y="0"/>
        </p14:tracePtLst>
        <p14:tracePtLst>
          <p14:tracePt t="170643" x="2139950" y="4362450"/>
          <p14:tracePt t="170730" x="2146300" y="4362450"/>
          <p14:tracePt t="170738" x="2165350" y="4362450"/>
          <p14:tracePt t="170751" x="2247900" y="4356100"/>
          <p14:tracePt t="170768" x="2419350" y="4318000"/>
          <p14:tracePt t="170784" x="2717800" y="4298950"/>
          <p14:tracePt t="170801" x="3321050" y="4298950"/>
          <p14:tracePt t="170818" x="4216400" y="4387850"/>
          <p14:tracePt t="170834" x="5124450" y="4546600"/>
          <p14:tracePt t="170852" x="5746750" y="4616450"/>
          <p14:tracePt t="170868" x="6051550" y="4629150"/>
          <p14:tracePt t="170885" x="6146800" y="4629150"/>
          <p14:tracePt t="170889" x="6165850" y="4629150"/>
          <p14:tracePt t="170905" x="6172200" y="4629150"/>
          <p14:tracePt t="171225" x="6153150" y="4629150"/>
          <p14:tracePt t="171235" x="6121400" y="4629150"/>
          <p14:tracePt t="171252" x="5994400" y="4629150"/>
          <p14:tracePt t="171267" x="5772150" y="4629150"/>
          <p14:tracePt t="171284" x="5378450" y="4629150"/>
          <p14:tracePt t="171301" x="4883150" y="4629150"/>
          <p14:tracePt t="171318" x="4406900" y="4629150"/>
          <p14:tracePt t="171334" x="4019550" y="4629150"/>
          <p14:tracePt t="171336" x="3867150" y="4629150"/>
          <p14:tracePt t="171351" x="3752850" y="4629150"/>
          <p14:tracePt t="171368" x="3467100" y="4629150"/>
          <p14:tracePt t="171384" x="3289300" y="4629150"/>
          <p14:tracePt t="171401" x="3130550" y="4629150"/>
          <p14:tracePt t="171418" x="2990850" y="4629150"/>
          <p14:tracePt t="171434" x="2882900" y="4622800"/>
          <p14:tracePt t="171451" x="2813050" y="4616450"/>
          <p14:tracePt t="171468" x="2787650" y="4610100"/>
          <p14:tracePt t="171484" x="2774950" y="4610100"/>
          <p14:tracePt t="171501" x="2762250" y="4610100"/>
          <p14:tracePt t="171517" x="2736850" y="4610100"/>
          <p14:tracePt t="171534" x="2679700" y="4610100"/>
          <p14:tracePt t="171536" x="2647950" y="4610100"/>
          <p14:tracePt t="171551" x="2622550" y="4610100"/>
          <p14:tracePt t="171567" x="2571750" y="4610100"/>
          <p14:tracePt t="171624" x="2565400" y="4610100"/>
          <p14:tracePt t="171633" x="2552700" y="4603750"/>
          <p14:tracePt t="171640" x="2552700" y="4597400"/>
          <p14:tracePt t="171651" x="2540000" y="4597400"/>
          <p14:tracePt t="171667" x="2527300" y="4591050"/>
          <p14:tracePt t="171684" x="2514600" y="4591050"/>
          <p14:tracePt t="171701" x="2495550" y="4578350"/>
          <p14:tracePt t="171717" x="2463800" y="4572000"/>
          <p14:tracePt t="171734" x="2400300" y="4559300"/>
          <p14:tracePt t="171750" x="2336800" y="4546600"/>
          <p14:tracePt t="171751" x="2311400" y="4540250"/>
          <p14:tracePt t="171767" x="2266950" y="4533900"/>
          <p14:tracePt t="171784" x="2260600" y="4533900"/>
          <p14:tracePt t="171857" x="2254250" y="4527550"/>
          <p14:tracePt t="171875" x="2254250" y="4521200"/>
          <p14:tracePt t="171887" x="2260600" y="4521200"/>
          <p14:tracePt t="171902" x="2368550" y="4502150"/>
          <p14:tracePt t="171905" x="2463800" y="4495800"/>
          <p14:tracePt t="171918" x="2578100" y="4495800"/>
          <p14:tracePt t="171936" x="2978150" y="4495800"/>
          <p14:tracePt t="171951" x="3390900" y="4495800"/>
          <p14:tracePt t="171953" x="3517900" y="4495800"/>
          <p14:tracePt t="171968" x="3727450" y="4495800"/>
          <p14:tracePt t="171984" x="3917950" y="4476750"/>
          <p14:tracePt t="172001" x="4089400" y="4476750"/>
          <p14:tracePt t="172017" x="4260850" y="4476750"/>
          <p14:tracePt t="172034" x="4425950" y="4476750"/>
          <p14:tracePt t="172051" x="4565650" y="4476750"/>
          <p14:tracePt t="172067" x="4679950" y="4476750"/>
          <p14:tracePt t="172084" x="4787900" y="4476750"/>
          <p14:tracePt t="172100" x="4857750" y="4476750"/>
          <p14:tracePt t="172117" x="4889500" y="4476750"/>
          <p14:tracePt t="172134" x="4895850" y="4476750"/>
          <p14:tracePt t="172264" x="4902200" y="4476750"/>
          <p14:tracePt t="172271" x="4914900" y="4476750"/>
          <p14:tracePt t="172284" x="4940300" y="4476750"/>
          <p14:tracePt t="172300" x="5029200" y="4476750"/>
          <p14:tracePt t="172317" x="5187950" y="4476750"/>
          <p14:tracePt t="172334" x="5372100" y="4476750"/>
          <p14:tracePt t="172350" x="5524500" y="4476750"/>
          <p14:tracePt t="172368" x="5651500" y="4476750"/>
          <p14:tracePt t="172384" x="5683250" y="4476750"/>
          <p14:tracePt t="172401" x="5702300" y="4476750"/>
          <p14:tracePt t="172417" x="5715000" y="4476750"/>
          <p14:tracePt t="172434" x="5721350" y="4476750"/>
          <p14:tracePt t="172450" x="5734050" y="4476750"/>
          <p14:tracePt t="172467" x="5746750" y="4476750"/>
          <p14:tracePt t="172484" x="5753100" y="4470400"/>
          <p14:tracePt t="172762" x="5753100" y="4464050"/>
          <p14:tracePt t="172776" x="5746750" y="4464050"/>
          <p14:tracePt t="172787" x="5689600" y="4464050"/>
          <p14:tracePt t="172800" x="5530850" y="4464050"/>
          <p14:tracePt t="172817" x="5187950" y="4464050"/>
          <p14:tracePt t="172834" x="4648200" y="4464050"/>
          <p14:tracePt t="172850" x="3981450" y="4464050"/>
          <p14:tracePt t="172868" x="3206750" y="4464050"/>
          <p14:tracePt t="172885" x="2540000" y="4464050"/>
          <p14:tracePt t="172888" x="2324100" y="4464050"/>
          <p14:tracePt t="172900" x="2171700" y="4464050"/>
          <p14:tracePt t="172918" x="1981200" y="4476750"/>
          <p14:tracePt t="172920" x="1943100" y="4476750"/>
          <p14:tracePt t="172934" x="1898650" y="4476750"/>
          <p14:tracePt t="172950" x="1860550" y="4476750"/>
          <p14:tracePt t="172968" x="1854200" y="4476750"/>
          <p14:tracePt t="173146" x="1860550" y="4476750"/>
          <p14:tracePt t="173160" x="1974850" y="4476750"/>
          <p14:tracePt t="173174" x="2070100" y="4476750"/>
          <p14:tracePt t="173185" x="2305050" y="4476750"/>
          <p14:tracePt t="173200" x="2641600" y="4476750"/>
          <p14:tracePt t="173217" x="3162300" y="4476750"/>
          <p14:tracePt t="173233" x="3676650" y="4476750"/>
          <p14:tracePt t="173251" x="4025900" y="4476750"/>
          <p14:tracePt t="173267" x="4305300" y="4476750"/>
          <p14:tracePt t="173283" x="4527550" y="4476750"/>
          <p14:tracePt t="173300" x="4705350" y="4476750"/>
          <p14:tracePt t="173317" x="4832350" y="4476750"/>
          <p14:tracePt t="173334" x="4883150" y="4476750"/>
          <p14:tracePt t="173350" x="4902200" y="4476750"/>
          <p14:tracePt t="173720" x="0" y="0"/>
        </p14:tracePtLst>
        <p14:tracePtLst>
          <p14:tracePt t="174801" x="3587750" y="4375150"/>
          <p14:tracePt t="174940" x="3600450" y="4375150"/>
          <p14:tracePt t="174950" x="3638550" y="4368800"/>
          <p14:tracePt t="174967" x="3867150" y="4330700"/>
          <p14:tracePt t="174983" x="3987800" y="4298950"/>
          <p14:tracePt t="174984" x="4171950" y="4279900"/>
          <p14:tracePt t="174999" x="4654550" y="4267200"/>
          <p14:tracePt t="175016" x="5257800" y="4267200"/>
          <p14:tracePt t="175033" x="5835650" y="4267200"/>
          <p14:tracePt t="175049" x="6203950" y="4267200"/>
          <p14:tracePt t="175066" x="6394450" y="4267200"/>
          <p14:tracePt t="175083" x="6502400" y="4267200"/>
          <p14:tracePt t="175099" x="6540500" y="4267200"/>
          <p14:tracePt t="175116" x="6559550" y="4267200"/>
          <p14:tracePt t="175192" x="6565900" y="4267200"/>
          <p14:tracePt t="175209" x="6572250" y="4267200"/>
          <p14:tracePt t="175216" x="6578600" y="4267200"/>
          <p14:tracePt t="175225" x="6591300" y="4267200"/>
          <p14:tracePt t="175233" x="6604000" y="4279900"/>
          <p14:tracePt t="175249" x="6635750" y="4305300"/>
          <p14:tracePt t="175267" x="6654800" y="4324350"/>
          <p14:tracePt t="175283" x="6673850" y="4343400"/>
          <p14:tracePt t="175392" x="6654800" y="4343400"/>
          <p14:tracePt t="175400" x="6610350" y="4343400"/>
          <p14:tracePt t="175408" x="6534150" y="4343400"/>
          <p14:tracePt t="175417" x="6438900" y="4343400"/>
          <p14:tracePt t="175433" x="6216650" y="4343400"/>
          <p14:tracePt t="175450" x="5988050" y="4343400"/>
          <p14:tracePt t="175467" x="5746750" y="4343400"/>
          <p14:tracePt t="175483" x="5524500" y="4343400"/>
          <p14:tracePt t="175499" x="5314950" y="4343400"/>
          <p14:tracePt t="175516" x="5124450" y="4343400"/>
          <p14:tracePt t="175533" x="4933950" y="4343400"/>
          <p14:tracePt t="175549" x="4749800" y="4343400"/>
          <p14:tracePt t="175566" x="4533900" y="4343400"/>
          <p14:tracePt t="175583" x="4279900" y="4343400"/>
          <p14:tracePt t="175599" x="3797300" y="4343400"/>
          <p14:tracePt t="175616" x="3556000" y="4343400"/>
          <p14:tracePt t="175633" x="3365500" y="4343400"/>
          <p14:tracePt t="175650" x="3270250" y="4343400"/>
          <p14:tracePt t="175666" x="3232150" y="4343400"/>
          <p14:tracePt t="175683" x="3219450" y="4349750"/>
          <p14:tracePt t="175700" x="3219450" y="4356100"/>
          <p14:tracePt t="175716" x="3206750" y="4356100"/>
          <p14:tracePt t="175733" x="3181350" y="4356100"/>
          <p14:tracePt t="175749" x="3175000" y="4356100"/>
          <p14:tracePt t="175766" x="3168650" y="4356100"/>
          <p14:tracePt t="175905" x="3187700" y="4356100"/>
          <p14:tracePt t="175917" x="3263900" y="4368800"/>
          <p14:tracePt t="175934" x="3467100" y="4394200"/>
          <p14:tracePt t="175950" x="3905250" y="4451350"/>
          <p14:tracePt t="175953" x="4235450" y="4495800"/>
          <p14:tracePt t="175966" x="4610100" y="4540250"/>
          <p14:tracePt t="175984" x="5556250" y="4622800"/>
          <p14:tracePt t="176000" x="5880100" y="4667250"/>
          <p14:tracePt t="176016" x="6032500" y="4692650"/>
          <p14:tracePt t="176033" x="6121400" y="4705350"/>
          <p14:tracePt t="176049" x="6210300" y="4705350"/>
          <p14:tracePt t="176066" x="6369050" y="4705350"/>
          <p14:tracePt t="176083" x="6604000" y="4705350"/>
          <p14:tracePt t="176099" x="6883400" y="4705350"/>
          <p14:tracePt t="176116" x="7207250" y="4705350"/>
          <p14:tracePt t="176133" x="7493000" y="4705350"/>
          <p14:tracePt t="176136" x="7645400" y="4705350"/>
          <p14:tracePt t="176150" x="7797800" y="4705350"/>
          <p14:tracePt t="176167" x="8140700" y="4743450"/>
          <p14:tracePt t="176184" x="8496300" y="4813300"/>
          <p14:tracePt t="176186" x="8661400" y="4845050"/>
          <p14:tracePt t="176201" x="8997950" y="4908550"/>
          <p14:tracePt t="176217" x="9251950" y="4972050"/>
          <p14:tracePt t="176233" x="9372600" y="4991100"/>
          <p14:tracePt t="176250" x="9410700" y="5003800"/>
          <p14:tracePt t="176274" x="9410700" y="5010150"/>
          <p14:tracePt t="176283" x="9417050" y="5016500"/>
          <p14:tracePt t="176299" x="9417050" y="5029200"/>
          <p14:tracePt t="176316" x="9417050" y="5086350"/>
          <p14:tracePt t="176333" x="9423400" y="5168900"/>
          <p14:tracePt t="176337" x="9429750" y="5213350"/>
          <p14:tracePt t="176349" x="9442450" y="5251450"/>
          <p14:tracePt t="176366" x="9455150" y="5340350"/>
          <p14:tracePt t="176382" x="9474200" y="5384800"/>
          <p14:tracePt t="176400" x="9474200" y="5403850"/>
          <p14:tracePt t="176418" x="9474200" y="5410200"/>
          <p14:tracePt t="176436" x="9474200" y="5416550"/>
          <p14:tracePt t="176521" x="9480550" y="5416550"/>
          <p14:tracePt t="176537" x="9486900" y="5410200"/>
          <p14:tracePt t="176546" x="9493250" y="5391150"/>
          <p14:tracePt t="176554" x="9493250" y="5378450"/>
          <p14:tracePt t="176566" x="9499600" y="5346700"/>
          <p14:tracePt t="176582" x="9512300" y="5276850"/>
          <p14:tracePt t="176600" x="9512300" y="5156200"/>
          <p14:tracePt t="176616" x="9512300" y="5067300"/>
          <p14:tracePt t="176633" x="9518650" y="5016500"/>
          <p14:tracePt t="176649" x="9525000" y="5003800"/>
          <p14:tracePt t="176666" x="9525000" y="4991100"/>
          <p14:tracePt t="176731" x="9525000" y="4997450"/>
          <p14:tracePt t="176744" x="9525000" y="5029200"/>
          <p14:tracePt t="176754" x="9525000" y="5118100"/>
          <p14:tracePt t="176766" x="9525000" y="5156200"/>
          <p14:tracePt t="176782" x="9525000" y="5232400"/>
          <p14:tracePt t="176783" x="9525000" y="5257800"/>
          <p14:tracePt t="176799" x="9525000" y="5276850"/>
          <p14:tracePt t="176816" x="9525000" y="5289550"/>
          <p14:tracePt t="176890" x="9531350" y="5276850"/>
          <p14:tracePt t="176896" x="9537700" y="5245100"/>
          <p14:tracePt t="176904" x="9544050" y="5200650"/>
          <p14:tracePt t="176915" x="9550400" y="5149850"/>
          <p14:tracePt t="176933" x="9563100" y="5029200"/>
          <p14:tracePt t="176936" x="9563100" y="4984750"/>
          <p14:tracePt t="176949" x="9563100" y="4940300"/>
          <p14:tracePt t="176965" x="9569450" y="4883150"/>
          <p14:tracePt t="176982" x="9569450" y="4864100"/>
          <p14:tracePt t="176999" x="9569450" y="4851400"/>
          <p14:tracePt t="177049" x="9569450" y="4864100"/>
          <p14:tracePt t="177058" x="9569450" y="4895850"/>
          <p14:tracePt t="177065" x="9569450" y="4946650"/>
          <p14:tracePt t="177082" x="9569450" y="5080000"/>
          <p14:tracePt t="177099" x="9563100" y="5143500"/>
          <p14:tracePt t="177115" x="9563100" y="5162550"/>
          <p14:tracePt t="177192" x="9563100" y="5143500"/>
          <p14:tracePt t="177200" x="9563100" y="5111750"/>
          <p14:tracePt t="177208" x="9563100" y="5073650"/>
          <p14:tracePt t="177217" x="9563100" y="5041900"/>
          <p14:tracePt t="177232" x="9563100" y="4965700"/>
          <p14:tracePt t="177249" x="9563100" y="4933950"/>
          <p14:tracePt t="177265" x="9563100" y="4927600"/>
          <p14:tracePt t="177339" x="9563100" y="4933950"/>
          <p14:tracePt t="177345" x="9563100" y="4946650"/>
          <p14:tracePt t="177354" x="9563100" y="4965700"/>
          <p14:tracePt t="177370" x="9563100" y="4978400"/>
          <p14:tracePt t="177382" x="9563100" y="4984750"/>
          <p14:tracePt t="177441" x="9563100" y="4991100"/>
          <p14:tracePt t="177451" x="9563100" y="4997450"/>
          <p14:tracePt t="177689" x="0" y="0"/>
        </p14:tracePtLst>
        <p14:tracePtLst>
          <p14:tracePt t="180170" x="3397250" y="4108450"/>
          <p14:tracePt t="180236" x="3390900" y="4108450"/>
          <p14:tracePt t="180251" x="3390900" y="4127500"/>
          <p14:tracePt t="180267" x="3390900" y="4191000"/>
          <p14:tracePt t="180286" x="3390900" y="4267200"/>
          <p14:tracePt t="180298" x="3390900" y="4330700"/>
          <p14:tracePt t="180315" x="3390900" y="4375150"/>
          <p14:tracePt t="180331" x="3390900" y="4394200"/>
          <p14:tracePt t="180348" x="3390900" y="4406900"/>
          <p14:tracePt t="180504" x="3390900" y="4413250"/>
          <p14:tracePt t="180530" x="3403600" y="4413250"/>
          <p14:tracePt t="180539" x="3403600" y="4406900"/>
          <p14:tracePt t="180548" x="3416300" y="4400550"/>
          <p14:tracePt t="180564" x="3429000" y="4349750"/>
          <p14:tracePt t="180581" x="3441700" y="4305300"/>
          <p14:tracePt t="180598" x="3441700" y="4279900"/>
          <p14:tracePt t="180601" x="3441700" y="4273550"/>
          <p14:tracePt t="180614" x="3441700" y="4267200"/>
          <p14:tracePt t="180631" x="3441700" y="4254500"/>
          <p14:tracePt t="180688" x="3441700" y="4260850"/>
          <p14:tracePt t="180698" x="3441700" y="4279900"/>
          <p14:tracePt t="180704" x="3441700" y="4318000"/>
          <p14:tracePt t="180714" x="3435350" y="4381500"/>
          <p14:tracePt t="180731" x="3435350" y="4457700"/>
          <p14:tracePt t="180748" x="3435350" y="4508500"/>
          <p14:tracePt t="180765" x="3435350" y="4521200"/>
          <p14:tracePt t="180781" x="3435350" y="4527550"/>
          <p14:tracePt t="180801" x="3435350" y="4533900"/>
          <p14:tracePt t="180828" x="3441700" y="4533900"/>
          <p14:tracePt t="180834" x="3448050" y="4527550"/>
          <p14:tracePt t="180847" x="3454400" y="4502150"/>
          <p14:tracePt t="180864" x="3454400" y="4470400"/>
          <p14:tracePt t="180881" x="3454400" y="4413250"/>
          <p14:tracePt t="180898" x="3454400" y="4337050"/>
          <p14:tracePt t="180915" x="3454400" y="4292600"/>
          <p14:tracePt t="180932" x="3454400" y="4267200"/>
          <p14:tracePt t="180948" x="3454400" y="4254500"/>
          <p14:tracePt t="181065" x="3454400" y="4273550"/>
          <p14:tracePt t="181073" x="3454400" y="4311650"/>
          <p14:tracePt t="181081" x="3454400" y="4375150"/>
          <p14:tracePt t="181098" x="3454400" y="4527550"/>
          <p14:tracePt t="181114" x="3473450" y="4641850"/>
          <p14:tracePt t="181131" x="3486150" y="4686300"/>
          <p14:tracePt t="181147" x="3486150" y="4692650"/>
          <p14:tracePt t="181168" x="3492500" y="4692650"/>
          <p14:tracePt t="181181" x="3505200" y="4692650"/>
          <p14:tracePt t="181198" x="3517900" y="4660900"/>
          <p14:tracePt t="181215" x="3536950" y="4622800"/>
          <p14:tracePt t="181217" x="3543300" y="4597400"/>
          <p14:tracePt t="181231" x="3549650" y="4578350"/>
          <p14:tracePt t="181248" x="3562350" y="4514850"/>
          <p14:tracePt t="181264" x="3562350" y="4502150"/>
          <p14:tracePt t="181281" x="3562350" y="4476750"/>
          <p14:tracePt t="181297" x="3568700" y="4470400"/>
          <p14:tracePt t="181457" x="3581400" y="4464050"/>
          <p14:tracePt t="181470" x="3587750" y="4464050"/>
          <p14:tracePt t="181486" x="3695700" y="4432300"/>
          <p14:tracePt t="181497" x="3930650" y="4387850"/>
          <p14:tracePt t="181514" x="4368800" y="4298950"/>
          <p14:tracePt t="181531" x="5048250" y="4165600"/>
          <p14:tracePt t="181547" x="5810250" y="4013200"/>
          <p14:tracePt t="181564" x="6610350" y="3854450"/>
          <p14:tracePt t="181581" x="7340600" y="3784600"/>
          <p14:tracePt t="181584" x="7620000" y="3771900"/>
          <p14:tracePt t="181597" x="7816850" y="3771900"/>
          <p14:tracePt t="181614" x="8121650" y="3771900"/>
          <p14:tracePt t="181616" x="8235950" y="3771900"/>
          <p14:tracePt t="181631" x="8343900" y="3790950"/>
          <p14:tracePt t="181648" x="8566150" y="3892550"/>
          <p14:tracePt t="181665" x="8693150" y="4006850"/>
          <p14:tracePt t="181681" x="8851900" y="4178300"/>
          <p14:tracePt t="181698" x="9055100" y="4381500"/>
          <p14:tracePt t="181714" x="9201150" y="4521200"/>
          <p14:tracePt t="181731" x="9283700" y="4597400"/>
          <p14:tracePt t="181747" x="9302750" y="4622800"/>
          <p14:tracePt t="181764" x="9309100" y="4629150"/>
          <p14:tracePt t="181800" x="9309100" y="4635500"/>
          <p14:tracePt t="181814" x="9309100" y="4648200"/>
          <p14:tracePt t="181830" x="9309100" y="4667250"/>
          <p14:tracePt t="181847" x="9302750" y="4705350"/>
          <p14:tracePt t="181864" x="9302750" y="4756150"/>
          <p14:tracePt t="181880" x="9302750" y="4819650"/>
          <p14:tracePt t="181897" x="9315450" y="4908550"/>
          <p14:tracePt t="181914" x="9334500" y="4953000"/>
          <p14:tracePt t="181931" x="9347200" y="4978400"/>
          <p14:tracePt t="181965" x="9353550" y="4978400"/>
          <p14:tracePt t="181981" x="9359900" y="4978400"/>
          <p14:tracePt t="181998" x="9391650" y="4965700"/>
          <p14:tracePt t="182014" x="9410700" y="4933950"/>
          <p14:tracePt t="182017" x="9410700" y="4927600"/>
          <p14:tracePt t="182031" x="9417050" y="4914900"/>
          <p14:tracePt t="182075" x="9423400" y="4908550"/>
          <p14:tracePt t="182084" x="9429750" y="4921250"/>
          <p14:tracePt t="182097" x="9493250" y="5022850"/>
          <p14:tracePt t="182114" x="9569450" y="5149850"/>
          <p14:tracePt t="182131" x="9613900" y="5219700"/>
          <p14:tracePt t="182147" x="9626600" y="5251450"/>
          <p14:tracePt t="182977" x="0" y="0"/>
        </p14:tracePtLst>
        <p14:tracePtLst>
          <p14:tracePt t="185032" x="2025650" y="2419350"/>
          <p14:tracePt t="185112" x="2063750" y="2419350"/>
          <p14:tracePt t="185121" x="2139950" y="2419350"/>
          <p14:tracePt t="185129" x="2266950" y="2419350"/>
          <p14:tracePt t="185146" x="2724150" y="2419350"/>
          <p14:tracePt t="185163" x="3327400" y="2419350"/>
          <p14:tracePt t="185180" x="3994150" y="2419350"/>
          <p14:tracePt t="185197" x="4597400" y="2419350"/>
          <p14:tracePt t="185214" x="5137150" y="2419350"/>
          <p14:tracePt t="185230" x="5613400" y="2419350"/>
          <p14:tracePt t="185232" x="5765800" y="2419350"/>
          <p14:tracePt t="185246" x="5867400" y="2419350"/>
          <p14:tracePt t="185263" x="6007100" y="2419350"/>
          <p14:tracePt t="185265" x="6051550" y="2419350"/>
          <p14:tracePt t="185280" x="6102350" y="2419350"/>
          <p14:tracePt t="185296" x="6134100" y="2419350"/>
          <p14:tracePt t="185313" x="6153150" y="2419350"/>
          <p14:tracePt t="185329" x="6159500" y="2419350"/>
          <p14:tracePt t="185392" x="6165850" y="2419350"/>
          <p14:tracePt t="185402" x="6178550" y="2419350"/>
          <p14:tracePt t="185413" x="6184900" y="2419350"/>
          <p14:tracePt t="185430" x="6203950" y="2419350"/>
          <p14:tracePt t="185447" x="6210300" y="2419350"/>
          <p14:tracePt t="185512" x="0" y="0"/>
        </p14:tracePtLst>
        <p14:tracePtLst>
          <p14:tracePt t="186042" x="9271000" y="4851400"/>
          <p14:tracePt t="186051" x="9302750" y="4889500"/>
          <p14:tracePt t="186062" x="9340850" y="4940300"/>
          <p14:tracePt t="186080" x="9455150" y="5111750"/>
          <p14:tracePt t="186096" x="9512300" y="5194300"/>
          <p14:tracePt t="186113" x="9550400" y="5270500"/>
          <p14:tracePt t="186129" x="9582150" y="5327650"/>
          <p14:tracePt t="186146" x="9620250" y="5359400"/>
          <p14:tracePt t="186162" x="9639300" y="5384800"/>
          <p14:tracePt t="186179" x="9671050" y="5397500"/>
          <p14:tracePt t="186197" x="9690100" y="5403850"/>
          <p14:tracePt t="186201" x="9702800" y="5403850"/>
          <p14:tracePt t="186230" x="9734550" y="5391150"/>
          <p14:tracePt t="186233" x="9740900" y="5384800"/>
          <p14:tracePt t="186247" x="9753600" y="5365750"/>
          <p14:tracePt t="186263" x="9772650" y="5327650"/>
          <p14:tracePt t="186265" x="9779000" y="5302250"/>
          <p14:tracePt t="186280" x="9823450" y="5264150"/>
          <p14:tracePt t="186296" x="9829800" y="5232400"/>
          <p14:tracePt t="186313" x="9836150" y="5219700"/>
          <p14:tracePt t="186329" x="9836150" y="5213350"/>
          <p14:tracePt t="186409" x="9836150" y="5232400"/>
          <p14:tracePt t="186419" x="9842500" y="5264150"/>
          <p14:tracePt t="186430" x="9848850" y="5283200"/>
          <p14:tracePt t="186447" x="9861550" y="5314950"/>
          <p14:tracePt t="186462" x="9861550" y="5321300"/>
          <p14:tracePt t="186480" x="9861550" y="5327650"/>
          <p14:tracePt t="186514" x="9867900" y="5327650"/>
          <p14:tracePt t="186522" x="9880600" y="5321300"/>
          <p14:tracePt t="186531" x="9880600" y="5314950"/>
          <p14:tracePt t="186546" x="9880600" y="5289550"/>
          <p14:tracePt t="186562" x="9893300" y="5245100"/>
          <p14:tracePt t="186579" x="9893300" y="5226050"/>
          <p14:tracePt t="186596" x="9893300" y="5207000"/>
          <p14:tracePt t="186612" x="9893300" y="5200650"/>
          <p14:tracePt t="186688" x="9899650" y="5219700"/>
          <p14:tracePt t="186696" x="9912350" y="5257800"/>
          <p14:tracePt t="186705" x="9931400" y="5289550"/>
          <p14:tracePt t="186713" x="9950450" y="5321300"/>
          <p14:tracePt t="186729" x="9988550" y="5365750"/>
          <p14:tracePt t="186746" x="10026650" y="5403850"/>
          <p14:tracePt t="186762" x="10083800" y="5441950"/>
          <p14:tracePt t="186779" x="10134600" y="5467350"/>
          <p14:tracePt t="186796" x="10179050" y="5486400"/>
          <p14:tracePt t="186812" x="10204450" y="5499100"/>
          <p14:tracePt t="186829" x="10217150" y="5499100"/>
          <p14:tracePt t="186845" x="10223500" y="5499100"/>
          <p14:tracePt t="186865" x="10229850" y="5499100"/>
          <p14:tracePt t="186879" x="10248900" y="5492750"/>
          <p14:tracePt t="186895" x="10255250" y="5473700"/>
          <p14:tracePt t="186912" x="10255250" y="5441950"/>
          <p14:tracePt t="186930" x="10261600" y="5397500"/>
          <p14:tracePt t="186946" x="10261600" y="5346700"/>
          <p14:tracePt t="186963" x="10261600" y="5289550"/>
          <p14:tracePt t="186979" x="10261600" y="5264150"/>
          <p14:tracePt t="186996" x="10261600" y="5238750"/>
          <p14:tracePt t="187096" x="10274300" y="5238750"/>
          <p14:tracePt t="187105" x="10280650" y="5257800"/>
          <p14:tracePt t="187113" x="10293350" y="5276850"/>
          <p14:tracePt t="187129" x="10318750" y="5308600"/>
          <p14:tracePt t="187145" x="10325100" y="5321300"/>
          <p14:tracePt t="187288" x="10325100" y="5314950"/>
          <p14:tracePt t="187296" x="10325100" y="5308600"/>
          <p14:tracePt t="187312" x="10325100" y="5302250"/>
          <p14:tracePt t="187329" x="10325100" y="5295900"/>
          <p14:tracePt t="187338" x="10331450" y="5289550"/>
          <p14:tracePt t="187512" x="0" y="0"/>
        </p14:tracePtLst>
        <p14:tracePtLst>
          <p14:tracePt t="188018" x="4083050" y="4419600"/>
          <p14:tracePt t="188081" x="4083050" y="4413250"/>
          <p14:tracePt t="188092" x="4095750" y="4413250"/>
          <p14:tracePt t="188106" x="4146550" y="4413250"/>
          <p14:tracePt t="188119" x="4191000" y="4413250"/>
          <p14:tracePt t="188128" x="4343400" y="4432300"/>
          <p14:tracePt t="188145" x="4483100" y="4464050"/>
          <p14:tracePt t="188162" x="4552950" y="4476750"/>
          <p14:tracePt t="188178" x="4565650" y="4476750"/>
          <p14:tracePt t="188216" x="4572000" y="4483100"/>
          <p14:tracePt t="188229" x="4572000" y="4489450"/>
          <p14:tracePt t="188246" x="4521200" y="4489450"/>
          <p14:tracePt t="188262" x="4362450" y="4489450"/>
          <p14:tracePt t="188265" x="4254500" y="4489450"/>
          <p14:tracePt t="188278" x="4140200" y="4489450"/>
          <p14:tracePt t="188296" x="3816350" y="4489450"/>
          <p14:tracePt t="188312" x="3613150" y="4483100"/>
          <p14:tracePt t="188328" x="3460750" y="4457700"/>
          <p14:tracePt t="188345" x="3365500" y="4445000"/>
          <p14:tracePt t="188362" x="3282950" y="4432300"/>
          <p14:tracePt t="188378" x="3187700" y="4413250"/>
          <p14:tracePt t="188395" x="3098800" y="4406900"/>
          <p14:tracePt t="188412" x="2978150" y="4400550"/>
          <p14:tracePt t="188428" x="2857500" y="4375150"/>
          <p14:tracePt t="188445" x="2762250" y="4356100"/>
          <p14:tracePt t="188449" x="2717800" y="4343400"/>
          <p14:tracePt t="188462" x="2692400" y="4337050"/>
          <p14:tracePt t="188479" x="2660650" y="4337050"/>
          <p14:tracePt t="188496" x="2622550" y="4337050"/>
          <p14:tracePt t="188512" x="2552700" y="4337050"/>
          <p14:tracePt t="188529" x="2451100" y="4337050"/>
          <p14:tracePt t="188545" x="2324100" y="4337050"/>
          <p14:tracePt t="188562" x="2216150" y="4337050"/>
          <p14:tracePt t="188578" x="2159000" y="4337050"/>
          <p14:tracePt t="188595" x="2133600" y="4337050"/>
          <p14:tracePt t="188746" x="2165350" y="4337050"/>
          <p14:tracePt t="188759" x="2222500" y="4337050"/>
          <p14:tracePt t="188777" x="2527300" y="4387850"/>
          <p14:tracePt t="188790" x="2736850" y="4425950"/>
          <p14:tracePt t="188800" x="3155950" y="4502150"/>
          <p14:tracePt t="188811" x="3295650" y="4521200"/>
          <p14:tracePt t="188828" x="3479800" y="4546600"/>
          <p14:tracePt t="188845" x="3524250" y="4552950"/>
          <p14:tracePt t="188861" x="3530600" y="4552950"/>
          <p14:tracePt t="188895" x="3543300" y="4559300"/>
          <p14:tracePt t="188912" x="3530600" y="4565650"/>
          <p14:tracePt t="188928" x="3448050" y="4565650"/>
          <p14:tracePt t="188945" x="3257550" y="4565650"/>
          <p14:tracePt t="188962" x="2940050" y="4565650"/>
          <p14:tracePt t="188978" x="2559050" y="4533900"/>
          <p14:tracePt t="188995" x="2324100" y="4508500"/>
          <p14:tracePt t="189012" x="2235200" y="4495800"/>
          <p14:tracePt t="189029" x="2228850" y="4495800"/>
          <p14:tracePt t="189104" x="2273300" y="4495800"/>
          <p14:tracePt t="189112" x="2336800" y="4495800"/>
          <p14:tracePt t="189121" x="2438400" y="4495800"/>
          <p14:tracePt t="189129" x="2584450" y="4495800"/>
          <p14:tracePt t="189145" x="3105150" y="4495800"/>
          <p14:tracePt t="189161" x="3771900" y="4495800"/>
          <p14:tracePt t="189178" x="4413250" y="4495800"/>
          <p14:tracePt t="189195" x="4826000" y="4495800"/>
          <p14:tracePt t="189212" x="5003800" y="4483100"/>
          <p14:tracePt t="189228" x="5041900" y="4476750"/>
          <p14:tracePt t="189245" x="5054600" y="4470400"/>
          <p14:tracePt t="189265" x="5060950" y="4470400"/>
          <p14:tracePt t="189278" x="5080000" y="4470400"/>
          <p14:tracePt t="189295" x="5137150" y="4470400"/>
          <p14:tracePt t="189298" x="5175250" y="4470400"/>
          <p14:tracePt t="189311" x="5295900" y="4470400"/>
          <p14:tracePt t="189328" x="5410200" y="4470400"/>
          <p14:tracePt t="189345" x="5486400" y="4470400"/>
          <p14:tracePt t="189361" x="5511800" y="4470400"/>
          <p14:tracePt t="189378" x="5518150" y="4470400"/>
          <p14:tracePt t="190800" x="0" y="0"/>
        </p14:tracePtLst>
        <p14:tracePtLst>
          <p14:tracePt t="191587" x="3479800" y="5283200"/>
          <p14:tracePt t="191652" x="3498850" y="5283200"/>
          <p14:tracePt t="191662" x="3536950" y="5283200"/>
          <p14:tracePt t="191678" x="3695700" y="5283200"/>
          <p14:tracePt t="191694" x="3981450" y="5283200"/>
          <p14:tracePt t="191696" x="4171950" y="5283200"/>
          <p14:tracePt t="191712" x="4648200" y="5283200"/>
          <p14:tracePt t="191728" x="5143500" y="5283200"/>
          <p14:tracePt t="191744" x="5473700" y="5283200"/>
          <p14:tracePt t="191761" x="5632450" y="5289550"/>
          <p14:tracePt t="191778" x="5683250" y="5302250"/>
          <p14:tracePt t="191794" x="5689600" y="5302250"/>
          <p14:tracePt t="191960" x="5695950" y="5308600"/>
          <p14:tracePt t="191978" x="5695950" y="5314950"/>
          <p14:tracePt t="191994" x="5683250" y="5321300"/>
          <p14:tracePt t="192000" x="5670550" y="5327650"/>
          <p14:tracePt t="192011" x="5645150" y="5334000"/>
          <p14:tracePt t="192027" x="5575300" y="5353050"/>
          <p14:tracePt t="192044" x="5492750" y="5353050"/>
          <p14:tracePt t="192060" x="5372100" y="5353050"/>
          <p14:tracePt t="192077" x="5289550" y="5353050"/>
          <p14:tracePt t="192094" x="5270500" y="5353050"/>
          <p14:tracePt t="192168" x="5295900" y="5353050"/>
          <p14:tracePt t="192176" x="5327650" y="5353050"/>
          <p14:tracePt t="192186" x="5378450" y="5353050"/>
          <p14:tracePt t="192194" x="5454650" y="5353050"/>
          <p14:tracePt t="192211" x="5664200" y="5353050"/>
          <p14:tracePt t="192227" x="5892800" y="5353050"/>
          <p14:tracePt t="192244" x="6051550" y="5353050"/>
          <p14:tracePt t="192261" x="6096000" y="5353050"/>
          <p14:tracePt t="192264" x="6102350" y="5353050"/>
          <p14:tracePt t="192277" x="6108700" y="5353050"/>
          <p14:tracePt t="192481" x="0" y="0"/>
        </p14:tracePtLst>
        <p14:tracePtLst>
          <p14:tracePt t="192681" x="5562600" y="5295900"/>
          <p14:tracePt t="192737" x="5575300" y="5295900"/>
          <p14:tracePt t="192750" x="5607050" y="5295900"/>
          <p14:tracePt t="192762" x="5708650" y="5295900"/>
          <p14:tracePt t="192777" x="5899150" y="5295900"/>
          <p14:tracePt t="192794" x="6127750" y="5295900"/>
          <p14:tracePt t="192810" x="6343650" y="5295900"/>
          <p14:tracePt t="192827" x="6477000" y="5295900"/>
          <p14:tracePt t="192843" x="6527800" y="5295900"/>
          <p14:tracePt t="192860" x="6540500" y="5295900"/>
          <p14:tracePt t="192877" x="6553200" y="5295900"/>
          <p14:tracePt t="193107" x="6540500" y="5295900"/>
          <p14:tracePt t="193117" x="6521450" y="5295900"/>
          <p14:tracePt t="193129" x="6451600" y="5295900"/>
          <p14:tracePt t="193144" x="6350000" y="5295900"/>
          <p14:tracePt t="193160" x="6261100" y="5295900"/>
          <p14:tracePt t="193177" x="6210300" y="5295900"/>
          <p14:tracePt t="193193" x="6197600" y="5295900"/>
          <p14:tracePt t="193275" x="6223000" y="5295900"/>
          <p14:tracePt t="193282" x="6248400" y="5295900"/>
          <p14:tracePt t="193294" x="6286500" y="5295900"/>
          <p14:tracePt t="193310" x="6407150" y="5295900"/>
          <p14:tracePt t="193327" x="6565900" y="5295900"/>
          <p14:tracePt t="193328" x="6629400" y="5295900"/>
          <p14:tracePt t="193343" x="6737350" y="5295900"/>
          <p14:tracePt t="193360" x="6781800" y="5295900"/>
          <p14:tracePt t="193377" x="6800850" y="5295900"/>
          <p14:tracePt t="193441" x="6807200" y="5295900"/>
          <p14:tracePt t="193451" x="6813550" y="5295900"/>
          <p14:tracePt t="193682" x="6819900" y="5295900"/>
          <p14:tracePt t="193696" x="6838950" y="5295900"/>
          <p14:tracePt t="193712" x="6921500" y="5295900"/>
          <p14:tracePt t="193728" x="7029450" y="5295900"/>
          <p14:tracePt t="193746" x="7131050" y="5295900"/>
          <p14:tracePt t="193760" x="7207250" y="5295900"/>
          <p14:tracePt t="193778" x="7239000" y="5295900"/>
          <p14:tracePt t="194386" x="0" y="0"/>
        </p14:tracePtLst>
        <p14:tracePtLst>
          <p14:tracePt t="196027" x="10801350" y="5441950"/>
          <p14:tracePt t="196081" x="10807700" y="5441950"/>
          <p14:tracePt t="196091" x="10826750" y="5441950"/>
          <p14:tracePt t="196100" x="10858500" y="5441950"/>
          <p14:tracePt t="196109" x="10883900" y="5441950"/>
          <p14:tracePt t="196126" x="10966450" y="5441950"/>
          <p14:tracePt t="196143" x="11074400" y="5461000"/>
          <p14:tracePt t="196145" x="11131550" y="5473700"/>
          <p14:tracePt t="196160" x="11258550" y="5492750"/>
          <p14:tracePt t="196176" x="11366500" y="5492750"/>
          <p14:tracePt t="196192" x="11442700" y="5492750"/>
          <p14:tracePt t="196209" x="11461750" y="5492750"/>
          <p14:tracePt t="196227" x="11468100" y="5492750"/>
          <p14:tracePt t="196386" x="0" y="0"/>
        </p14:tracePtLst>
        <p14:tracePtLst>
          <p14:tracePt t="197600" x="2044700" y="4406900"/>
          <p14:tracePt t="197691" x="2051050" y="4406900"/>
          <p14:tracePt t="197704" x="2089150" y="4406900"/>
          <p14:tracePt t="197717" x="2120900" y="4406900"/>
          <p14:tracePt t="197725" x="2171700" y="4406900"/>
          <p14:tracePt t="197743" x="2311400" y="4406900"/>
          <p14:tracePt t="197747" x="2393950" y="4406900"/>
          <p14:tracePt t="197759" x="2489200" y="4406900"/>
          <p14:tracePt t="197776" x="2813050" y="4406900"/>
          <p14:tracePt t="197792" x="3073400" y="4406900"/>
          <p14:tracePt t="197808" x="3333750" y="4406900"/>
          <p14:tracePt t="197825" x="3524250" y="4406900"/>
          <p14:tracePt t="197842" x="3619500" y="4406900"/>
          <p14:tracePt t="197858" x="3644900" y="4406900"/>
          <p14:tracePt t="197875" x="3651250" y="4406900"/>
          <p14:tracePt t="198050" x="3632200" y="4406900"/>
          <p14:tracePt t="198063" x="3568700" y="4406900"/>
          <p14:tracePt t="198076" x="3403600" y="4406900"/>
          <p14:tracePt t="198080" x="3276600" y="4406900"/>
          <p14:tracePt t="198094" x="3124200" y="4406900"/>
          <p14:tracePt t="198108" x="2730500" y="4406900"/>
          <p14:tracePt t="198126" x="2406650" y="4406900"/>
          <p14:tracePt t="198142" x="2171700" y="4406900"/>
          <p14:tracePt t="198158" x="1949450" y="4400550"/>
          <p14:tracePt t="198175" x="1771650" y="4368800"/>
          <p14:tracePt t="198191" x="1746250" y="4362450"/>
          <p14:tracePt t="198208" x="1733550" y="4362450"/>
          <p14:tracePt t="198360" x="1739900" y="4362450"/>
          <p14:tracePt t="198370" x="1758950" y="4362450"/>
          <p14:tracePt t="198376" x="1771650" y="4362450"/>
          <p14:tracePt t="198392" x="1828800" y="4362450"/>
          <p14:tracePt t="198408" x="1917700" y="4362450"/>
          <p14:tracePt t="198425" x="2051050" y="4362450"/>
          <p14:tracePt t="198442" x="2273300" y="4362450"/>
          <p14:tracePt t="198458" x="2578100" y="4375150"/>
          <p14:tracePt t="198475" x="2787650" y="4375150"/>
          <p14:tracePt t="198492" x="2901950" y="4375150"/>
          <p14:tracePt t="198509" x="2946400" y="4375150"/>
          <p14:tracePt t="198512" x="2952750" y="4375150"/>
          <p14:tracePt t="198525" x="2959100" y="4375150"/>
          <p14:tracePt t="198542" x="2965450" y="4375150"/>
          <p14:tracePt t="198618" x="2952750" y="4375150"/>
          <p14:tracePt t="198624" x="2908300" y="4375150"/>
          <p14:tracePt t="198633" x="2844800" y="4375150"/>
          <p14:tracePt t="198641" x="2768600" y="4375150"/>
          <p14:tracePt t="198658" x="2540000" y="4362450"/>
          <p14:tracePt t="198675" x="2330450" y="4362450"/>
          <p14:tracePt t="198691" x="2203450" y="4362450"/>
          <p14:tracePt t="198708" x="2178050" y="4362450"/>
          <p14:tracePt t="198725" x="2171700" y="4362450"/>
          <p14:tracePt t="198802" x="2203450" y="4362450"/>
          <p14:tracePt t="198816" x="2324100" y="4362450"/>
          <p14:tracePt t="198830" x="2406650" y="4362450"/>
          <p14:tracePt t="198842" x="2641600" y="4362450"/>
          <p14:tracePt t="198859" x="3009900" y="4362450"/>
          <p14:tracePt t="198875" x="3486150" y="4362450"/>
          <p14:tracePt t="198892" x="3962400" y="4362450"/>
          <p14:tracePt t="198908" x="4368800" y="4362450"/>
          <p14:tracePt t="198925" x="4673600" y="4362450"/>
          <p14:tracePt t="198942" x="4883150" y="4362450"/>
          <p14:tracePt t="198944" x="4972050" y="4362450"/>
          <p14:tracePt t="198958" x="5035550" y="4362450"/>
          <p14:tracePt t="198976" x="5162550" y="4362450"/>
          <p14:tracePt t="198992" x="5200650" y="4362450"/>
          <p14:tracePt t="199008" x="5232400" y="4362450"/>
          <p14:tracePt t="199025" x="5245100" y="4362450"/>
          <p14:tracePt t="199042" x="5270500" y="4362450"/>
          <p14:tracePt t="199058" x="5308600" y="4362450"/>
          <p14:tracePt t="199075" x="5346700" y="4362450"/>
          <p14:tracePt t="199091" x="5391150" y="4362450"/>
          <p14:tracePt t="199108" x="5441950" y="4362450"/>
          <p14:tracePt t="199124" x="5480050" y="4362450"/>
          <p14:tracePt t="199141" x="5530850" y="4362450"/>
          <p14:tracePt t="199158" x="5568950" y="4362450"/>
          <p14:tracePt t="199160" x="5588000" y="4362450"/>
          <p14:tracePt t="199175" x="5594350" y="4362450"/>
          <p14:tracePt t="199191" x="5619750" y="4362450"/>
          <p14:tracePt t="199208" x="5638800" y="4362450"/>
          <p14:tracePt t="199224" x="5670550" y="4362450"/>
          <p14:tracePt t="199242" x="5715000" y="4362450"/>
          <p14:tracePt t="199258" x="5765800" y="4362450"/>
          <p14:tracePt t="199275" x="5822950" y="4362450"/>
          <p14:tracePt t="199292" x="5848350" y="4362450"/>
          <p14:tracePt t="199309" x="5867400" y="4362450"/>
          <p14:tracePt t="199325" x="5873750" y="4362450"/>
          <p14:tracePt t="199753" x="0" y="0"/>
        </p14:tracePtLst>
        <p14:tracePtLst>
          <p14:tracePt t="200395" x="2381250" y="5588000"/>
          <p14:tracePt t="200425" x="2381250" y="5594350"/>
          <p14:tracePt t="200440" x="2393950" y="5600700"/>
          <p14:tracePt t="200458" x="2400300" y="5607050"/>
          <p14:tracePt t="200475" x="2425700" y="5619750"/>
          <p14:tracePt t="200491" x="2457450" y="5626100"/>
          <p14:tracePt t="200509" x="2520950" y="5632450"/>
          <p14:tracePt t="200525" x="2686050" y="5664200"/>
          <p14:tracePt t="200528" x="2806700" y="5683250"/>
          <p14:tracePt t="200541" x="2965450" y="5708650"/>
          <p14:tracePt t="200559" x="3289300" y="5740400"/>
          <p14:tracePt t="200562" x="3441700" y="5740400"/>
          <p14:tracePt t="200575" x="3594100" y="5740400"/>
          <p14:tracePt t="200592" x="3879850" y="5740400"/>
          <p14:tracePt t="200608" x="3943350" y="5740400"/>
          <p14:tracePt t="200624" x="3949700" y="5740400"/>
          <p14:tracePt t="200904" x="0" y="0"/>
        </p14:tracePtLst>
        <p14:tracePtLst>
          <p14:tracePt t="201130" x="3644900" y="5435600"/>
          <p14:tracePt t="201161" x="3632200" y="5435600"/>
          <p14:tracePt t="201177" x="3625850" y="5441950"/>
          <p14:tracePt t="201186" x="3625850" y="5448300"/>
          <p14:tracePt t="201199" x="3619500" y="5454650"/>
          <p14:tracePt t="201209" x="3600450" y="5499100"/>
          <p14:tracePt t="201224" x="3581400" y="5549900"/>
          <p14:tracePt t="201241" x="3575050" y="5588000"/>
          <p14:tracePt t="201258" x="3575050" y="5638800"/>
          <p14:tracePt t="201274" x="3594100" y="5689600"/>
          <p14:tracePt t="201291" x="3638550" y="5727700"/>
          <p14:tracePt t="201308" x="3714750" y="5772150"/>
          <p14:tracePt t="201324" x="3784600" y="5784850"/>
          <p14:tracePt t="201341" x="3848100" y="5791200"/>
          <p14:tracePt t="201358" x="3917950" y="5791200"/>
          <p14:tracePt t="201361" x="3981450" y="5791200"/>
          <p14:tracePt t="201374" x="4032250" y="5784850"/>
          <p14:tracePt t="201391" x="4146550" y="5759450"/>
          <p14:tracePt t="201392" x="4210050" y="5740400"/>
          <p14:tracePt t="201407" x="4324350" y="5721350"/>
          <p14:tracePt t="201424" x="4400550" y="5702300"/>
          <p14:tracePt t="201440" x="4445000" y="5695950"/>
          <p14:tracePt t="201457" x="4470400" y="5683250"/>
          <p14:tracePt t="201474" x="4476750" y="5676900"/>
          <p14:tracePt t="201577" x="4476750" y="5683250"/>
          <p14:tracePt t="201584" x="4476750" y="5702300"/>
          <p14:tracePt t="201592" x="4476750" y="5734050"/>
          <p14:tracePt t="201607" x="4483100" y="5835650"/>
          <p14:tracePt t="201624" x="4521200" y="5899150"/>
          <p14:tracePt t="201640" x="4533900" y="5918200"/>
          <p14:tracePt t="201658" x="4540250" y="5924550"/>
          <p14:tracePt t="201674" x="4546600" y="5924550"/>
          <p14:tracePt t="201691" x="4572000" y="5911850"/>
          <p14:tracePt t="201707" x="4584700" y="5880100"/>
          <p14:tracePt t="201724" x="4597400" y="5842000"/>
          <p14:tracePt t="201741" x="4597400" y="5835650"/>
          <p14:tracePt t="201833" x="4603750" y="5829300"/>
          <p14:tracePt t="201842" x="4610100" y="5829300"/>
          <p14:tracePt t="201858" x="4711700" y="5810250"/>
          <p14:tracePt t="201874" x="5048250" y="5810250"/>
          <p14:tracePt t="201875" x="0" y="0"/>
        </p14:tracePtLst>
        <p14:tracePtLst>
          <p14:tracePt t="202778" x="10306050" y="5226050"/>
          <p14:tracePt t="202843" x="10306050" y="5232400"/>
          <p14:tracePt t="202865" x="10306050" y="5257800"/>
          <p14:tracePt t="202880" x="10306050" y="5276850"/>
          <p14:tracePt t="203027" x="10312400" y="5276850"/>
          <p14:tracePt t="203035" x="10312400" y="5270500"/>
          <p14:tracePt t="203045" x="10318750" y="5257800"/>
          <p14:tracePt t="203065" x="10325100" y="5245100"/>
          <p14:tracePt t="203081" x="10325100" y="5238750"/>
          <p14:tracePt t="203091" x="10331450" y="5226050"/>
          <p14:tracePt t="203108" x="10337800" y="5219700"/>
          <p14:tracePt t="203124" x="10337800" y="5213350"/>
          <p14:tracePt t="203209" x="10337800" y="5226050"/>
          <p14:tracePt t="203218" x="10337800" y="5245100"/>
          <p14:tracePt t="203228" x="10337800" y="5251450"/>
          <p14:tracePt t="203240" x="10337800" y="5270500"/>
          <p14:tracePt t="203339" x="10344150" y="5270500"/>
          <p14:tracePt t="203361" x="10344150" y="5264150"/>
          <p14:tracePt t="203370" x="10350500" y="5245100"/>
          <p14:tracePt t="203379" x="10356850" y="5232400"/>
          <p14:tracePt t="203393" x="10356850" y="5226050"/>
          <p14:tracePt t="203407" x="10356850" y="5219700"/>
          <p14:tracePt t="203423" x="10356850" y="5213350"/>
          <p14:tracePt t="203515" x="10356850" y="5226050"/>
          <p14:tracePt t="203524" x="10356850" y="5245100"/>
          <p14:tracePt t="203541" x="10356850" y="5264150"/>
          <p14:tracePt t="203558" x="10356850" y="5276850"/>
          <p14:tracePt t="203673" x="10356850" y="5270500"/>
          <p14:tracePt t="203682" x="10356850" y="5251450"/>
          <p14:tracePt t="203690" x="10356850" y="5238750"/>
          <p14:tracePt t="203707" x="10356850" y="5207000"/>
          <p14:tracePt t="203776" x="10356850" y="5200650"/>
          <p14:tracePt t="203795" x="10356850" y="5207000"/>
          <p14:tracePt t="203800" x="10350500" y="5226050"/>
          <p14:tracePt t="203809" x="10350500" y="5232400"/>
          <p14:tracePt t="203823" x="10350500" y="5245100"/>
          <p14:tracePt t="203840" x="10350500" y="5257800"/>
          <p14:tracePt t="203873" x="10344150" y="5264150"/>
          <p14:tracePt t="203978" x="10344150" y="5257800"/>
          <p14:tracePt t="203993" x="10344150" y="5251450"/>
          <p14:tracePt t="205096" x="0" y="0"/>
        </p14:tracePtLst>
        <p14:tracePtLst>
          <p14:tracePt t="205379" x="9601200" y="4908550"/>
          <p14:tracePt t="205393" x="9594850" y="4908550"/>
          <p14:tracePt t="205402" x="9588500" y="4908550"/>
          <p14:tracePt t="205411" x="9569450" y="4908550"/>
          <p14:tracePt t="205423" x="9550400" y="4927600"/>
          <p14:tracePt t="205439" x="9493250" y="5029200"/>
          <p14:tracePt t="205456" x="9467850" y="5118100"/>
          <p14:tracePt t="205472" x="9467850" y="5194300"/>
          <p14:tracePt t="205489" x="9467850" y="5276850"/>
          <p14:tracePt t="205506" x="9493250" y="5378450"/>
          <p14:tracePt t="205522" x="9544050" y="5448300"/>
          <p14:tracePt t="205540" x="9639300" y="5499100"/>
          <p14:tracePt t="205556" x="9740900" y="5530850"/>
          <p14:tracePt t="205573" x="9791700" y="5537200"/>
          <p14:tracePt t="205590" x="9823450" y="5537200"/>
          <p14:tracePt t="205592" x="9829800" y="5537200"/>
          <p14:tracePt t="205606" x="9836150" y="5518150"/>
          <p14:tracePt t="205622" x="9855200" y="5467350"/>
          <p14:tracePt t="205640" x="9855200" y="5372100"/>
          <p14:tracePt t="205656" x="9842500" y="5302250"/>
          <p14:tracePt t="205672" x="9823450" y="5238750"/>
          <p14:tracePt t="205689" x="9804400" y="5213350"/>
          <p14:tracePt t="205706" x="9798050" y="5194300"/>
          <p14:tracePt t="205722" x="9791700" y="5168900"/>
          <p14:tracePt t="205739" x="9785350" y="5143500"/>
          <p14:tracePt t="205756" x="9766300" y="5124450"/>
          <p14:tracePt t="205772" x="9747250" y="5105400"/>
          <p14:tracePt t="205790" x="9728200" y="5086350"/>
          <p14:tracePt t="205791" x="9709150" y="5080000"/>
          <p14:tracePt t="205806" x="9696450" y="5073650"/>
          <p14:tracePt t="205823" x="9671050" y="5067300"/>
          <p14:tracePt t="205827" x="9658350" y="5067300"/>
          <p14:tracePt t="205840" x="9645650" y="5067300"/>
          <p14:tracePt t="205856" x="9632950" y="5067300"/>
          <p14:tracePt t="205872" x="9626600" y="5067300"/>
          <p14:tracePt t="205889" x="9620250" y="5067300"/>
          <p14:tracePt t="206072" x="0" y="0"/>
        </p14:tracePtLst>
        <p14:tracePtLst>
          <p14:tracePt t="206272" x="9467850" y="5003800"/>
          <p14:tracePt t="206287" x="9461500" y="5003800"/>
          <p14:tracePt t="206303" x="9461500" y="5016500"/>
          <p14:tracePt t="206311" x="9461500" y="5048250"/>
          <p14:tracePt t="206322" x="9461500" y="5086350"/>
          <p14:tracePt t="206339" x="9461500" y="5181600"/>
          <p14:tracePt t="206356" x="9493250" y="5289550"/>
          <p14:tracePt t="206372" x="9556750" y="5384800"/>
          <p14:tracePt t="206389" x="9626600" y="5473700"/>
          <p14:tracePt t="206405" x="9690100" y="5511800"/>
          <p14:tracePt t="206422" x="9728200" y="5524500"/>
          <p14:tracePt t="206423" x="9734550" y="5524500"/>
          <p14:tracePt t="206439" x="9747250" y="5524500"/>
          <p14:tracePt t="206455" x="9772650" y="5505450"/>
          <p14:tracePt t="206472" x="9810750" y="5454650"/>
          <p14:tracePt t="206489" x="9823450" y="5403850"/>
          <p14:tracePt t="206505" x="9829800" y="5372100"/>
          <p14:tracePt t="206522" x="9829800" y="5346700"/>
          <p14:tracePt t="206539" x="9829800" y="5334000"/>
          <p14:tracePt t="206556" x="9829800" y="5327650"/>
          <p14:tracePt t="206609" x="9829800" y="5321300"/>
          <p14:tracePt t="206631" x="9829800" y="5314950"/>
          <p14:tracePt t="206648" x="9829800" y="5308600"/>
          <p14:tracePt t="206671" x="9829800" y="5302250"/>
          <p14:tracePt t="206680" x="9829800" y="5295900"/>
          <p14:tracePt t="206689" x="9829800" y="5283200"/>
          <p14:tracePt t="206705" x="9823450" y="5251450"/>
          <p14:tracePt t="206722" x="9804400" y="5213350"/>
          <p14:tracePt t="206739" x="9779000" y="5175250"/>
          <p14:tracePt t="206755" x="9772650" y="5149850"/>
          <p14:tracePt t="206772" x="9753600" y="5124450"/>
          <p14:tracePt t="206789" x="9747250" y="5111750"/>
          <p14:tracePt t="207039" x="0" y="0"/>
        </p14:tracePtLst>
        <p14:tracePtLst>
          <p14:tracePt t="207498" x="10293350" y="5200650"/>
          <p14:tracePt t="207521" x="10293350" y="5207000"/>
          <p14:tracePt t="207538" x="10299700" y="5219700"/>
          <p14:tracePt t="207555" x="10299700" y="5238750"/>
          <p14:tracePt t="207566" x="10299700" y="5245100"/>
          <p14:tracePt t="207575" x="10299700" y="5251450"/>
          <p14:tracePt t="207589" x="10299700" y="5257800"/>
          <p14:tracePt t="207696" x="10299700" y="5251450"/>
          <p14:tracePt t="207704" x="10299700" y="5245100"/>
          <p14:tracePt t="207712" x="10299700" y="5238750"/>
          <p14:tracePt t="207722" x="10306050" y="5226050"/>
          <p14:tracePt t="207784" x="0" y="0"/>
        </p14:tracePtLst>
        <p14:tracePtLst>
          <p14:tracePt t="208040" x="9671050" y="4972050"/>
          <p14:tracePt t="208075" x="9652000" y="4972050"/>
          <p14:tracePt t="208087" x="9639300" y="4991100"/>
          <p14:tracePt t="208098" x="9620250" y="5048250"/>
          <p14:tracePt t="208106" x="9607550" y="5073650"/>
          <p14:tracePt t="208122" x="9594850" y="5162550"/>
          <p14:tracePt t="208138" x="9594850" y="5226050"/>
          <p14:tracePt t="208155" x="9594850" y="5276850"/>
          <p14:tracePt t="208172" x="9594850" y="5302250"/>
          <p14:tracePt t="208188" x="9594850" y="5327650"/>
          <p14:tracePt t="208205" x="9613900" y="5340350"/>
          <p14:tracePt t="208221" x="9652000" y="5346700"/>
          <p14:tracePt t="208238" x="9690100" y="5346700"/>
          <p14:tracePt t="208255" x="9766300" y="5314950"/>
          <p14:tracePt t="208272" x="9798050" y="5270500"/>
          <p14:tracePt t="208288" x="9817100" y="5226050"/>
          <p14:tracePt t="208305" x="9817100" y="5213350"/>
          <p14:tracePt t="208322" x="9817100" y="5200650"/>
          <p14:tracePt t="208408" x="9817100" y="5194300"/>
          <p14:tracePt t="208409" x="0" y="0"/>
        </p14:tracePtLst>
        <p14:tracePtLst>
          <p14:tracePt t="208618" x="8769350" y="4991100"/>
          <p14:tracePt t="208631" x="8756650" y="4991100"/>
          <p14:tracePt t="208640" x="8750300" y="4991100"/>
          <p14:tracePt t="208655" x="8737600" y="5003800"/>
          <p14:tracePt t="208671" x="8724900" y="5041900"/>
          <p14:tracePt t="208689" x="8724900" y="5086350"/>
          <p14:tracePt t="208705" x="8724900" y="5143500"/>
          <p14:tracePt t="208721" x="8737600" y="5194300"/>
          <p14:tracePt t="208738" x="8763000" y="5219700"/>
          <p14:tracePt t="208755" x="8763000" y="5226050"/>
          <p14:tracePt t="208771" x="8769350" y="5226050"/>
          <p14:tracePt t="208788" x="8782050" y="5226050"/>
          <p14:tracePt t="208806" x="8794750" y="5226050"/>
          <p14:tracePt t="208809" x="8807450" y="5213350"/>
          <p14:tracePt t="208822" x="8820150" y="5200650"/>
          <p14:tracePt t="208839" x="8845550" y="5149850"/>
          <p14:tracePt t="208841" x="8858250" y="5130800"/>
          <p14:tracePt t="208855" x="8864600" y="5111750"/>
          <p14:tracePt t="208856" x="8864600" y="5105400"/>
          <p14:tracePt t="208920" x="0" y="0"/>
        </p14:tracePtLst>
        <p14:tracePtLst>
          <p14:tracePt t="209201" x="9474200" y="5080000"/>
          <p14:tracePt t="209272" x="9480550" y="5111750"/>
          <p14:tracePt t="209280" x="9486900" y="5143500"/>
          <p14:tracePt t="209288" x="9493250" y="5200650"/>
          <p14:tracePt t="209305" x="9525000" y="5302250"/>
          <p14:tracePt t="209321" x="9569450" y="5372100"/>
          <p14:tracePt t="209338" x="9607550" y="5403850"/>
          <p14:tracePt t="209355" x="9626600" y="5416550"/>
          <p14:tracePt t="209371" x="9652000" y="5416550"/>
          <p14:tracePt t="209388" x="9677400" y="5416550"/>
          <p14:tracePt t="209404" x="9702800" y="5378450"/>
          <p14:tracePt t="209421" x="9734550" y="5327650"/>
          <p14:tracePt t="209438" x="9759950" y="5276850"/>
          <p14:tracePt t="209439" x="9766300" y="5257800"/>
          <p14:tracePt t="209454" x="9766300" y="5245100"/>
          <p14:tracePt t="209471" x="9766300" y="5213350"/>
          <p14:tracePt t="209576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169572"/>
            <a:ext cx="12010292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函数式接口定义好后，我们可以在 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API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中使用它，同时利用 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表达式。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70329" y="1748117"/>
            <a:ext cx="8667437" cy="4988525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定义一个函数式接口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public interface WorkerInterface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public void doSomeWork();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public class WorkerInterfaceTest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public static void exec(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WorkerInterface worker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worker.doSomeWork();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public static void main(String [] args)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//invoke doSomeWork using Annonymous class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exec(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new WorkerInterface()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@Override public void doSomeWork()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System.out.println("Worker invoked using Anonymous class"); 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}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//invoke doSomeWork using Lambda </a:t>
            </a:r>
            <a:r>
              <a:rPr lang="zh-CN" altLang="zh-CN" sz="1600" dirty="0">
                <a:solidFill>
                  <a:srgbClr val="337AB7"/>
                </a:solidFill>
                <a:latin typeface="华文新魏" pitchFamily="2" charset="-122"/>
                <a:ea typeface="华文新魏" pitchFamily="2" charset="-122"/>
                <a:hlinkClick r:id="rId2" tooltip="expr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r>
              <a:rPr lang="zh-CN" altLang="zh-CN" sz="1600" dirty="0">
                <a:solidFill>
                  <a:srgbClr val="337AB7"/>
                </a:solidFill>
                <a:latin typeface="华文新魏" pitchFamily="2" charset="-122"/>
                <a:ea typeface="华文新魏" pitchFamily="2" charset="-122"/>
              </a:rPr>
              <a:t>ion </a:t>
            </a:r>
            <a:endParaRPr lang="en-US" altLang="zh-CN" sz="1600" dirty="0">
              <a:solidFill>
                <a:srgbClr val="337AB7"/>
              </a:solidFill>
              <a:latin typeface="华文新魏" pitchFamily="2" charset="-122"/>
              <a:ea typeface="华文新魏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exec(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() -&gt; System.out.println("Worker invoked using Lambda expression")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6" name="圆角矩形标注 14">
            <a:extLst>
              <a:ext uri="{FF2B5EF4-FFF2-40B4-BE49-F238E27FC236}">
                <a16:creationId xmlns:a16="http://schemas.microsoft.com/office/drawing/2014/main" id="{8EF38FD7-8F46-452B-8914-69389547B941}"/>
              </a:ext>
            </a:extLst>
          </p:cNvPr>
          <p:cNvSpPr/>
          <p:nvPr/>
        </p:nvSpPr>
        <p:spPr>
          <a:xfrm>
            <a:off x="6779834" y="4470550"/>
            <a:ext cx="4106032" cy="519812"/>
          </a:xfrm>
          <a:prstGeom prst="wedgeRoundRectCallout">
            <a:avLst>
              <a:gd name="adj1" fmla="val -67366"/>
              <a:gd name="adj2" fmla="val 3820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new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一个实现了</a:t>
            </a:r>
            <a:r>
              <a:rPr lang="zh-CN" altLang="zh-CN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WorkerInterface</a:t>
            </a:r>
            <a:r>
              <a:rPr lang="zh-CN" altLang="en-US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接口的匿名类对象传入</a:t>
            </a:r>
            <a:r>
              <a:rPr lang="en-US" altLang="zh-CN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exec</a:t>
            </a:r>
            <a:r>
              <a:rPr lang="zh-CN" altLang="en-US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方法</a:t>
            </a:r>
            <a:endParaRPr lang="zh-CN" altLang="en-US" sz="14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7A729DF7-22C5-44C8-9491-58DD30F2028B}"/>
              </a:ext>
            </a:extLst>
          </p:cNvPr>
          <p:cNvSpPr/>
          <p:nvPr/>
        </p:nvSpPr>
        <p:spPr>
          <a:xfrm>
            <a:off x="8085968" y="5343690"/>
            <a:ext cx="4106032" cy="519812"/>
          </a:xfrm>
          <a:prstGeom prst="wedgeRoundRectCallout">
            <a:avLst>
              <a:gd name="adj1" fmla="val -35799"/>
              <a:gd name="adj2" fmla="val 70652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将一个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Lambda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表达式</a:t>
            </a:r>
            <a:r>
              <a:rPr lang="zh-CN" altLang="en-US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传入</a:t>
            </a:r>
            <a:r>
              <a:rPr lang="en-US" altLang="zh-CN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exec</a:t>
            </a:r>
            <a:r>
              <a:rPr lang="zh-CN" altLang="en-US" sz="1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方法</a:t>
            </a:r>
            <a:endParaRPr lang="zh-CN" altLang="en-US" sz="14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136528">
    <p:push/>
  </p:transition>
  <p:extLst>
    <p:ext uri="{3A86A75C-4F4B-4683-9AE1-C65F6400EC91}">
      <p14:laserTraceLst xmlns:p14="http://schemas.microsoft.com/office/powerpoint/2010/main">
        <p14:tracePtLst>
          <p14:tracePt t="2520" x="857250" y="1352550"/>
          <p14:tracePt t="2614" x="882650" y="1352550"/>
          <p14:tracePt t="2622" x="927100" y="1358900"/>
          <p14:tracePt t="2631" x="1003300" y="1365250"/>
          <p14:tracePt t="2638" x="1073150" y="1371600"/>
          <p14:tracePt t="2653" x="1295400" y="1403350"/>
          <p14:tracePt t="2670" x="1555750" y="1403350"/>
          <p14:tracePt t="2687" x="1803400" y="1403350"/>
          <p14:tracePt t="2704" x="1962150" y="1403350"/>
          <p14:tracePt t="2721" x="2038350" y="1403350"/>
          <p14:tracePt t="2738" x="2051050" y="1403350"/>
          <p14:tracePt t="2863" x="2038350" y="1403350"/>
          <p14:tracePt t="2871" x="2000250" y="1403350"/>
          <p14:tracePt t="2880" x="1968500" y="1403350"/>
          <p14:tracePt t="2887" x="1905000" y="1403350"/>
          <p14:tracePt t="2903" x="1746250" y="1403350"/>
          <p14:tracePt t="2920" x="1543050" y="1403350"/>
          <p14:tracePt t="2937" x="1327150" y="1403350"/>
          <p14:tracePt t="2954" x="1143000" y="1403350"/>
          <p14:tracePt t="2970" x="1016000" y="1403350"/>
          <p14:tracePt t="2987" x="977900" y="1409700"/>
          <p14:tracePt t="3004" x="965200" y="1409700"/>
          <p14:tracePt t="3078" x="965200" y="1416050"/>
          <p14:tracePt t="3094" x="971550" y="1428750"/>
          <p14:tracePt t="3102" x="1009650" y="1441450"/>
          <p14:tracePt t="3111" x="1060450" y="1460500"/>
          <p14:tracePt t="3120" x="1136650" y="1473200"/>
          <p14:tracePt t="3137" x="1397000" y="1524000"/>
          <p14:tracePt t="3153" x="1739900" y="1555750"/>
          <p14:tracePt t="3170" x="1981200" y="1555750"/>
          <p14:tracePt t="3186" x="2139950" y="1555750"/>
          <p14:tracePt t="3203" x="2184400" y="1555750"/>
          <p14:tracePt t="3220" x="2197100" y="1555750"/>
          <p14:tracePt t="3255" x="2190750" y="1543050"/>
          <p14:tracePt t="3263" x="2171700" y="1530350"/>
          <p14:tracePt t="3271" x="2127250" y="1511300"/>
          <p14:tracePt t="3287" x="1955800" y="1441450"/>
          <p14:tracePt t="3303" x="1663700" y="1377950"/>
          <p14:tracePt t="3320" x="1384300" y="1346200"/>
          <p14:tracePt t="3336" x="1206500" y="1339850"/>
          <p14:tracePt t="3353" x="1130300" y="1339850"/>
          <p14:tracePt t="3370" x="1117600" y="1339850"/>
          <p14:tracePt t="3403" x="1111250" y="1339850"/>
          <p14:tracePt t="3420" x="1143000" y="1371600"/>
          <p14:tracePt t="3437" x="1212850" y="1397000"/>
          <p14:tracePt t="3453" x="1409700" y="1441450"/>
          <p14:tracePt t="3470" x="1593850" y="1454150"/>
          <p14:tracePt t="3487" x="1803400" y="1454150"/>
          <p14:tracePt t="3503" x="2000250" y="1454150"/>
          <p14:tracePt t="3520" x="2152650" y="1454150"/>
          <p14:tracePt t="3537" x="2184400" y="1454150"/>
          <p14:tracePt t="3554" x="2190750" y="1454150"/>
          <p14:tracePt t="4343" x="0" y="0"/>
        </p14:tracePtLst>
        <p14:tracePtLst>
          <p14:tracePt t="5039" x="7308850" y="1206500"/>
          <p14:tracePt t="5094" x="7308850" y="1212850"/>
          <p14:tracePt t="5103" x="7308850" y="1225550"/>
          <p14:tracePt t="5111" x="7308850" y="1244600"/>
          <p14:tracePt t="5119" x="7308850" y="1270000"/>
          <p14:tracePt t="5136" x="7340600" y="1346200"/>
          <p14:tracePt t="5153" x="7416800" y="1441450"/>
          <p14:tracePt t="5169" x="7543800" y="1536700"/>
          <p14:tracePt t="5186" x="7759700" y="1651000"/>
          <p14:tracePt t="5203" x="8089900" y="1752600"/>
          <p14:tracePt t="5220" x="8445500" y="1822450"/>
          <p14:tracePt t="5236" x="8718550" y="1828800"/>
          <p14:tracePt t="5237" x="8851900" y="1828800"/>
          <p14:tracePt t="5253" x="9029700" y="1797050"/>
          <p14:tracePt t="5269" x="9156700" y="1727200"/>
          <p14:tracePt t="5286" x="9220200" y="1682750"/>
          <p14:tracePt t="5303" x="9232900" y="1638300"/>
          <p14:tracePt t="5319" x="9232900" y="1593850"/>
          <p14:tracePt t="5337" x="9207500" y="1562100"/>
          <p14:tracePt t="5353" x="9182100" y="1530350"/>
          <p14:tracePt t="5369" x="9137650" y="1511300"/>
          <p14:tracePt t="5386" x="9074150" y="1485900"/>
          <p14:tracePt t="5403" x="8959850" y="1435100"/>
          <p14:tracePt t="5419" x="8839200" y="1397000"/>
          <p14:tracePt t="5436" x="8731250" y="1371600"/>
          <p14:tracePt t="5453" x="8680450" y="1365250"/>
          <p14:tracePt t="5454" x="8655050" y="1365250"/>
          <p14:tracePt t="5471" x="8623300" y="1365250"/>
          <p14:tracePt t="5487" x="8585200" y="1365250"/>
          <p14:tracePt t="5503" x="8566150" y="1377950"/>
          <p14:tracePt t="5520" x="8547100" y="1384300"/>
          <p14:tracePt t="5537" x="8540750" y="1390650"/>
          <p14:tracePt t="5762" x="8534400" y="1390650"/>
          <p14:tracePt t="5767" x="8521700" y="1390650"/>
          <p14:tracePt t="5774" x="8470900" y="1377950"/>
          <p14:tracePt t="5786" x="8394700" y="1352550"/>
          <p14:tracePt t="5803" x="8242300" y="1308100"/>
          <p14:tracePt t="5819" x="8096250" y="1282700"/>
          <p14:tracePt t="5836" x="8032750" y="1282700"/>
          <p14:tracePt t="5840" x="8007350" y="1282700"/>
          <p14:tracePt t="5853" x="7975600" y="1282700"/>
          <p14:tracePt t="5869" x="7943850" y="1289050"/>
          <p14:tracePt t="5886" x="7918450" y="1308100"/>
          <p14:tracePt t="5903" x="7905750" y="1346200"/>
          <p14:tracePt t="5919" x="7886700" y="1377950"/>
          <p14:tracePt t="5936" x="7886700" y="1422400"/>
          <p14:tracePt t="5953" x="7886700" y="1479550"/>
          <p14:tracePt t="5970" x="7924800" y="1543050"/>
          <p14:tracePt t="5986" x="8001000" y="1612900"/>
          <p14:tracePt t="6004" x="8096250" y="1663700"/>
          <p14:tracePt t="6007" x="8166100" y="1689100"/>
          <p14:tracePt t="6020" x="8216900" y="1708150"/>
          <p14:tracePt t="6036" x="8350250" y="1733550"/>
          <p14:tracePt t="6054" x="8502650" y="1733550"/>
          <p14:tracePt t="6069" x="8585200" y="1695450"/>
          <p14:tracePt t="6086" x="8648700" y="1644650"/>
          <p14:tracePt t="6103" x="8680450" y="1587500"/>
          <p14:tracePt t="6119" x="8686800" y="1543050"/>
          <p14:tracePt t="6136" x="8686800" y="1485900"/>
          <p14:tracePt t="6153" x="8667750" y="1435100"/>
          <p14:tracePt t="6169" x="8629650" y="1397000"/>
          <p14:tracePt t="6186" x="8597900" y="1377950"/>
          <p14:tracePt t="6202" x="8553450" y="1358900"/>
          <p14:tracePt t="6220" x="8534400" y="1358900"/>
          <p14:tracePt t="6236" x="8515350" y="1358900"/>
          <p14:tracePt t="6239" x="8489950" y="1358900"/>
          <p14:tracePt t="6253" x="8464550" y="1390650"/>
          <p14:tracePt t="6270" x="8439150" y="1428750"/>
          <p14:tracePt t="6287" x="8432800" y="1492250"/>
          <p14:tracePt t="6303" x="8432800" y="1543050"/>
          <p14:tracePt t="6320" x="8458200" y="1606550"/>
          <p14:tracePt t="6336" x="8483600" y="1625600"/>
          <p14:tracePt t="6353" x="8534400" y="1657350"/>
          <p14:tracePt t="6369" x="8616950" y="1670050"/>
          <p14:tracePt t="6387" x="8661400" y="1670050"/>
          <p14:tracePt t="6402" x="8712200" y="1670050"/>
          <p14:tracePt t="6419" x="8743950" y="1651000"/>
          <p14:tracePt t="6436" x="8750300" y="1619250"/>
          <p14:tracePt t="6438" x="8750300" y="1593850"/>
          <p14:tracePt t="6452" x="8750300" y="1562100"/>
          <p14:tracePt t="6470" x="8680450" y="1466850"/>
          <p14:tracePt t="6486" x="8547100" y="1384300"/>
          <p14:tracePt t="6502" x="8369300" y="1295400"/>
          <p14:tracePt t="6519" x="8191500" y="1244600"/>
          <p14:tracePt t="6536" x="8083550" y="1212850"/>
          <p14:tracePt t="6552" x="8026400" y="1206500"/>
          <p14:tracePt t="6570" x="7988300" y="1206500"/>
          <p14:tracePt t="6585" x="7937500" y="1250950"/>
          <p14:tracePt t="6602" x="7886700" y="1327150"/>
          <p14:tracePt t="6619" x="7854950" y="1409700"/>
          <p14:tracePt t="6635" x="7842250" y="1479550"/>
          <p14:tracePt t="6638" x="7842250" y="1511300"/>
          <p14:tracePt t="6652" x="7861300" y="1549400"/>
          <p14:tracePt t="6669" x="7893050" y="1612900"/>
          <p14:tracePt t="6685" x="8013700" y="1695450"/>
          <p14:tracePt t="6702" x="8108950" y="1727200"/>
          <p14:tracePt t="6719" x="8153400" y="1733550"/>
          <p14:tracePt t="6736" x="8185150" y="1733550"/>
          <p14:tracePt t="6752" x="8204200" y="1727200"/>
          <p14:tracePt t="6769" x="8204200" y="1720850"/>
          <p14:tracePt t="6786" x="8204200" y="1695450"/>
          <p14:tracePt t="6803" x="8172450" y="1670050"/>
          <p14:tracePt t="6819" x="8121650" y="1638300"/>
          <p14:tracePt t="6836" x="8070850" y="1619250"/>
          <p14:tracePt t="6839" x="8032750" y="1612900"/>
          <p14:tracePt t="6852" x="8013700" y="1606550"/>
          <p14:tracePt t="6869" x="7975600" y="1600200"/>
          <p14:tracePt t="6870" x="7950200" y="1593850"/>
          <p14:tracePt t="6885" x="7937500" y="1593850"/>
          <p14:tracePt t="6902" x="7924800" y="1593850"/>
          <p14:tracePt t="6919" x="7905750" y="1587500"/>
          <p14:tracePt t="6952" x="7886700" y="1587500"/>
          <p14:tracePt t="6969" x="7861300" y="1574800"/>
          <p14:tracePt t="6985" x="7829550" y="1568450"/>
          <p14:tracePt t="7003" x="7785100" y="1562100"/>
          <p14:tracePt t="7019" x="7721600" y="1555750"/>
          <p14:tracePt t="7036" x="7620000" y="1555750"/>
          <p14:tracePt t="7039" x="7556500" y="1555750"/>
          <p14:tracePt t="7052" x="7486650" y="1555750"/>
          <p14:tracePt t="7069" x="7258050" y="1517650"/>
          <p14:tracePt t="7071" x="0" y="0"/>
        </p14:tracePtLst>
        <p14:tracePtLst>
          <p14:tracePt t="7513" x="0" y="1276350"/>
          <p14:tracePt t="7520" x="0" y="1301750"/>
          <p14:tracePt t="7527" x="12700" y="1314450"/>
          <p14:tracePt t="7537" x="38100" y="1346200"/>
          <p14:tracePt t="7553" x="152400" y="1390650"/>
          <p14:tracePt t="7569" x="374650" y="1473200"/>
          <p14:tracePt t="7585" x="863600" y="1593850"/>
          <p14:tracePt t="7602" x="1479550" y="1720850"/>
          <p14:tracePt t="7619" x="1892300" y="1784350"/>
          <p14:tracePt t="7635" x="2019300" y="1790700"/>
          <p14:tracePt t="7638" x="2044700" y="1790700"/>
          <p14:tracePt t="7652" x="2051050" y="1790700"/>
          <p14:tracePt t="7669" x="2057400" y="1790700"/>
          <p14:tracePt t="7670" x="2063750" y="1790700"/>
          <p14:tracePt t="7702" x="2063750" y="1765300"/>
          <p14:tracePt t="7719" x="2063750" y="1727200"/>
          <p14:tracePt t="7735" x="2044700" y="1689100"/>
          <p14:tracePt t="7752" x="1981200" y="1638300"/>
          <p14:tracePt t="7769" x="1885950" y="1587500"/>
          <p14:tracePt t="7786" x="1784350" y="1555750"/>
          <p14:tracePt t="7802" x="1714500" y="1536700"/>
          <p14:tracePt t="7819" x="1676400" y="1536700"/>
          <p14:tracePt t="7835" x="1644650" y="1536700"/>
          <p14:tracePt t="7852" x="1625600" y="1536700"/>
          <p14:tracePt t="7869" x="1606550" y="1543050"/>
          <p14:tracePt t="8572" x="1606550" y="1536700"/>
          <p14:tracePt t="8581" x="1606550" y="1530350"/>
          <p14:tracePt t="8593" x="1606550" y="1517650"/>
          <p14:tracePt t="8603" x="1606550" y="1504950"/>
          <p14:tracePt t="8619" x="1606550" y="1473200"/>
          <p14:tracePt t="8635" x="1606550" y="1454150"/>
          <p14:tracePt t="8638" x="1606550" y="1447800"/>
          <p14:tracePt t="8652" x="1606550" y="1441450"/>
          <p14:tracePt t="8669" x="1606550" y="1428750"/>
          <p14:tracePt t="8696" x="1606550" y="1422400"/>
          <p14:tracePt t="8863" x="1606550" y="1428750"/>
          <p14:tracePt t="8871" x="1606550" y="1441450"/>
          <p14:tracePt t="8882" x="1612900" y="1466850"/>
          <p14:tracePt t="8887" x="1619250" y="1485900"/>
          <p14:tracePt t="8902" x="1625600" y="1504950"/>
          <p14:tracePt t="9472" x="0" y="0"/>
        </p14:tracePtLst>
        <p14:tracePtLst>
          <p14:tracePt t="11481" x="260350" y="1803400"/>
          <p14:tracePt t="11531" x="254000" y="1809750"/>
          <p14:tracePt t="11538" x="247650" y="1828800"/>
          <p14:tracePt t="11552" x="222250" y="1924050"/>
          <p14:tracePt t="11569" x="203200" y="2044700"/>
          <p14:tracePt t="11584" x="177800" y="2197100"/>
          <p14:tracePt t="11602" x="177800" y="2324100"/>
          <p14:tracePt t="11617" x="177800" y="2438400"/>
          <p14:tracePt t="11634" x="177800" y="2527300"/>
          <p14:tracePt t="11651" x="177800" y="2590800"/>
          <p14:tracePt t="11667" x="177800" y="2647950"/>
          <p14:tracePt t="11671" x="177800" y="2673350"/>
          <p14:tracePt t="11684" x="177800" y="2705100"/>
          <p14:tracePt t="11701" x="177800" y="2736850"/>
          <p14:tracePt t="11703" x="177800" y="2762250"/>
          <p14:tracePt t="11719" x="177800" y="2768600"/>
          <p14:tracePt t="11735" x="177800" y="2774950"/>
          <p14:tracePt t="11751" x="177800" y="2787650"/>
          <p14:tracePt t="11774" x="184150" y="2787650"/>
          <p14:tracePt t="11823" x="190500" y="2794000"/>
          <p14:tracePt t="11833" x="196850" y="2800350"/>
          <p14:tracePt t="11849" x="222250" y="2806700"/>
          <p14:tracePt t="11855" x="254000" y="2813050"/>
          <p14:tracePt t="11867" x="323850" y="2825750"/>
          <p14:tracePt t="11884" x="527050" y="2851150"/>
          <p14:tracePt t="11900" x="901700" y="2863850"/>
          <p14:tracePt t="11902" x="1225550" y="2863850"/>
          <p14:tracePt t="11917" x="1892300" y="2863850"/>
          <p14:tracePt t="11934" x="2622550" y="2863850"/>
          <p14:tracePt t="11950" x="3187700" y="2863850"/>
          <p14:tracePt t="11967" x="3403600" y="2863850"/>
          <p14:tracePt t="11984" x="3448050" y="2863850"/>
          <p14:tracePt t="12001" x="3460750" y="2863850"/>
          <p14:tracePt t="12038" x="3467100" y="2863850"/>
          <p14:tracePt t="12055" x="3473450" y="2863850"/>
          <p14:tracePt t="12072" x="3479800" y="2863850"/>
          <p14:tracePt t="12087" x="3479800" y="2851150"/>
          <p14:tracePt t="12100" x="3486150" y="2825750"/>
          <p14:tracePt t="12118" x="3492500" y="2749550"/>
          <p14:tracePt t="12134" x="3479800" y="2635250"/>
          <p14:tracePt t="12150" x="3429000" y="2476500"/>
          <p14:tracePt t="12167" x="3333750" y="2324100"/>
          <p14:tracePt t="12184" x="3232150" y="2184400"/>
          <p14:tracePt t="12201" x="3162300" y="2076450"/>
          <p14:tracePt t="12217" x="3124200" y="1993900"/>
          <p14:tracePt t="12234" x="3098800" y="1924050"/>
          <p14:tracePt t="12250" x="3086100" y="1885950"/>
          <p14:tracePt t="12268" x="3086100" y="1873250"/>
          <p14:tracePt t="12285" x="3086100" y="1866900"/>
          <p14:tracePt t="12446" x="0" y="0"/>
        </p14:tracePtLst>
        <p14:tracePtLst>
          <p14:tracePt t="12929" x="317500" y="2171700"/>
          <p14:tracePt t="13014" x="330200" y="2171700"/>
          <p14:tracePt t="13023" x="361950" y="2171700"/>
          <p14:tracePt t="13034" x="425450" y="2171700"/>
          <p14:tracePt t="13051" x="596900" y="2171700"/>
          <p14:tracePt t="13067" x="825500" y="2171700"/>
          <p14:tracePt t="13071" x="946150" y="2171700"/>
          <p14:tracePt t="13084" x="1047750" y="2171700"/>
          <p14:tracePt t="13100" x="1168400" y="2171700"/>
          <p14:tracePt t="13117" x="1206500" y="2171700"/>
          <p14:tracePt t="13119" x="1212850" y="2171700"/>
          <p14:tracePt t="13474" x="1219200" y="2171700"/>
          <p14:tracePt t="13481" x="1231900" y="2171700"/>
          <p14:tracePt t="13492" x="1244600" y="2171700"/>
          <p14:tracePt t="13502" x="1320800" y="2171700"/>
          <p14:tracePt t="13519" x="1466850" y="2171700"/>
          <p14:tracePt t="13534" x="1676400" y="2171700"/>
          <p14:tracePt t="13534" x="0" y="0"/>
        </p14:tracePtLst>
        <p14:tracePtLst>
          <p14:tracePt t="14015" x="2324100" y="2032000"/>
          <p14:tracePt t="14119" x="2311400" y="2032000"/>
          <p14:tracePt t="14135" x="2311400" y="2044700"/>
          <p14:tracePt t="14144" x="2311400" y="2063750"/>
          <p14:tracePt t="14151" x="2311400" y="2082800"/>
          <p14:tracePt t="14166" x="2311400" y="2114550"/>
          <p14:tracePt t="14183" x="2317750" y="2159000"/>
          <p14:tracePt t="14200" x="2336800" y="2184400"/>
          <p14:tracePt t="14216" x="2343150" y="2190750"/>
          <p14:tracePt t="14250" x="2343150" y="2197100"/>
          <p14:tracePt t="14290" x="2349500" y="2197100"/>
          <p14:tracePt t="14294" x="2355850" y="2197100"/>
          <p14:tracePt t="14303" x="2362200" y="2197100"/>
          <p14:tracePt t="14317" x="2374900" y="2197100"/>
          <p14:tracePt t="14335" x="2400300" y="2146300"/>
          <p14:tracePt t="14350" x="2413000" y="2120900"/>
          <p14:tracePt t="14367" x="2419350" y="2089150"/>
          <p14:tracePt t="14383" x="2419350" y="2076450"/>
          <p14:tracePt t="14400" x="2419350" y="2070100"/>
          <p14:tracePt t="14457" x="2419350" y="2063750"/>
          <p14:tracePt t="14479" x="2413000" y="2063750"/>
          <p14:tracePt t="14497" x="2413000" y="2082800"/>
          <p14:tracePt t="14505" x="2413000" y="2101850"/>
          <p14:tracePt t="14516" x="2413000" y="2114550"/>
          <p14:tracePt t="14534" x="2432050" y="2178050"/>
          <p14:tracePt t="14551" x="2438400" y="2197100"/>
          <p14:tracePt t="14584" x="2444750" y="2203450"/>
          <p14:tracePt t="14617" x="2457450" y="2203450"/>
          <p14:tracePt t="14623" x="2463800" y="2203450"/>
          <p14:tracePt t="14633" x="2476500" y="2190750"/>
          <p14:tracePt t="14650" x="2495550" y="2146300"/>
          <p14:tracePt t="14666" x="2520950" y="2108200"/>
          <p14:tracePt t="14683" x="2533650" y="2070100"/>
          <p14:tracePt t="14700" x="2540000" y="2051050"/>
          <p14:tracePt t="14716" x="2540000" y="2044700"/>
          <p14:tracePt t="14719" x="2540000" y="2038350"/>
          <p14:tracePt t="14776" x="2552700" y="2038350"/>
          <p14:tracePt t="14784" x="2565400" y="2063750"/>
          <p14:tracePt t="14791" x="2578100" y="2082800"/>
          <p14:tracePt t="14801" x="2590800" y="2108200"/>
          <p14:tracePt t="14817" x="2609850" y="2133600"/>
          <p14:tracePt t="14834" x="2609850" y="2139950"/>
          <p14:tracePt t="14897" x="2622550" y="2139950"/>
          <p14:tracePt t="14903" x="2628900" y="2133600"/>
          <p14:tracePt t="14916" x="2635250" y="2114550"/>
          <p14:tracePt t="14933" x="2641600" y="2089150"/>
          <p14:tracePt t="14950" x="2647950" y="2044700"/>
          <p14:tracePt t="14966" x="2647950" y="2038350"/>
          <p14:tracePt t="15047" x="2654300" y="2057400"/>
          <p14:tracePt t="15054" x="2660650" y="2076450"/>
          <p14:tracePt t="15067" x="2667000" y="2095500"/>
          <p14:tracePt t="15083" x="2673350" y="2101850"/>
          <p14:tracePt t="15100" x="2679700" y="2108200"/>
          <p14:tracePt t="15116" x="2679700" y="2114550"/>
          <p14:tracePt t="15160" x="2686050" y="2114550"/>
          <p14:tracePt t="15175" x="2698750" y="2114550"/>
          <p14:tracePt t="15183" x="2698750" y="2108200"/>
          <p14:tracePt t="15192" x="2705100" y="2108200"/>
          <p14:tracePt t="15199" x="2705100" y="2101850"/>
          <p14:tracePt t="15216" x="2711450" y="2089150"/>
          <p14:tracePt t="15590" x="0" y="0"/>
        </p14:tracePtLst>
        <p14:tracePtLst>
          <p14:tracePt t="16351" x="1168400" y="1758950"/>
          <p14:tracePt t="16374" x="1168400" y="1765300"/>
          <p14:tracePt t="16382" x="1168400" y="1778000"/>
          <p14:tracePt t="16398" x="1168400" y="1790700"/>
          <p14:tracePt t="16406" x="1168400" y="1797050"/>
          <p14:tracePt t="16416" x="1168400" y="1803400"/>
          <p14:tracePt t="16432" x="1168400" y="1822450"/>
          <p14:tracePt t="16449" x="1174750" y="1854200"/>
          <p14:tracePt t="16466" x="1206500" y="1873250"/>
          <p14:tracePt t="16482" x="1270000" y="1905000"/>
          <p14:tracePt t="16499" x="1390650" y="1936750"/>
          <p14:tracePt t="16516" x="1555750" y="1968500"/>
          <p14:tracePt t="16532" x="1733550" y="2006600"/>
          <p14:tracePt t="16549" x="1924050" y="2012950"/>
          <p14:tracePt t="16566" x="2000250" y="2012950"/>
          <p14:tracePt t="16582" x="2057400" y="2000250"/>
          <p14:tracePt t="16599" x="2082800" y="1974850"/>
          <p14:tracePt t="16615" x="2101850" y="1955800"/>
          <p14:tracePt t="16633" x="2108200" y="1943100"/>
          <p14:tracePt t="16649" x="2114550" y="1930400"/>
          <p14:tracePt t="16665" x="2114550" y="1924050"/>
          <p14:tracePt t="16682" x="2108200" y="1905000"/>
          <p14:tracePt t="16699" x="2082800" y="1879600"/>
          <p14:tracePt t="16715" x="2051050" y="1854200"/>
          <p14:tracePt t="16732" x="1993900" y="1822450"/>
          <p14:tracePt t="16749" x="1943100" y="1797050"/>
          <p14:tracePt t="16749" x="1924050" y="1790700"/>
          <p14:tracePt t="16958" x="0" y="0"/>
        </p14:tracePtLst>
        <p14:tracePtLst>
          <p14:tracePt t="17583" x="1117600" y="2419350"/>
          <p14:tracePt t="17654" x="1130300" y="2419350"/>
          <p14:tracePt t="17662" x="1168400" y="2419350"/>
          <p14:tracePt t="17670" x="1244600" y="2419350"/>
          <p14:tracePt t="17682" x="1346200" y="2419350"/>
          <p14:tracePt t="17699" x="1720850" y="2419350"/>
          <p14:tracePt t="17715" x="2222500" y="2419350"/>
          <p14:tracePt t="17732" x="2546350" y="2419350"/>
          <p14:tracePt t="17749" x="2711450" y="2419350"/>
          <p14:tracePt t="17751" x="2749550" y="2419350"/>
          <p14:tracePt t="17765" x="2762250" y="2419350"/>
          <p14:tracePt t="17967" x="0" y="0"/>
        </p14:tracePtLst>
        <p14:tracePtLst>
          <p14:tracePt t="18622" x="1397000" y="2406650"/>
          <p14:tracePt t="18632" x="1416050" y="2406650"/>
          <p14:tracePt t="18638" x="1454150" y="2406650"/>
          <p14:tracePt t="18648" x="1511300" y="2406650"/>
          <p14:tracePt t="18665" x="1657350" y="2406650"/>
          <p14:tracePt t="18681" x="1778000" y="2406650"/>
          <p14:tracePt t="18698" x="1847850" y="2406650"/>
          <p14:tracePt t="18715" x="1892300" y="2406650"/>
          <p14:tracePt t="18731" x="1905000" y="2406650"/>
          <p14:tracePt t="18976" x="0" y="0"/>
        </p14:tracePtLst>
        <p14:tracePtLst>
          <p14:tracePt t="19278" x="2489200" y="2413000"/>
          <p14:tracePt t="19342" x="2495550" y="2413000"/>
          <p14:tracePt t="19352" x="2501900" y="2413000"/>
          <p14:tracePt t="19358" x="2520950" y="2413000"/>
          <p14:tracePt t="19367" x="2552700" y="2413000"/>
          <p14:tracePt t="19381" x="2660650" y="2413000"/>
          <p14:tracePt t="19398" x="2819400" y="2413000"/>
          <p14:tracePt t="19415" x="2984500" y="2413000"/>
          <p14:tracePt t="19431" x="3143250" y="2413000"/>
          <p14:tracePt t="19448" x="3232150" y="2413000"/>
          <p14:tracePt t="19464" x="3244850" y="2413000"/>
          <p14:tracePt t="19481" x="3251200" y="2413000"/>
          <p14:tracePt t="19583" x="3244850" y="2419350"/>
          <p14:tracePt t="19590" x="3219450" y="2425700"/>
          <p14:tracePt t="19599" x="3181350" y="2425700"/>
          <p14:tracePt t="19615" x="3028950" y="2425700"/>
          <p14:tracePt t="19631" x="2832100" y="2425700"/>
          <p14:tracePt t="19648" x="2654300" y="2432050"/>
          <p14:tracePt t="19664" x="2571750" y="2444750"/>
          <p14:tracePt t="19681" x="2565400" y="2444750"/>
          <p14:tracePt t="19698" x="2559050" y="2444750"/>
          <p14:tracePt t="19769" x="2584450" y="2444750"/>
          <p14:tracePt t="19776" x="2616200" y="2444750"/>
          <p14:tracePt t="19787" x="2673350" y="2444750"/>
          <p14:tracePt t="19799" x="2819400" y="2444750"/>
          <p14:tracePt t="19817" x="2997200" y="2444750"/>
          <p14:tracePt t="19822" x="3073400" y="2444750"/>
          <p14:tracePt t="19831" x="3124200" y="2444750"/>
          <p14:tracePt t="19849" x="3155950" y="2444750"/>
          <p14:tracePt t="19865" x="3168650" y="2444750"/>
          <p14:tracePt t="20623" x="0" y="0"/>
        </p14:tracePtLst>
        <p14:tracePtLst>
          <p14:tracePt t="21063" x="914400" y="1739900"/>
          <p14:tracePt t="21070" x="844550" y="1739900"/>
          <p14:tracePt t="21081" x="755650" y="1739900"/>
          <p14:tracePt t="21098" x="596900" y="1739900"/>
          <p14:tracePt t="21114" x="469900" y="1746250"/>
          <p14:tracePt t="21131" x="406400" y="1790700"/>
          <p14:tracePt t="21147" x="374650" y="1847850"/>
          <p14:tracePt t="21164" x="349250" y="1917700"/>
          <p14:tracePt t="21181" x="342900" y="1974850"/>
          <p14:tracePt t="21182" x="336550" y="2006600"/>
          <p14:tracePt t="21197" x="336550" y="2057400"/>
          <p14:tracePt t="21214" x="336550" y="2101850"/>
          <p14:tracePt t="21230" x="336550" y="2152650"/>
          <p14:tracePt t="21247" x="342900" y="2203450"/>
          <p14:tracePt t="21264" x="381000" y="2273300"/>
          <p14:tracePt t="21281" x="431800" y="2336800"/>
          <p14:tracePt t="21297" x="508000" y="2400300"/>
          <p14:tracePt t="21314" x="622300" y="2463800"/>
          <p14:tracePt t="21331" x="793750" y="2527300"/>
          <p14:tracePt t="21334" x="920750" y="2552700"/>
          <p14:tracePt t="21347" x="1085850" y="2584450"/>
          <p14:tracePt t="21364" x="1416050" y="2641600"/>
          <p14:tracePt t="21366" x="1555750" y="2660650"/>
          <p14:tracePt t="21382" x="1676400" y="2673350"/>
          <p14:tracePt t="21384" x="1790700" y="2679700"/>
          <p14:tracePt t="21397" x="1981200" y="2679700"/>
          <p14:tracePt t="21414" x="2146300" y="2679700"/>
          <p14:tracePt t="21431" x="2260600" y="2635250"/>
          <p14:tracePt t="21447" x="2336800" y="2578100"/>
          <p14:tracePt t="21464" x="2374900" y="2495550"/>
          <p14:tracePt t="21480" x="2381250" y="2419350"/>
          <p14:tracePt t="21497" x="2381250" y="2317750"/>
          <p14:tracePt t="21514" x="2343150" y="2216150"/>
          <p14:tracePt t="21530" x="2260600" y="2127250"/>
          <p14:tracePt t="21547" x="2127250" y="2038350"/>
          <p14:tracePt t="21564" x="1962150" y="1968500"/>
          <p14:tracePt t="21566" x="1885950" y="1949450"/>
          <p14:tracePt t="21581" x="1809750" y="1930400"/>
          <p14:tracePt t="21597" x="1581150" y="1905000"/>
          <p14:tracePt t="21614" x="1435100" y="1905000"/>
          <p14:tracePt t="21630" x="1308100" y="1911350"/>
          <p14:tracePt t="21647" x="1206500" y="1930400"/>
          <p14:tracePt t="21664" x="1130300" y="1949450"/>
          <p14:tracePt t="21680" x="1066800" y="1962150"/>
          <p14:tracePt t="21697" x="1009650" y="1981200"/>
          <p14:tracePt t="21714" x="965200" y="2000250"/>
          <p14:tracePt t="21730" x="946150" y="2019300"/>
          <p14:tracePt t="21747" x="933450" y="2044700"/>
          <p14:tracePt t="21764" x="927100" y="2051050"/>
          <p14:tracePt t="21780" x="927100" y="2076450"/>
          <p14:tracePt t="21781" x="927100" y="2089150"/>
          <p14:tracePt t="21797" x="927100" y="2095500"/>
          <p14:tracePt t="21814" x="927100" y="2120900"/>
          <p14:tracePt t="21831" x="946150" y="2127250"/>
          <p14:tracePt t="22198" x="0" y="0"/>
        </p14:tracePtLst>
        <p14:tracePtLst>
          <p14:tracePt t="23354" x="1193800" y="2990850"/>
          <p14:tracePt t="23359" x="1181100" y="2990850"/>
          <p14:tracePt t="23367" x="1181100" y="2997200"/>
          <p14:tracePt t="23382" x="1181100" y="3003550"/>
          <p14:tracePt t="23397" x="1181100" y="3016250"/>
          <p14:tracePt t="23415" x="1181100" y="3035300"/>
          <p14:tracePt t="23430" x="1181100" y="3054350"/>
          <p14:tracePt t="23447" x="1181100" y="3073400"/>
          <p14:tracePt t="23464" x="1200150" y="3124200"/>
          <p14:tracePt t="23480" x="1263650" y="3181350"/>
          <p14:tracePt t="23497" x="1390650" y="3238500"/>
          <p14:tracePt t="23514" x="1568450" y="3276600"/>
          <p14:tracePt t="23530" x="1771650" y="3295650"/>
          <p14:tracePt t="23547" x="1981200" y="3295650"/>
          <p14:tracePt t="23550" x="2095500" y="3295650"/>
          <p14:tracePt t="23563" x="2203450" y="3289300"/>
          <p14:tracePt t="23581" x="2381250" y="3276600"/>
          <p14:tracePt t="23583" x="2444750" y="3263900"/>
          <p14:tracePt t="23598" x="2495550" y="3251200"/>
          <p14:tracePt t="23601" x="2540000" y="3232150"/>
          <p14:tracePt t="23615" x="2590800" y="3206750"/>
          <p14:tracePt t="23631" x="2609850" y="3200400"/>
          <p14:tracePt t="23647" x="2609850" y="3194050"/>
          <p14:tracePt t="23663" x="2609850" y="3187700"/>
          <p14:tracePt t="23682" x="2609850" y="3168650"/>
          <p14:tracePt t="23697" x="2590800" y="3143250"/>
          <p14:tracePt t="23713" x="2527300" y="3098800"/>
          <p14:tracePt t="23730" x="2432050" y="3041650"/>
          <p14:tracePt t="23746" x="2311400" y="2984500"/>
          <p14:tracePt t="23763" x="2178050" y="2933700"/>
          <p14:tracePt t="23780" x="2044700" y="2908300"/>
          <p14:tracePt t="23796" x="1968500" y="2901950"/>
          <p14:tracePt t="23798" x="1924050" y="2901950"/>
          <p14:tracePt t="23813" x="1885950" y="2921000"/>
          <p14:tracePt t="23830" x="1847850" y="2946400"/>
          <p14:tracePt t="23847" x="1816100" y="2978150"/>
          <p14:tracePt t="23863" x="1790700" y="3003550"/>
          <p14:tracePt t="23881" x="1790700" y="3022600"/>
          <p14:tracePt t="23897" x="1790700" y="3048000"/>
          <p14:tracePt t="23913" x="1790700" y="3073400"/>
          <p14:tracePt t="23930" x="1790700" y="3111500"/>
          <p14:tracePt t="23946" x="1816100" y="3149600"/>
          <p14:tracePt t="23963" x="1866900" y="3187700"/>
          <p14:tracePt t="23980" x="1943100" y="3219450"/>
          <p14:tracePt t="23996" x="2044700" y="3244850"/>
          <p14:tracePt t="23998" x="2101850" y="3251200"/>
          <p14:tracePt t="24013" x="2209800" y="3251200"/>
          <p14:tracePt t="24030" x="2311400" y="3225800"/>
          <p14:tracePt t="24046" x="2362200" y="3194050"/>
          <p14:tracePt t="24063" x="2400300" y="3130550"/>
          <p14:tracePt t="24080" x="2406650" y="3067050"/>
          <p14:tracePt t="24097" x="2400300" y="2990850"/>
          <p14:tracePt t="24113" x="2368550" y="2940050"/>
          <p14:tracePt t="24130" x="2305050" y="2895600"/>
          <p14:tracePt t="24147" x="2216150" y="2876550"/>
          <p14:tracePt t="24163" x="2114550" y="2851150"/>
          <p14:tracePt t="24180" x="2025650" y="2851150"/>
          <p14:tracePt t="24196" x="1936750" y="2889250"/>
          <p14:tracePt t="24198" x="1898650" y="2921000"/>
          <p14:tracePt t="24213" x="1860550" y="2959100"/>
          <p14:tracePt t="24230" x="1778000" y="3092450"/>
          <p14:tracePt t="24246" x="1765300" y="3149600"/>
          <p14:tracePt t="24263" x="1765300" y="3181350"/>
          <p14:tracePt t="24279" x="1765300" y="3206750"/>
          <p14:tracePt t="24296" x="1765300" y="3225800"/>
          <p14:tracePt t="24313" x="1778000" y="3238500"/>
          <p14:tracePt t="24330" x="1809750" y="3244850"/>
          <p14:tracePt t="24334" x="1816100" y="3244850"/>
          <p14:tracePt t="24347" x="1835150" y="3244850"/>
          <p14:tracePt t="24363" x="1892300" y="3238500"/>
          <p14:tracePt t="24379" x="1936750" y="3200400"/>
          <p14:tracePt t="24397" x="1968500" y="3149600"/>
          <p14:tracePt t="24414" x="1974850" y="3105150"/>
          <p14:tracePt t="24417" x="1974850" y="3079750"/>
          <p14:tracePt t="24429" x="1949450" y="3048000"/>
          <p14:tracePt t="24446" x="1924050" y="3035300"/>
          <p14:tracePt t="24463" x="1885950" y="3016250"/>
          <p14:tracePt t="24479" x="1860550" y="3009900"/>
          <p14:tracePt t="24496" x="1822450" y="3009900"/>
          <p14:tracePt t="24513" x="1797050" y="3041650"/>
          <p14:tracePt t="24530" x="1784350" y="3079750"/>
          <p14:tracePt t="24546" x="1778000" y="3117850"/>
          <p14:tracePt t="24563" x="1778000" y="3136900"/>
          <p14:tracePt t="24568" x="1778000" y="3143250"/>
          <p14:tracePt t="24582" x="1790700" y="3162300"/>
          <p14:tracePt t="24598" x="1816100" y="3168650"/>
          <p14:tracePt t="24601" x="1841500" y="3175000"/>
          <p14:tracePt t="24614" x="1924050" y="3175000"/>
          <p14:tracePt t="24631" x="2057400" y="3175000"/>
          <p14:tracePt t="24647" x="2178050" y="3124200"/>
          <p14:tracePt t="24664" x="2254250" y="3079750"/>
          <p14:tracePt t="24680" x="2279650" y="3035300"/>
          <p14:tracePt t="24697" x="2286000" y="3016250"/>
          <p14:tracePt t="24713" x="2279650" y="2978150"/>
          <p14:tracePt t="24730" x="2260600" y="2959100"/>
          <p14:tracePt t="24746" x="2216150" y="2940050"/>
          <p14:tracePt t="24751" x="2203450" y="2933700"/>
          <p14:tracePt t="24763" x="2184400" y="2927350"/>
          <p14:tracePt t="24779" x="2152650" y="2927350"/>
          <p14:tracePt t="24796" x="2114550" y="2927350"/>
          <p14:tracePt t="24813" x="2076450" y="2940050"/>
          <p14:tracePt t="24817" x="2063750" y="2959100"/>
          <p14:tracePt t="24831" x="2044700" y="2990850"/>
          <p14:tracePt t="24847" x="2044700" y="3016250"/>
          <p14:tracePt t="24863" x="2044700" y="3054350"/>
          <p14:tracePt t="24880" x="2063750" y="3079750"/>
          <p14:tracePt t="24897" x="2089150" y="3105150"/>
          <p14:tracePt t="24913" x="2152650" y="3124200"/>
          <p14:tracePt t="24929" x="2197100" y="3130550"/>
          <p14:tracePt t="24946" x="2247900" y="3130550"/>
          <p14:tracePt t="24963" x="2292350" y="3124200"/>
          <p14:tracePt t="24980" x="2324100" y="3086100"/>
          <p14:tracePt t="24996" x="2343150" y="3041650"/>
          <p14:tracePt t="24997" x="2343150" y="3035300"/>
          <p14:tracePt t="25013" x="2343150" y="3016250"/>
          <p14:tracePt t="25030" x="2343150" y="2978150"/>
          <p14:tracePt t="25111" x="2336800" y="2984500"/>
          <p14:tracePt t="25118" x="2336800" y="2997200"/>
          <p14:tracePt t="25129" x="2343150" y="3009900"/>
          <p14:tracePt t="25146" x="2381250" y="3035300"/>
          <p14:tracePt t="25163" x="2419350" y="3054350"/>
          <p14:tracePt t="25179" x="2444750" y="3054350"/>
          <p14:tracePt t="25196" x="2482850" y="3054350"/>
          <p14:tracePt t="25213" x="2540000" y="3035300"/>
          <p14:tracePt t="25230" x="2559050" y="3022600"/>
          <p14:tracePt t="25246" x="2565400" y="3016250"/>
          <p14:tracePt t="25272" x="2571750" y="3016250"/>
          <p14:tracePt t="25279" x="2578100" y="3016250"/>
          <p14:tracePt t="25296" x="2584450" y="3016250"/>
          <p14:tracePt t="25313" x="2603500" y="3016250"/>
          <p14:tracePt t="25330" x="2616200" y="3016250"/>
          <p14:tracePt t="25346" x="2635250" y="3016250"/>
          <p14:tracePt t="25363" x="2667000" y="3016250"/>
          <p14:tracePt t="25380" x="2679700" y="3022600"/>
          <p14:tracePt t="25397" x="2686050" y="3022600"/>
          <p14:tracePt t="25584" x="2692400" y="3028950"/>
          <p14:tracePt t="25600" x="2692400" y="3041650"/>
          <p14:tracePt t="25607" x="2692400" y="3054350"/>
          <p14:tracePt t="25616" x="2692400" y="3073400"/>
          <p14:tracePt t="25630" x="2692400" y="3098800"/>
          <p14:tracePt t="25646" x="2705100" y="3117850"/>
          <p14:tracePt t="25755" x="2711450" y="3124200"/>
          <p14:tracePt t="26043" x="2698750" y="3124200"/>
          <p14:tracePt t="26051" x="2686050" y="3124200"/>
          <p14:tracePt t="26063" x="2647950" y="3124200"/>
          <p14:tracePt t="26081" x="2622550" y="3124200"/>
          <p14:tracePt t="26326" x="0" y="0"/>
        </p14:tracePtLst>
        <p14:tracePtLst>
          <p14:tracePt t="27152" x="2819400" y="2927350"/>
          <p14:tracePt t="27160" x="2800350" y="2946400"/>
          <p14:tracePt t="27168" x="2781300" y="2971800"/>
          <p14:tracePt t="27178" x="2762250" y="3003550"/>
          <p14:tracePt t="27195" x="2717800" y="3048000"/>
          <p14:tracePt t="27212" x="2698750" y="3092450"/>
          <p14:tracePt t="27214" x="2692400" y="3098800"/>
          <p14:tracePt t="27229" x="2692400" y="3105150"/>
          <p14:tracePt t="27245" x="2692400" y="3136900"/>
          <p14:tracePt t="27262" x="2692400" y="3155950"/>
          <p14:tracePt t="27279" x="2698750" y="3162300"/>
          <p14:tracePt t="27295" x="2711450" y="3168650"/>
          <p14:tracePt t="27312" x="2717800" y="3168650"/>
          <p14:tracePt t="27374" x="0" y="0"/>
        </p14:tracePtLst>
        <p14:tracePtLst>
          <p14:tracePt t="27902" x="1047750" y="3365500"/>
          <p14:tracePt t="27912" x="1041400" y="3365500"/>
          <p14:tracePt t="27918" x="1035050" y="3365500"/>
          <p14:tracePt t="27928" x="1028700" y="3365500"/>
          <p14:tracePt t="27945" x="1016000" y="3371850"/>
          <p14:tracePt t="27962" x="1003300" y="3390900"/>
          <p14:tracePt t="27978" x="965200" y="3403600"/>
          <p14:tracePt t="27995" x="927100" y="3441700"/>
          <p14:tracePt t="28012" x="882650" y="3473450"/>
          <p14:tracePt t="28028" x="857250" y="3511550"/>
          <p14:tracePt t="28045" x="838200" y="3562350"/>
          <p14:tracePt t="28061" x="831850" y="3600450"/>
          <p14:tracePt t="28078" x="831850" y="3651250"/>
          <p14:tracePt t="28095" x="831850" y="3695700"/>
          <p14:tracePt t="28112" x="831850" y="3746500"/>
          <p14:tracePt t="28129" x="850900" y="3797300"/>
          <p14:tracePt t="28145" x="869950" y="3835400"/>
          <p14:tracePt t="28162" x="882650" y="3867150"/>
          <p14:tracePt t="28178" x="914400" y="3898900"/>
          <p14:tracePt t="28195" x="952500" y="3917950"/>
          <p14:tracePt t="28211" x="984250" y="3930650"/>
          <p14:tracePt t="28228" x="1022350" y="3949700"/>
          <p14:tracePt t="28245" x="1047750" y="3949700"/>
          <p14:tracePt t="28261" x="1073150" y="3949700"/>
          <p14:tracePt t="28278" x="1085850" y="3949700"/>
          <p14:tracePt t="28295" x="1092200" y="3949700"/>
          <p14:tracePt t="28359" x="1098550" y="3943350"/>
          <p14:tracePt t="28359" x="0" y="0"/>
        </p14:tracePtLst>
        <p14:tracePtLst>
          <p14:tracePt t="29386" x="2787650" y="3384550"/>
          <p14:tracePt t="29426" x="2794000" y="3384550"/>
          <p14:tracePt t="29435" x="2800350" y="3384550"/>
          <p14:tracePt t="29446" x="2819400" y="3384550"/>
          <p14:tracePt t="29462" x="2832100" y="3384550"/>
          <p14:tracePt t="29505" x="2838450" y="3384550"/>
          <p14:tracePt t="29511" x="2844800" y="3384550"/>
          <p14:tracePt t="29552" x="2851150" y="3378200"/>
          <p14:tracePt t="29560" x="2857500" y="3378200"/>
          <p14:tracePt t="29569" x="2870200" y="3365500"/>
          <p14:tracePt t="29578" x="2882900" y="3359150"/>
          <p14:tracePt t="29596" x="2908300" y="3352800"/>
          <p14:tracePt t="29599" x="2914650" y="3352800"/>
          <p14:tracePt t="29612" x="2927350" y="3352800"/>
          <p14:tracePt t="29629" x="2933700" y="3352800"/>
          <p14:tracePt t="29848" x="0" y="0"/>
        </p14:tracePtLst>
        <p14:tracePtLst>
          <p14:tracePt t="30734" x="2724150" y="3333750"/>
          <p14:tracePt t="30833" x="2724150" y="3340100"/>
          <p14:tracePt t="30838" x="2736850" y="3346450"/>
          <p14:tracePt t="30848" x="2749550" y="3346450"/>
          <p14:tracePt t="30861" x="2768600" y="3352800"/>
          <p14:tracePt t="30879" x="2832100" y="3384550"/>
          <p14:tracePt t="30894" x="2870200" y="3397250"/>
          <p14:tracePt t="30917" x="2876550" y="3397250"/>
          <p14:tracePt t="30934" x="2882900" y="3397250"/>
          <p14:tracePt t="30951" x="2889250" y="3397250"/>
          <p14:tracePt t="31262" x="0" y="0"/>
        </p14:tracePtLst>
        <p14:tracePtLst>
          <p14:tracePt t="31790" x="3848100" y="3124200"/>
          <p14:tracePt t="31799" x="3841750" y="3124200"/>
          <p14:tracePt t="31806" x="3829050" y="3130550"/>
          <p14:tracePt t="31815" x="3816350" y="3149600"/>
          <p14:tracePt t="31827" x="3797300" y="3175000"/>
          <p14:tracePt t="31844" x="3765550" y="3244850"/>
          <p14:tracePt t="31860" x="3746500" y="3333750"/>
          <p14:tracePt t="31879" x="3740150" y="3416300"/>
          <p14:tracePt t="31894" x="3740150" y="3454400"/>
          <p14:tracePt t="31910" x="3746500" y="3486150"/>
          <p14:tracePt t="31927" x="3771900" y="3505200"/>
          <p14:tracePt t="31944" x="3816350" y="3524250"/>
          <p14:tracePt t="31960" x="3860800" y="3530600"/>
          <p14:tracePt t="31977" x="3911600" y="3530600"/>
          <p14:tracePt t="31994" x="3968750" y="3530600"/>
          <p14:tracePt t="32010" x="4057650" y="3511550"/>
          <p14:tracePt t="32027" x="4114800" y="3473450"/>
          <p14:tracePt t="32044" x="4140200" y="3435350"/>
          <p14:tracePt t="32046" x="4152900" y="3422650"/>
          <p14:tracePt t="32060" x="4152900" y="3416300"/>
          <p14:tracePt t="32077" x="4159250" y="3403600"/>
          <p14:tracePt t="32536" x="4165600" y="3390900"/>
          <p14:tracePt t="32543" x="4165600" y="3384550"/>
          <p14:tracePt t="32551" x="4165600" y="3365500"/>
          <p14:tracePt t="32560" x="4165600" y="3340100"/>
          <p14:tracePt t="32577" x="4152900" y="3263900"/>
          <p14:tracePt t="32593" x="4127500" y="3175000"/>
          <p14:tracePt t="32610" x="4108450" y="3105150"/>
          <p14:tracePt t="32627" x="4083050" y="3054350"/>
          <p14:tracePt t="32644" x="4064000" y="3041650"/>
          <p14:tracePt t="32647" x="4057650" y="3035300"/>
          <p14:tracePt t="32661" x="4051300" y="3035300"/>
          <p14:tracePt t="32677" x="4044950" y="3035300"/>
          <p14:tracePt t="32693" x="4038600" y="3035300"/>
          <p14:tracePt t="32711" x="4013200" y="3035300"/>
          <p14:tracePt t="32727" x="3994150" y="3041650"/>
          <p14:tracePt t="32743" x="3975100" y="3060700"/>
          <p14:tracePt t="32760" x="3956050" y="3111500"/>
          <p14:tracePt t="32777" x="3924300" y="3200400"/>
          <p14:tracePt t="32793" x="3879850" y="3295650"/>
          <p14:tracePt t="32810" x="3860800" y="3403600"/>
          <p14:tracePt t="32827" x="3854450" y="3454400"/>
          <p14:tracePt t="32843" x="3854450" y="3505200"/>
          <p14:tracePt t="32861" x="3854450" y="3511550"/>
          <p14:tracePt t="32911" x="3854450" y="3517900"/>
          <p14:tracePt t="32918" x="3860800" y="3511550"/>
          <p14:tracePt t="32927" x="3873500" y="3492500"/>
          <p14:tracePt t="32944" x="3892550" y="3429000"/>
          <p14:tracePt t="32961" x="3911600" y="3333750"/>
          <p14:tracePt t="32977" x="3917950" y="3276600"/>
          <p14:tracePt t="32993" x="3924300" y="3244850"/>
          <p14:tracePt t="33010" x="3924300" y="3232150"/>
          <p14:tracePt t="33088" x="3924300" y="3244850"/>
          <p14:tracePt t="33094" x="3924300" y="3276600"/>
          <p14:tracePt t="33103" x="3924300" y="3314700"/>
          <p14:tracePt t="33110" x="3943350" y="3359150"/>
          <p14:tracePt t="33127" x="3949700" y="3384550"/>
          <p14:tracePt t="33144" x="3956050" y="3416300"/>
          <p14:tracePt t="33160" x="3968750" y="3429000"/>
          <p14:tracePt t="33177" x="3981450" y="3441700"/>
          <p14:tracePt t="33194" x="4006850" y="3454400"/>
          <p14:tracePt t="33210" x="4013200" y="3454400"/>
          <p14:tracePt t="33227" x="4025900" y="3454400"/>
          <p14:tracePt t="33243" x="4064000" y="3454400"/>
          <p14:tracePt t="33260" x="4114800" y="3435350"/>
          <p14:tracePt t="33276" x="4165600" y="3390900"/>
          <p14:tracePt t="33278" x="4203700" y="3378200"/>
          <p14:tracePt t="33293" x="4241800" y="3346450"/>
          <p14:tracePt t="33310" x="4254500" y="3340100"/>
          <p14:tracePt t="33382" x="4260850" y="3352800"/>
          <p14:tracePt t="33390" x="4267200" y="3365500"/>
          <p14:tracePt t="33399" x="4267200" y="3378200"/>
          <p14:tracePt t="33410" x="4273550" y="3403600"/>
          <p14:tracePt t="33427" x="4286250" y="3429000"/>
          <p14:tracePt t="33479" x="4298950" y="3435350"/>
          <p14:tracePt t="33494" x="4311650" y="3435350"/>
          <p14:tracePt t="33503" x="4330700" y="3435350"/>
          <p14:tracePt t="33510" x="4349750" y="3435350"/>
          <p14:tracePt t="33526" x="4387850" y="3416300"/>
          <p14:tracePt t="33543" x="4400550" y="3416300"/>
          <p14:tracePt t="33638" x="4406900" y="3416300"/>
          <p14:tracePt t="33647" x="4419600" y="3416300"/>
          <p14:tracePt t="33654" x="4432300" y="3416300"/>
          <p14:tracePt t="33663" x="4451350" y="3416300"/>
          <p14:tracePt t="33676" x="4483100" y="3416300"/>
          <p14:tracePt t="33694" x="4527550" y="3422650"/>
          <p14:tracePt t="33710" x="4546600" y="3422650"/>
          <p14:tracePt t="33726" x="4559300" y="3422650"/>
          <p14:tracePt t="33842" x="4572000" y="3422650"/>
          <p14:tracePt t="33850" x="4584700" y="3429000"/>
          <p14:tracePt t="33860" x="4603750" y="3435350"/>
          <p14:tracePt t="33877" x="4648200" y="3435350"/>
          <p14:tracePt t="33879" x="4705350" y="3435350"/>
          <p14:tracePt t="33879" x="0" y="0"/>
        </p14:tracePtLst>
        <p14:tracePtLst>
          <p14:tracePt t="33982" x="4895850" y="3403600"/>
          <p14:tracePt t="34046" x="4902200" y="3403600"/>
          <p14:tracePt t="34054" x="4908550" y="3416300"/>
          <p14:tracePt t="34063" x="4914900" y="3416300"/>
          <p14:tracePt t="34063" x="0" y="0"/>
        </p14:tracePtLst>
        <p14:tracePtLst>
          <p14:tracePt t="34431" x="4267200" y="3124200"/>
          <p14:tracePt t="34439" x="4254500" y="3124200"/>
          <p14:tracePt t="34446" x="4241800" y="3149600"/>
          <p14:tracePt t="34460" x="4222750" y="3187700"/>
          <p14:tracePt t="34477" x="4178300" y="3308350"/>
          <p14:tracePt t="34479" x="4165600" y="3365500"/>
          <p14:tracePt t="34493" x="4159250" y="3460750"/>
          <p14:tracePt t="34509" x="4159250" y="3505200"/>
          <p14:tracePt t="34526" x="4159250" y="3517900"/>
          <p14:tracePt t="34606" x="4159250" y="3511550"/>
          <p14:tracePt t="34622" x="4159250" y="3486150"/>
          <p14:tracePt t="34631" x="4159250" y="3460750"/>
          <p14:tracePt t="34638" x="4159250" y="3441700"/>
          <p14:tracePt t="34646" x="4159250" y="3422650"/>
          <p14:tracePt t="34659" x="4159250" y="3403600"/>
          <p14:tracePt t="34676" x="4159250" y="3390900"/>
          <p14:tracePt t="34743" x="4159250" y="3416300"/>
          <p14:tracePt t="34751" x="4152900" y="3454400"/>
          <p14:tracePt t="34759" x="4146550" y="3486150"/>
          <p14:tracePt t="34776" x="4146550" y="3511550"/>
          <p14:tracePt t="34793" x="4146550" y="3517900"/>
          <p14:tracePt t="34847" x="4140200" y="3511550"/>
          <p14:tracePt t="34854" x="4133850" y="3486150"/>
          <p14:tracePt t="34863" x="4121150" y="3441700"/>
          <p14:tracePt t="34877" x="4114800" y="3384550"/>
          <p14:tracePt t="34893" x="4095750" y="3295650"/>
          <p14:tracePt t="34894" x="4076700" y="3251200"/>
          <p14:tracePt t="34910" x="4064000" y="3206750"/>
          <p14:tracePt t="34926" x="4057650" y="3194050"/>
          <p14:tracePt t="34958" x="4051300" y="3187700"/>
          <p14:tracePt t="34975" x="4044950" y="3200400"/>
          <p14:tracePt t="34982" x="4038600" y="3213100"/>
          <p14:tracePt t="34993" x="4025900" y="3238500"/>
          <p14:tracePt t="35009" x="4006850" y="3282950"/>
          <p14:tracePt t="35026" x="3994150" y="3314700"/>
          <p14:tracePt t="35042" x="3987800" y="3321050"/>
          <p14:tracePt t="35059" x="3981450" y="3333750"/>
          <p14:tracePt t="35076" x="3981450" y="3340100"/>
          <p14:tracePt t="35143" x="3975100" y="3314700"/>
          <p14:tracePt t="35150" x="3968750" y="3295650"/>
          <p14:tracePt t="35159" x="3962400" y="3276600"/>
          <p14:tracePt t="35176" x="3962400" y="3263900"/>
          <p14:tracePt t="35193" x="3956050" y="3251200"/>
          <p14:tracePt t="35209" x="3956050" y="3244850"/>
          <p14:tracePt t="35226" x="3949700" y="3238500"/>
          <p14:tracePt t="35262" x="0" y="0"/>
        </p14:tracePtLst>
        <p14:tracePtLst>
          <p14:tracePt t="35526" x="2762250" y="3187700"/>
          <p14:tracePt t="35542" x="2755900" y="3194050"/>
          <p14:tracePt t="35559" x="2755900" y="3200400"/>
          <p14:tracePt t="35568" x="2755900" y="3219450"/>
          <p14:tracePt t="35575" x="2755900" y="3244850"/>
          <p14:tracePt t="35592" x="2762250" y="3276600"/>
          <p14:tracePt t="35609" x="2762250" y="3295650"/>
          <p14:tracePt t="35626" x="2768600" y="3308350"/>
          <p14:tracePt t="35643" x="2774950" y="3314700"/>
          <p14:tracePt t="35659" x="2781300" y="3327400"/>
          <p14:tracePt t="35676" x="2787650" y="3333750"/>
          <p14:tracePt t="35753" x="2794000" y="3333750"/>
          <p14:tracePt t="35767" x="2800350" y="3333750"/>
          <p14:tracePt t="35768" x="0" y="0"/>
        </p14:tracePtLst>
        <p14:tracePtLst>
          <p14:tracePt t="36006" x="3708400" y="3282950"/>
          <p14:tracePt t="36120" x="3708400" y="3308350"/>
          <p14:tracePt t="36129" x="3708400" y="3333750"/>
          <p14:tracePt t="36135" x="3708400" y="3365500"/>
          <p14:tracePt t="36145" x="3708400" y="3397250"/>
          <p14:tracePt t="36161" x="3708400" y="3435350"/>
          <p14:tracePt t="36177" x="3708400" y="3454400"/>
          <p14:tracePt t="36209" x="0" y="0"/>
        </p14:tracePtLst>
        <p14:tracePtLst>
          <p14:tracePt t="36758" x="1504950" y="1320800"/>
          <p14:tracePt t="36767" x="1498600" y="1320800"/>
          <p14:tracePt t="36775" x="1492250" y="1327150"/>
          <p14:tracePt t="36792" x="1479550" y="1365250"/>
          <p14:tracePt t="36809" x="1473200" y="1416050"/>
          <p14:tracePt t="36825" x="1473200" y="1511300"/>
          <p14:tracePt t="36842" x="1504950" y="1612900"/>
          <p14:tracePt t="36859" x="1549400" y="1676400"/>
          <p14:tracePt t="36875" x="1600200" y="1708150"/>
          <p14:tracePt t="36892" x="1638300" y="1727200"/>
          <p14:tracePt t="36894" x="1644650" y="1733550"/>
          <p14:tracePt t="36910" x="1663700" y="1733550"/>
          <p14:tracePt t="36926" x="1727200" y="1708150"/>
          <p14:tracePt t="36942" x="1752600" y="1644650"/>
          <p14:tracePt t="36959" x="1771650" y="1555750"/>
          <p14:tracePt t="36975" x="1784350" y="1492250"/>
          <p14:tracePt t="36992" x="1784350" y="1454150"/>
          <p14:tracePt t="37008" x="1784350" y="1428750"/>
          <p14:tracePt t="37025" x="1784350" y="1422400"/>
          <p14:tracePt t="37463" x="0" y="0"/>
        </p14:tracePtLst>
        <p14:tracePtLst>
          <p14:tracePt t="39224" x="2794000" y="3276600"/>
          <p14:tracePt t="39278" x="2781300" y="3276600"/>
          <p14:tracePt t="39287" x="2774950" y="3289300"/>
          <p14:tracePt t="39294" x="2774950" y="3295650"/>
          <p14:tracePt t="39308" x="2774950" y="3302000"/>
          <p14:tracePt t="39324" x="2774950" y="3321050"/>
          <p14:tracePt t="39325" x="2774950" y="3327400"/>
          <p14:tracePt t="39341" x="2774950" y="3340100"/>
          <p14:tracePt t="39630" x="2774950" y="3359150"/>
          <p14:tracePt t="39638" x="2774950" y="3384550"/>
          <p14:tracePt t="39646" x="2774950" y="3397250"/>
          <p14:tracePt t="39658" x="2774950" y="3416300"/>
          <p14:tracePt t="39675" x="2774950" y="3435350"/>
          <p14:tracePt t="39691" x="2774950" y="3441700"/>
          <p14:tracePt t="39767" x="2774950" y="3448050"/>
          <p14:tracePt t="39790" x="2774950" y="3441700"/>
          <p14:tracePt t="39806" x="2774950" y="3429000"/>
          <p14:tracePt t="39814" x="2774950" y="3422650"/>
          <p14:tracePt t="39824" x="2774950" y="3416300"/>
          <p14:tracePt t="39841" x="2774950" y="3397250"/>
          <p14:tracePt t="39858" x="2774950" y="3378200"/>
          <p14:tracePt t="40086" x="0" y="0"/>
        </p14:tracePtLst>
        <p14:tracePtLst>
          <p14:tracePt t="41881" x="5289550" y="2990850"/>
          <p14:tracePt t="41886" x="5283200" y="2990850"/>
          <p14:tracePt t="41895" x="5264150" y="2990850"/>
          <p14:tracePt t="41907" x="5232400" y="2990850"/>
          <p14:tracePt t="41924" x="5137150" y="2990850"/>
          <p14:tracePt t="41942" x="4978400" y="3003550"/>
          <p14:tracePt t="41943" x="4908550" y="3028950"/>
          <p14:tracePt t="41957" x="4826000" y="3054350"/>
          <p14:tracePt t="41959" x="4756150" y="3086100"/>
          <p14:tracePt t="41974" x="4635500" y="3136900"/>
          <p14:tracePt t="41990" x="4565650" y="3194050"/>
          <p14:tracePt t="42007" x="4527550" y="3232150"/>
          <p14:tracePt t="42024" x="4502150" y="3276600"/>
          <p14:tracePt t="42041" x="4483100" y="3321050"/>
          <p14:tracePt t="42057" x="4483100" y="3365500"/>
          <p14:tracePt t="42074" x="4483100" y="3397250"/>
          <p14:tracePt t="42090" x="4483100" y="3403600"/>
          <p14:tracePt t="42233" x="4483100" y="3409950"/>
          <p14:tracePt t="42321" x="4489450" y="3409950"/>
          <p14:tracePt t="42340" x="4495800" y="3409950"/>
          <p14:tracePt t="42346" x="4514850" y="3409950"/>
          <p14:tracePt t="42357" x="4527550" y="3409950"/>
          <p14:tracePt t="42374" x="4552950" y="3409950"/>
          <p14:tracePt t="42390" x="4572000" y="3409950"/>
          <p14:tracePt t="42454" x="4578350" y="3416300"/>
          <p14:tracePt t="42461" x="4584700" y="3416300"/>
          <p14:tracePt t="42472" x="4584700" y="3422650"/>
          <p14:tracePt t="42488" x="4591050" y="3435350"/>
          <p14:tracePt t="42646" x="0" y="0"/>
        </p14:tracePtLst>
        <p14:tracePtLst>
          <p14:tracePt t="44071" x="2876550" y="3670300"/>
          <p14:tracePt t="44102" x="2889250" y="3670300"/>
          <p14:tracePt t="44110" x="2927350" y="3670300"/>
          <p14:tracePt t="44117" x="3003550" y="3676650"/>
          <p14:tracePt t="44126" x="3098800" y="3683000"/>
          <p14:tracePt t="44139" x="3194050" y="3683000"/>
          <p14:tracePt t="44156" x="3511550" y="3683000"/>
          <p14:tracePt t="44173" x="3790950" y="3683000"/>
          <p14:tracePt t="44175" x="3886200" y="3683000"/>
          <p14:tracePt t="44190" x="4006850" y="3683000"/>
          <p14:tracePt t="44206" x="4025900" y="3683000"/>
          <p14:tracePt t="44224" x="4032250" y="3683000"/>
          <p14:tracePt t="44583" x="0" y="0"/>
        </p14:tracePtLst>
        <p14:tracePtLst>
          <p14:tracePt t="46775" x="2622550" y="4095750"/>
          <p14:tracePt t="46791" x="2616200" y="4095750"/>
          <p14:tracePt t="46799" x="2616200" y="4102100"/>
          <p14:tracePt t="46806" x="2616200" y="4108450"/>
          <p14:tracePt t="46822" x="2609850" y="4159250"/>
          <p14:tracePt t="46839" x="2609850" y="4203700"/>
          <p14:tracePt t="46855" x="2609850" y="4248150"/>
          <p14:tracePt t="46872" x="2628900" y="4279900"/>
          <p14:tracePt t="46889" x="2667000" y="4286250"/>
          <p14:tracePt t="46905" x="2724150" y="4292600"/>
          <p14:tracePt t="46922" x="2832100" y="4292600"/>
          <p14:tracePt t="46939" x="2978150" y="4273550"/>
          <p14:tracePt t="46955" x="3130550" y="4248150"/>
          <p14:tracePt t="46972" x="3257550" y="4203700"/>
          <p14:tracePt t="46975" x="3302000" y="4178300"/>
          <p14:tracePt t="46989" x="3340100" y="4165600"/>
          <p14:tracePt t="47006" x="3384550" y="4108450"/>
          <p14:tracePt t="47022" x="3390900" y="4089400"/>
          <p14:tracePt t="47039" x="3390900" y="4070350"/>
          <p14:tracePt t="47055" x="3390900" y="4038600"/>
          <p14:tracePt t="47072" x="3390900" y="4032250"/>
          <p14:tracePt t="47088" x="3390900" y="4025900"/>
          <p14:tracePt t="47174" x="0" y="0"/>
        </p14:tracePtLst>
        <p14:tracePtLst>
          <p14:tracePt t="48259" x="2819400" y="4140200"/>
          <p14:tracePt t="48265" x="2819400" y="4146550"/>
          <p14:tracePt t="48273" x="2813050" y="4165600"/>
          <p14:tracePt t="48290" x="2806700" y="4191000"/>
          <p14:tracePt t="48305" x="2800350" y="4229100"/>
          <p14:tracePt t="48322" x="2800350" y="4254500"/>
          <p14:tracePt t="48338" x="2800350" y="4286250"/>
          <p14:tracePt t="48344" x="2800350" y="4292600"/>
          <p14:tracePt t="48355" x="2800350" y="4298950"/>
          <p14:tracePt t="48371" x="2800350" y="4305300"/>
          <p14:tracePt t="48390" x="2800350" y="4318000"/>
          <p14:tracePt t="48416" x="2806700" y="4318000"/>
          <p14:tracePt t="48424" x="2813050" y="4318000"/>
          <p14:tracePt t="48438" x="2832100" y="4324350"/>
          <p14:tracePt t="48489" x="2838450" y="4324350"/>
          <p14:tracePt t="48504" x="2844800" y="4324350"/>
          <p14:tracePt t="48511" x="2851150" y="4324350"/>
          <p14:tracePt t="48726" x="0" y="0"/>
        </p14:tracePtLst>
        <p14:tracePtLst>
          <p14:tracePt t="50095" x="2755900" y="3340100"/>
          <p14:tracePt t="50129" x="2755900" y="3346450"/>
          <p14:tracePt t="50143" x="2755900" y="3352800"/>
          <p14:tracePt t="50151" x="2755900" y="3365500"/>
          <p14:tracePt t="50161" x="2755900" y="3378200"/>
          <p14:tracePt t="50171" x="2755900" y="3390900"/>
          <p14:tracePt t="50188" x="2755900" y="3409950"/>
          <p14:tracePt t="50205" x="2755900" y="3416300"/>
          <p14:tracePt t="50288" x="2755900" y="3409950"/>
          <p14:tracePt t="50296" x="2755900" y="3403600"/>
          <p14:tracePt t="50305" x="2762250" y="3384550"/>
          <p14:tracePt t="50322" x="2768600" y="3359150"/>
          <p14:tracePt t="50326" x="2774950" y="3346450"/>
          <p14:tracePt t="50338" x="0" y="0"/>
        </p14:tracePtLst>
        <p14:tracePtLst>
          <p14:tracePt t="50915" x="2108200" y="4806950"/>
          <p14:tracePt t="51009" x="0" y="0"/>
        </p14:tracePtLst>
        <p14:tracePtLst>
          <p14:tracePt t="51616" x="2127250" y="6076950"/>
          <p14:tracePt t="51711" x="0" y="0"/>
        </p14:tracePtLst>
        <p14:tracePtLst>
          <p14:tracePt t="52278" x="2159000" y="4826000"/>
          <p14:tracePt t="52366" x="0" y="0"/>
        </p14:tracePtLst>
        <p14:tracePtLst>
          <p14:tracePt t="52718" x="1981200" y="5543550"/>
          <p14:tracePt t="52806" x="0" y="0"/>
        </p14:tracePtLst>
        <p14:tracePtLst>
          <p14:tracePt t="53182" x="2184400" y="6051550"/>
          <p14:tracePt t="53326" x="0" y="0"/>
        </p14:tracePtLst>
        <p14:tracePtLst>
          <p14:tracePt t="54062" x="2425700" y="4737100"/>
          <p14:tracePt t="54191" x="2425700" y="4749800"/>
          <p14:tracePt t="54198" x="2425700" y="4756150"/>
          <p14:tracePt t="54208" x="2425700" y="4768850"/>
          <p14:tracePt t="54219" x="2425700" y="4775200"/>
          <p14:tracePt t="54236" x="2425700" y="4806950"/>
          <p14:tracePt t="54239" x="2432050" y="4826000"/>
          <p14:tracePt t="54253" x="2438400" y="4838700"/>
          <p14:tracePt t="54270" x="2463800" y="4876800"/>
          <p14:tracePt t="54286" x="2476500" y="4895850"/>
          <p14:tracePt t="54303" x="2476500" y="4902200"/>
          <p14:tracePt t="54320" x="2482850" y="4908550"/>
          <p14:tracePt t="54454" x="0" y="0"/>
        </p14:tracePtLst>
        <p14:tracePtLst>
          <p14:tracePt t="56081" x="2705100" y="4692650"/>
          <p14:tracePt t="56153" x="2705100" y="4699000"/>
          <p14:tracePt t="56163" x="2705100" y="4705350"/>
          <p14:tracePt t="56169" x="2705100" y="4711700"/>
          <p14:tracePt t="56186" x="2705100" y="4749800"/>
          <p14:tracePt t="56203" x="2724150" y="4800600"/>
          <p14:tracePt t="56208" x="2736850" y="4826000"/>
          <p14:tracePt t="56219" x="2743200" y="4845050"/>
          <p14:tracePt t="56237" x="2762250" y="4876800"/>
          <p14:tracePt t="56241" x="2768600" y="4876800"/>
          <p14:tracePt t="56254" x="2774950" y="4895850"/>
          <p14:tracePt t="57839" x="2787650" y="4895850"/>
          <p14:tracePt t="57839" x="0" y="0"/>
        </p14:tracePtLst>
        <p14:tracePtLst>
          <p14:tracePt t="58694" x="3556000" y="4775200"/>
          <p14:tracePt t="58774" x="3556000" y="4781550"/>
          <p14:tracePt t="58783" x="3556000" y="4794250"/>
          <p14:tracePt t="58791" x="3556000" y="4819650"/>
          <p14:tracePt t="58801" x="3562350" y="4838700"/>
          <p14:tracePt t="58818" x="3575050" y="4857750"/>
          <p14:tracePt t="58834" x="3587750" y="4876800"/>
          <p14:tracePt t="58852" x="3594100" y="4883150"/>
          <p14:tracePt t="58868" x="3606800" y="4889500"/>
          <p14:tracePt t="58884" x="3625850" y="4902200"/>
          <p14:tracePt t="58901" x="3663950" y="4908550"/>
          <p14:tracePt t="58918" x="3708400" y="4908550"/>
          <p14:tracePt t="58934" x="3771900" y="4889500"/>
          <p14:tracePt t="58951" x="3816350" y="4851400"/>
          <p14:tracePt t="58968" x="3854450" y="4794250"/>
          <p14:tracePt t="58984" x="3892550" y="4743450"/>
          <p14:tracePt t="59001" x="3911600" y="4705350"/>
          <p14:tracePt t="59018" x="3911600" y="4692650"/>
          <p14:tracePt t="59086" x="3911600" y="4705350"/>
          <p14:tracePt t="59094" x="3911600" y="4737100"/>
          <p14:tracePt t="59102" x="3911600" y="4768850"/>
          <p14:tracePt t="59118" x="3930650" y="4857750"/>
          <p14:tracePt t="59135" x="3949700" y="4902200"/>
          <p14:tracePt t="59151" x="3956050" y="4914900"/>
          <p14:tracePt t="59214" x="3956050" y="4921250"/>
          <p14:tracePt t="59240" x="3962400" y="4921250"/>
          <p14:tracePt t="59255" x="3968750" y="4921250"/>
          <p14:tracePt t="59262" x="3968750" y="4914900"/>
          <p14:tracePt t="59270" x="3968750" y="4902200"/>
          <p14:tracePt t="59284" x="3975100" y="4883150"/>
          <p14:tracePt t="59301" x="3975100" y="4857750"/>
          <p14:tracePt t="59318" x="3975100" y="4851400"/>
          <p14:tracePt t="59335" x="3975100" y="4838700"/>
          <p14:tracePt t="59358" x="3975100" y="4832350"/>
          <p14:tracePt t="59368" x="3975100" y="4826000"/>
          <p14:tracePt t="59384" x="3975100" y="4819650"/>
          <p14:tracePt t="59590" x="3981450" y="4819650"/>
          <p14:tracePt t="59598" x="3987800" y="4826000"/>
          <p14:tracePt t="59606" x="3994150" y="4832350"/>
          <p14:tracePt t="59647" x="3994150" y="4838700"/>
          <p14:tracePt t="59757" x="4006850" y="4838700"/>
          <p14:tracePt t="59790" x="4006850" y="4832350"/>
          <p14:tracePt t="59800" x="4006850" y="4826000"/>
          <p14:tracePt t="59815" x="4006850" y="4819650"/>
          <p14:tracePt t="59822" x="4006850" y="4813300"/>
          <p14:tracePt t="59962" x="4006850" y="4819650"/>
          <p14:tracePt t="59977" x="4006850" y="4826000"/>
          <p14:tracePt t="59983" x="4006850" y="4832350"/>
          <p14:tracePt t="60114" x="4013200" y="4832350"/>
          <p14:tracePt t="60136" x="4013200" y="4826000"/>
          <p14:tracePt t="60146" x="4013200" y="4813300"/>
          <p14:tracePt t="60153" x="4019550" y="4806950"/>
          <p14:tracePt t="60177" x="4019550" y="4800600"/>
          <p14:tracePt t="60327" x="4019550" y="4806950"/>
          <p14:tracePt t="60338" x="4019550" y="4813300"/>
          <p14:tracePt t="60359" x="4019550" y="4819650"/>
          <p14:tracePt t="60592" x="4019550" y="4806950"/>
          <p14:tracePt t="60601" x="4019550" y="4800600"/>
          <p14:tracePt t="60619" x="4019550" y="4794250"/>
          <p14:tracePt t="60629" x="4019550" y="4787900"/>
          <p14:tracePt t="60722" x="4019550" y="4794250"/>
          <p14:tracePt t="60728" x="4019550" y="4813300"/>
          <p14:tracePt t="60738" x="4019550" y="4826000"/>
          <p14:tracePt t="60751" x="4025900" y="4845050"/>
          <p14:tracePt t="60769" x="4032250" y="4864100"/>
          <p14:tracePt t="60785" x="4038600" y="4870450"/>
          <p14:tracePt t="60849" x="4038600" y="4876800"/>
          <p14:tracePt t="60887" x="4038600" y="4864100"/>
          <p14:tracePt t="60896" x="4038600" y="4857750"/>
          <p14:tracePt t="60912" x="4038600" y="4845050"/>
          <p14:tracePt t="60919" x="4038600" y="4838700"/>
          <p14:tracePt t="60976" x="4038600" y="4832350"/>
          <p14:tracePt t="60983" x="4038600" y="4826000"/>
          <p14:tracePt t="60999" x="4038600" y="4819650"/>
          <p14:tracePt t="61006" x="4038600" y="4813300"/>
          <p14:tracePt t="61018" x="4038600" y="4806950"/>
          <p14:tracePt t="61034" x="4038600" y="4800600"/>
          <p14:tracePt t="61214" x="4038600" y="4813300"/>
          <p14:tracePt t="61224" x="4038600" y="4826000"/>
          <p14:tracePt t="61231" x="4038600" y="4838700"/>
          <p14:tracePt t="61241" x="4038600" y="4851400"/>
          <p14:tracePt t="61250" x="4038600" y="4857750"/>
          <p14:tracePt t="61268" x="4038600" y="4876800"/>
          <p14:tracePt t="61383" x="4044950" y="4876800"/>
          <p14:tracePt t="61414" x="4044950" y="4864100"/>
          <p14:tracePt t="61431" x="4044950" y="4857750"/>
          <p14:tracePt t="61440" x="4044950" y="4851400"/>
          <p14:tracePt t="61446" x="4044950" y="4845050"/>
          <p14:tracePt t="61457" x="4044950" y="4838700"/>
          <p14:tracePt t="61467" x="4044950" y="4832350"/>
          <p14:tracePt t="61484" x="4051300" y="4826000"/>
          <p14:tracePt t="61501" x="4051300" y="4819650"/>
          <p14:tracePt t="62990" x="0" y="0"/>
        </p14:tracePtLst>
        <p14:tracePtLst>
          <p14:tracePt t="63993" x="2806700" y="4800600"/>
          <p14:tracePt t="63999" x="2800350" y="4826000"/>
          <p14:tracePt t="64007" x="2800350" y="4845050"/>
          <p14:tracePt t="64016" x="2794000" y="4870450"/>
          <p14:tracePt t="64034" x="2781300" y="4908550"/>
          <p14:tracePt t="64051" x="2781300" y="4940300"/>
          <p14:tracePt t="64068" x="2781300" y="4946650"/>
          <p14:tracePt t="64137" x="2781300" y="4953000"/>
          <p14:tracePt t="64160" x="2787650" y="4953000"/>
          <p14:tracePt t="64177" x="2787650" y="4946650"/>
          <p14:tracePt t="64194" x="2794000" y="4933950"/>
          <p14:tracePt t="64198" x="2800350" y="4914900"/>
          <p14:tracePt t="64198" x="0" y="0"/>
        </p14:tracePtLst>
        <p14:tracePtLst>
          <p14:tracePt t="64494" x="3441700" y="4699000"/>
          <p14:tracePt t="64535" x="3441700" y="4705350"/>
          <p14:tracePt t="64542" x="3441700" y="4718050"/>
          <p14:tracePt t="64551" x="3454400" y="4743450"/>
          <p14:tracePt t="64566" x="3460750" y="4768850"/>
          <p14:tracePt t="64582" x="3473450" y="4813300"/>
          <p14:tracePt t="64599" x="3498850" y="4838700"/>
          <p14:tracePt t="64616" x="3517900" y="4857750"/>
          <p14:tracePt t="64632" x="3556000" y="4876800"/>
          <p14:tracePt t="64650" x="3600450" y="4895850"/>
          <p14:tracePt t="64666" x="3625850" y="4895850"/>
          <p14:tracePt t="64682" x="3651250" y="4895850"/>
          <p14:tracePt t="64699" x="3670300" y="4895850"/>
          <p14:tracePt t="64716" x="3683000" y="4883150"/>
          <p14:tracePt t="64732" x="3683000" y="4876800"/>
          <p14:tracePt t="64749" x="3683000" y="4870450"/>
          <p14:tracePt t="64918" x="0" y="0"/>
        </p14:tracePtLst>
        <p14:tracePtLst>
          <p14:tracePt t="65576" x="4375150" y="4819650"/>
          <p14:tracePt t="65583" x="4375150" y="4826000"/>
          <p14:tracePt t="65591" x="4375150" y="4838700"/>
          <p14:tracePt t="65600" x="4375150" y="4857750"/>
          <p14:tracePt t="65615" x="4394200" y="4889500"/>
          <p14:tracePt t="65633" x="4419600" y="4927600"/>
          <p14:tracePt t="65649" x="4432300" y="4940300"/>
          <p14:tracePt t="65696" x="4438650" y="4940300"/>
          <p14:tracePt t="65702" x="0" y="0"/>
        </p14:tracePtLst>
        <p14:tracePtLst>
          <p14:tracePt t="65886" x="4514850" y="4864100"/>
          <p14:tracePt t="65894" x="4514850" y="4870450"/>
          <p14:tracePt t="65966" x="0" y="0"/>
        </p14:tracePtLst>
        <p14:tracePtLst>
          <p14:tracePt t="66422" x="4629150" y="4730750"/>
          <p14:tracePt t="66456" x="4622800" y="4730750"/>
          <p14:tracePt t="66487" x="4616450" y="4730750"/>
          <p14:tracePt t="66494" x="4603750" y="4730750"/>
          <p14:tracePt t="66509" x="4597400" y="4737100"/>
          <p14:tracePt t="66519" x="4591050" y="4749800"/>
          <p14:tracePt t="66532" x="4584700" y="4762500"/>
          <p14:tracePt t="66548" x="4584700" y="4781550"/>
          <p14:tracePt t="66566" x="4584700" y="4806950"/>
          <p14:tracePt t="66582" x="4584700" y="4819650"/>
          <p14:tracePt t="66599" x="4584700" y="4838700"/>
          <p14:tracePt t="66616" x="4584700" y="4857750"/>
          <p14:tracePt t="66632" x="4591050" y="4895850"/>
          <p14:tracePt t="66649" x="4610100" y="4921250"/>
          <p14:tracePt t="66665" x="4629150" y="4959350"/>
          <p14:tracePt t="66682" x="4641850" y="4997450"/>
          <p14:tracePt t="66699" x="4660900" y="5016500"/>
          <p14:tracePt t="66715" x="4667250" y="5022850"/>
          <p14:tracePt t="66848" x="4660900" y="5022850"/>
          <p14:tracePt t="66849" x="0" y="0"/>
        </p14:tracePtLst>
        <p14:tracePtLst>
          <p14:tracePt t="67375" x="1981200" y="5556250"/>
          <p14:tracePt t="67382" x="1993900" y="5568950"/>
          <p14:tracePt t="67390" x="2006600" y="5575300"/>
          <p14:tracePt t="67398" x="2012950" y="5594350"/>
          <p14:tracePt t="67415" x="2019300" y="5613400"/>
          <p14:tracePt t="67432" x="2019300" y="5619750"/>
          <p14:tracePt t="67448" x="2019300" y="5626100"/>
          <p14:tracePt t="67465" x="2019300" y="5638800"/>
          <p14:tracePt t="67481" x="2019300" y="5651500"/>
          <p14:tracePt t="67498" x="2006600" y="5664200"/>
          <p14:tracePt t="67515" x="2006600" y="5670550"/>
          <p14:tracePt t="67531" x="2000250" y="5670550"/>
          <p14:tracePt t="67549" x="1987550" y="5670550"/>
          <p14:tracePt t="67606" x="0" y="0"/>
        </p14:tracePtLst>
        <p14:tracePtLst>
          <p14:tracePt t="68086" x="3225800" y="5314950"/>
          <p14:tracePt t="68207" x="0" y="0"/>
        </p14:tracePtLst>
        <p14:tracePtLst>
          <p14:tracePt t="68654" x="3498850" y="4800600"/>
          <p14:tracePt t="68728" x="3498850" y="4806950"/>
          <p14:tracePt t="68734" x="3498850" y="4826000"/>
          <p14:tracePt t="68742" x="3498850" y="4845050"/>
          <p14:tracePt t="68750" x="3498850" y="4870450"/>
          <p14:tracePt t="68764" x="3505200" y="4876800"/>
          <p14:tracePt t="68781" x="3511550" y="4895850"/>
          <p14:tracePt t="68830" x="3517900" y="4895850"/>
          <p14:tracePt t="68837" x="3524250" y="4895850"/>
          <p14:tracePt t="68848" x="3536950" y="4895850"/>
          <p14:tracePt t="68865" x="3549650" y="4889500"/>
          <p14:tracePt t="68882" x="3556000" y="4870450"/>
          <p14:tracePt t="68898" x="3562350" y="4857750"/>
          <p14:tracePt t="68915" x="3568700" y="4832350"/>
          <p14:tracePt t="68931" x="3581400" y="4806950"/>
          <p14:tracePt t="68948" x="3587750" y="4781550"/>
          <p14:tracePt t="68964" x="3594100" y="4762500"/>
          <p14:tracePt t="68965" x="3600450" y="4749800"/>
          <p14:tracePt t="68981" x="3613150" y="4737100"/>
          <p14:tracePt t="68998" x="3613150" y="4730750"/>
          <p14:tracePt t="69142" x="0" y="0"/>
        </p14:tracePtLst>
        <p14:tracePtLst>
          <p14:tracePt t="70887" x="3314700" y="5359400"/>
          <p14:tracePt t="70959" x="3340100" y="5365750"/>
          <p14:tracePt t="70967" x="3371850" y="5365750"/>
          <p14:tracePt t="70981" x="3454400" y="5365750"/>
          <p14:tracePt t="70998" x="3873500" y="5365750"/>
          <p14:tracePt t="71014" x="4197350" y="5365750"/>
          <p14:tracePt t="71030" x="4413250" y="5365750"/>
          <p14:tracePt t="71047" x="4508500" y="5365750"/>
          <p14:tracePt t="71065" x="4540250" y="5365750"/>
          <p14:tracePt t="71081" x="4546600" y="5365750"/>
          <p14:tracePt t="71393" x="4521200" y="5365750"/>
          <p14:tracePt t="71400" x="4489450" y="5365750"/>
          <p14:tracePt t="71415" x="4394200" y="5365750"/>
          <p14:tracePt t="71431" x="4286250" y="5365750"/>
          <p14:tracePt t="71447" x="4191000" y="5365750"/>
          <p14:tracePt t="71464" x="4140200" y="5365750"/>
          <p14:tracePt t="71481" x="4127500" y="5365750"/>
          <p14:tracePt t="71498" x="4121150" y="5365750"/>
          <p14:tracePt t="71577" x="4133850" y="5365750"/>
          <p14:tracePt t="71583" x="4171950" y="5365750"/>
          <p14:tracePt t="71598" x="4279900" y="5365750"/>
          <p14:tracePt t="71614" x="4425950" y="5365750"/>
          <p14:tracePt t="71630" x="4584700" y="5365750"/>
          <p14:tracePt t="71648" x="4711700" y="5365750"/>
          <p14:tracePt t="71664" x="4800600" y="5365750"/>
          <p14:tracePt t="71681" x="4838700" y="5365750"/>
          <p14:tracePt t="71697" x="4851400" y="5365750"/>
          <p14:tracePt t="71816" x="4851400" y="5359400"/>
          <p14:tracePt t="71822" x="4845050" y="5346700"/>
          <p14:tracePt t="71832" x="4819650" y="5340350"/>
          <p14:tracePt t="71847" x="4768850" y="5314950"/>
          <p14:tracePt t="71864" x="4730750" y="5283200"/>
          <p14:tracePt t="71880" x="4711700" y="5270500"/>
          <p14:tracePt t="71897" x="4692650" y="5251450"/>
          <p14:tracePt t="71913" x="4686300" y="5245100"/>
          <p14:tracePt t="71930" x="4667250" y="5232400"/>
          <p14:tracePt t="71947" x="4648200" y="5226050"/>
          <p14:tracePt t="71963" x="4616450" y="5200650"/>
          <p14:tracePt t="71980" x="4578350" y="5175250"/>
          <p14:tracePt t="71982" x="4565650" y="5168900"/>
          <p14:tracePt t="72088" x="4578350" y="5168900"/>
          <p14:tracePt t="72095" x="4597400" y="5168900"/>
          <p14:tracePt t="72102" x="4629150" y="5168900"/>
          <p14:tracePt t="72114" x="4660900" y="5168900"/>
          <p14:tracePt t="72131" x="4794250" y="5168900"/>
          <p14:tracePt t="72147" x="5010150" y="5168900"/>
          <p14:tracePt t="72150" x="5111750" y="5168900"/>
          <p14:tracePt t="72163" x="5207000" y="5168900"/>
          <p14:tracePt t="72180" x="5353050" y="5168900"/>
          <p14:tracePt t="72197" x="5429250" y="5168900"/>
          <p14:tracePt t="72199" x="5441950" y="5168900"/>
          <p14:tracePt t="72213" x="5448300" y="5168900"/>
          <p14:tracePt t="72462" x="5441950" y="5168900"/>
          <p14:tracePt t="72463" x="0" y="0"/>
        </p14:tracePtLst>
        <p14:tracePtLst>
          <p14:tracePt t="74310" x="4083050" y="5080000"/>
          <p14:tracePt t="74333" x="4089400" y="5080000"/>
          <p14:tracePt t="74342" x="4108450" y="5080000"/>
          <p14:tracePt t="74350" x="4140200" y="5080000"/>
          <p14:tracePt t="74362" x="4184650" y="5080000"/>
          <p14:tracePt t="74379" x="4311650" y="5080000"/>
          <p14:tracePt t="74396" x="4457700" y="5080000"/>
          <p14:tracePt t="74398" x="4533900" y="5080000"/>
          <p14:tracePt t="74412" x="4584700" y="5080000"/>
          <p14:tracePt t="74429" x="4648200" y="5080000"/>
          <p14:tracePt t="74462" x="4660900" y="5080000"/>
          <p14:tracePt t="74479" x="4667250" y="5080000"/>
          <p14:tracePt t="74496" x="4686300" y="5080000"/>
          <p14:tracePt t="74512" x="4705350" y="5080000"/>
          <p14:tracePt t="74529" x="4718050" y="5080000"/>
          <p14:tracePt t="74622" x="4724400" y="5080000"/>
          <p14:tracePt t="74637" x="4737100" y="5080000"/>
          <p14:tracePt t="74646" x="4749800" y="5080000"/>
          <p14:tracePt t="74654" x="4775200" y="5080000"/>
          <p14:tracePt t="74662" x="4806950" y="5080000"/>
          <p14:tracePt t="74679" x="4895850" y="5080000"/>
          <p14:tracePt t="74696" x="4991100" y="5080000"/>
          <p14:tracePt t="74712" x="5067300" y="5080000"/>
          <p14:tracePt t="74729" x="5099050" y="5080000"/>
          <p14:tracePt t="74746" x="5124450" y="5080000"/>
          <p14:tracePt t="74790" x="5130800" y="5080000"/>
          <p14:tracePt t="74822" x="5137150" y="5080000"/>
          <p14:tracePt t="74837" x="5143500" y="5080000"/>
          <p14:tracePt t="74846" x="5156200" y="5073650"/>
          <p14:tracePt t="74853" x="5156200" y="5067300"/>
          <p14:tracePt t="74862" x="5168900" y="5067300"/>
          <p14:tracePt t="74879" x="5207000" y="5067300"/>
          <p14:tracePt t="74896" x="5251450" y="5067300"/>
          <p14:tracePt t="74912" x="5302250" y="5067300"/>
          <p14:tracePt t="74929" x="5378450" y="5067300"/>
          <p14:tracePt t="74946" x="5448300" y="5067300"/>
          <p14:tracePt t="74962" x="5486400" y="5067300"/>
          <p14:tracePt t="74979" x="5499100" y="5067300"/>
          <p14:tracePt t="75174" x="5505450" y="5067300"/>
          <p14:tracePt t="75182" x="5511800" y="5067300"/>
          <p14:tracePt t="75190" x="5518150" y="5067300"/>
          <p14:tracePt t="75198" x="5524500" y="5067300"/>
          <p14:tracePt t="75212" x="5543550" y="5067300"/>
          <p14:tracePt t="75229" x="5626100" y="5080000"/>
          <p14:tracePt t="75245" x="5746750" y="5105400"/>
          <p14:tracePt t="75262" x="5835650" y="5111750"/>
          <p14:tracePt t="75279" x="5899150" y="5111750"/>
          <p14:tracePt t="75295" x="5930900" y="5111750"/>
          <p14:tracePt t="75312" x="5943600" y="5111750"/>
          <p14:tracePt t="75598" x="0" y="0"/>
        </p14:tracePtLst>
        <p14:tracePtLst>
          <p14:tracePt t="76214" x="3384550" y="5327650"/>
          <p14:tracePt t="76255" x="3390900" y="5327650"/>
          <p14:tracePt t="76262" x="3416300" y="5321300"/>
          <p14:tracePt t="76271" x="3473450" y="5308600"/>
          <p14:tracePt t="76278" x="3536950" y="5308600"/>
          <p14:tracePt t="76295" x="3746500" y="5308600"/>
          <p14:tracePt t="76312" x="4038600" y="5308600"/>
          <p14:tracePt t="76328" x="4432300" y="5308600"/>
          <p14:tracePt t="76346" x="4845050" y="5308600"/>
          <p14:tracePt t="76362" x="5213350" y="5308600"/>
          <p14:tracePt t="76379" x="5581650" y="5308600"/>
          <p14:tracePt t="76396" x="5949950" y="5308600"/>
          <p14:tracePt t="76399" x="6121400" y="5308600"/>
          <p14:tracePt t="76413" x="6273800" y="5308600"/>
          <p14:tracePt t="76429" x="6508750" y="5308600"/>
          <p14:tracePt t="76445" x="6781800" y="5308600"/>
          <p14:tracePt t="76462" x="6934200" y="5308600"/>
          <p14:tracePt t="76479" x="7099300" y="5308600"/>
          <p14:tracePt t="76496" x="7270750" y="5308600"/>
          <p14:tracePt t="76512" x="7416800" y="5308600"/>
          <p14:tracePt t="76529" x="7524750" y="5308600"/>
          <p14:tracePt t="76546" x="7581900" y="5308600"/>
          <p14:tracePt t="76562" x="7594600" y="5308600"/>
          <p14:tracePt t="76580" x="7607300" y="5308600"/>
          <p14:tracePt t="76596" x="7613650" y="5308600"/>
          <p14:tracePt t="76623" x="7620000" y="5308600"/>
          <p14:tracePt t="77182" x="0" y="0"/>
        </p14:tracePtLst>
        <p14:tracePtLst>
          <p14:tracePt t="78512" x="7366000" y="4222750"/>
          <p14:tracePt t="78521" x="7321550" y="4235450"/>
          <p14:tracePt t="78528" x="7277100" y="4260850"/>
          <p14:tracePt t="78545" x="7194550" y="4286250"/>
          <p14:tracePt t="78561" x="7105650" y="4343400"/>
          <p14:tracePt t="78578" x="7035800" y="4425950"/>
          <p14:tracePt t="78595" x="6991350" y="4552950"/>
          <p14:tracePt t="78598" x="6972300" y="4629150"/>
          <p14:tracePt t="78612" x="6965950" y="4692650"/>
          <p14:tracePt t="78628" x="6953250" y="4832350"/>
          <p14:tracePt t="78645" x="6953250" y="4946650"/>
          <p14:tracePt t="78662" x="6985000" y="5092700"/>
          <p14:tracePt t="78678" x="7042150" y="5168900"/>
          <p14:tracePt t="78695" x="7131050" y="5219700"/>
          <p14:tracePt t="78711" x="7239000" y="5257800"/>
          <p14:tracePt t="78728" x="7378700" y="5270500"/>
          <p14:tracePt t="78744" x="7524750" y="5270500"/>
          <p14:tracePt t="78762" x="7677150" y="5245100"/>
          <p14:tracePt t="78778" x="7829550" y="5200650"/>
          <p14:tracePt t="78795" x="7931150" y="5149850"/>
          <p14:tracePt t="78811" x="7994650" y="5080000"/>
          <p14:tracePt t="78828" x="8007350" y="4978400"/>
          <p14:tracePt t="78831" x="8007350" y="4940300"/>
          <p14:tracePt t="78845" x="8007350" y="4864100"/>
          <p14:tracePt t="78862" x="7937500" y="4635500"/>
          <p14:tracePt t="78878" x="7886700" y="4502150"/>
          <p14:tracePt t="78895" x="7823200" y="4387850"/>
          <p14:tracePt t="78912" x="7740650" y="4286250"/>
          <p14:tracePt t="78928" x="7664450" y="4210050"/>
          <p14:tracePt t="78945" x="7575550" y="4152900"/>
          <p14:tracePt t="78961" x="7524750" y="4127500"/>
          <p14:tracePt t="78978" x="7461250" y="4102100"/>
          <p14:tracePt t="78994" x="7429500" y="4095750"/>
          <p14:tracePt t="79011" x="7359650" y="4108450"/>
          <p14:tracePt t="79028" x="7296150" y="4159250"/>
          <p14:tracePt t="79030" x="7258050" y="4203700"/>
          <p14:tracePt t="79044" x="7226300" y="4241800"/>
          <p14:tracePt t="79061" x="7137400" y="4381500"/>
          <p14:tracePt t="79078" x="7105650" y="4470400"/>
          <p14:tracePt t="79095" x="7092950" y="4591050"/>
          <p14:tracePt t="79111" x="7092950" y="4718050"/>
          <p14:tracePt t="79128" x="7118350" y="4851400"/>
          <p14:tracePt t="79145" x="7194550" y="4965700"/>
          <p14:tracePt t="79162" x="7277100" y="5035550"/>
          <p14:tracePt t="79178" x="7359650" y="5086350"/>
          <p14:tracePt t="79195" x="7442200" y="5099050"/>
          <p14:tracePt t="79211" x="7531100" y="5086350"/>
          <p14:tracePt t="79228" x="7645400" y="5041900"/>
          <p14:tracePt t="79244" x="7753350" y="4959350"/>
          <p14:tracePt t="79246" x="7810500" y="4908550"/>
          <p14:tracePt t="79261" x="7893050" y="4813300"/>
          <p14:tracePt t="79278" x="7950200" y="4724400"/>
          <p14:tracePt t="79294" x="7988300" y="4660900"/>
          <p14:tracePt t="79311" x="8001000" y="4610100"/>
          <p14:tracePt t="79328" x="8001000" y="4578350"/>
          <p14:tracePt t="79344" x="8001000" y="4540250"/>
          <p14:tracePt t="79361" x="7981950" y="4495800"/>
          <p14:tracePt t="79380" x="7956550" y="4464050"/>
          <p14:tracePt t="79395" x="7924800" y="4445000"/>
          <p14:tracePt t="79399" x="7899400" y="4432300"/>
          <p14:tracePt t="79412" x="7874000" y="4425950"/>
          <p14:tracePt t="79428" x="7791450" y="4406900"/>
          <p14:tracePt t="79444" x="7696200" y="4400550"/>
          <p14:tracePt t="79446" x="7632700" y="4400550"/>
          <p14:tracePt t="79461" x="7537450" y="4457700"/>
          <p14:tracePt t="79478" x="7461250" y="4552950"/>
          <p14:tracePt t="79494" x="7416800" y="4667250"/>
          <p14:tracePt t="79511" x="7385050" y="4775200"/>
          <p14:tracePt t="79528" x="7372350" y="4845050"/>
          <p14:tracePt t="79544" x="7378700" y="4914900"/>
          <p14:tracePt t="79561" x="7385050" y="4940300"/>
          <p14:tracePt t="79578" x="7404100" y="4965700"/>
          <p14:tracePt t="79594" x="7448550" y="4978400"/>
          <p14:tracePt t="79611" x="7505700" y="4984750"/>
          <p14:tracePt t="79615" x="7550150" y="4984750"/>
          <p14:tracePt t="79628" x="7607300" y="4984750"/>
          <p14:tracePt t="79645" x="7740650" y="4953000"/>
          <p14:tracePt t="79661" x="7854950" y="4876800"/>
          <p14:tracePt t="79678" x="7950200" y="4724400"/>
          <p14:tracePt t="79695" x="7956550" y="4648200"/>
          <p14:tracePt t="79711" x="7950200" y="4565650"/>
          <p14:tracePt t="79728" x="7912100" y="4514850"/>
          <p14:tracePt t="79744" x="7842250" y="4464050"/>
          <p14:tracePt t="79761" x="7753350" y="4413250"/>
          <p14:tracePt t="79777" x="7626350" y="4381500"/>
          <p14:tracePt t="79794" x="7512050" y="4375150"/>
          <p14:tracePt t="79811" x="7378700" y="4400550"/>
          <p14:tracePt t="79827" x="7264400" y="4476750"/>
          <p14:tracePt t="79844" x="7181850" y="4565650"/>
          <p14:tracePt t="79846" x="7150100" y="4610100"/>
          <p14:tracePt t="79862" x="7131050" y="4692650"/>
          <p14:tracePt t="79878" x="7118350" y="4737100"/>
          <p14:tracePt t="79895" x="7124700" y="4787900"/>
          <p14:tracePt t="79912" x="7137400" y="4813300"/>
          <p14:tracePt t="79928" x="7156450" y="4832350"/>
          <p14:tracePt t="79944" x="7175500" y="4838700"/>
          <p14:tracePt t="79961" x="7219950" y="4838700"/>
          <p14:tracePt t="79977" x="7289800" y="4813300"/>
          <p14:tracePt t="79994" x="7366000" y="4749800"/>
          <p14:tracePt t="80011" x="7416800" y="4654550"/>
          <p14:tracePt t="80027" x="7442200" y="4565650"/>
          <p14:tracePt t="80044" x="7442200" y="4514850"/>
          <p14:tracePt t="80061" x="7442200" y="4470400"/>
          <p14:tracePt t="80062" x="7429500" y="4451350"/>
          <p14:tracePt t="80078" x="7391400" y="4425950"/>
          <p14:tracePt t="80094" x="7366000" y="4413250"/>
          <p14:tracePt t="80111" x="7353300" y="4413250"/>
          <p14:tracePt t="80128" x="7315200" y="4419600"/>
          <p14:tracePt t="80145" x="7264400" y="4502150"/>
          <p14:tracePt t="80161" x="7194550" y="4667250"/>
          <p14:tracePt t="80178" x="7162800" y="4806950"/>
          <p14:tracePt t="80194" x="7150100" y="4895850"/>
          <p14:tracePt t="80210" x="7169150" y="4965700"/>
          <p14:tracePt t="80227" x="7194550" y="4991100"/>
          <p14:tracePt t="80244" x="7239000" y="5010150"/>
          <p14:tracePt t="80260" x="7289800" y="5010150"/>
          <p14:tracePt t="80277" x="7442200" y="4978400"/>
          <p14:tracePt t="80294" x="7531100" y="4914900"/>
          <p14:tracePt t="80310" x="7575550" y="4838700"/>
          <p14:tracePt t="80327" x="7594600" y="4768850"/>
          <p14:tracePt t="80344" x="7594600" y="4718050"/>
          <p14:tracePt t="80361" x="7594600" y="4667250"/>
          <p14:tracePt t="80377" x="7581900" y="4629150"/>
          <p14:tracePt t="80394" x="7562850" y="4603750"/>
          <p14:tracePt t="80411" x="7531100" y="4578350"/>
          <p14:tracePt t="80427" x="7512050" y="4572000"/>
          <p14:tracePt t="80429" x="7505700" y="4572000"/>
          <p14:tracePt t="80444" x="7493000" y="4572000"/>
          <p14:tracePt t="80460" x="7454900" y="4622800"/>
          <p14:tracePt t="80461" x="7429500" y="4667250"/>
          <p14:tracePt t="80477" x="7397750" y="4800600"/>
          <p14:tracePt t="80494" x="7378700" y="4921250"/>
          <p14:tracePt t="80511" x="7385050" y="4997450"/>
          <p14:tracePt t="80527" x="7404100" y="5041900"/>
          <p14:tracePt t="80544" x="7416800" y="5054600"/>
          <p14:tracePt t="80560" x="7429500" y="5054600"/>
          <p14:tracePt t="80577" x="7467600" y="5041900"/>
          <p14:tracePt t="80594" x="7512050" y="4946650"/>
          <p14:tracePt t="80611" x="7562850" y="4794250"/>
          <p14:tracePt t="80627" x="7588250" y="4635500"/>
          <p14:tracePt t="80630" x="7588250" y="4572000"/>
          <p14:tracePt t="80644" x="7588250" y="4508500"/>
          <p14:tracePt t="80661" x="7569200" y="4425950"/>
          <p14:tracePt t="80678" x="7537450" y="4394200"/>
          <p14:tracePt t="80694" x="7531100" y="4387850"/>
          <p14:tracePt t="80710" x="7512050" y="4387850"/>
          <p14:tracePt t="80727" x="7467600" y="4470400"/>
          <p14:tracePt t="80743" x="7416800" y="4654550"/>
          <p14:tracePt t="80760" x="7385050" y="4832350"/>
          <p14:tracePt t="80777" x="7385050" y="4953000"/>
          <p14:tracePt t="80794" x="7404100" y="5022850"/>
          <p14:tracePt t="80810" x="7435850" y="5054600"/>
          <p14:tracePt t="80827" x="7448550" y="5060950"/>
          <p14:tracePt t="80844" x="7461250" y="5060950"/>
          <p14:tracePt t="80849" x="7473950" y="5048250"/>
          <p14:tracePt t="80861" x="7486650" y="5022850"/>
          <p14:tracePt t="80878" x="7524750" y="4927600"/>
          <p14:tracePt t="80894" x="7537450" y="4876800"/>
          <p14:tracePt t="80911" x="7543800" y="4851400"/>
          <p14:tracePt t="80999" x="7550150" y="4845050"/>
          <p14:tracePt t="81007" x="0" y="0"/>
        </p14:tracePtLst>
        <p14:tracePtLst>
          <p14:tracePt t="81792" x="8128000" y="4686300"/>
          <p14:tracePt t="81854" x="8134350" y="4679950"/>
          <p14:tracePt t="81864" x="8159750" y="4673600"/>
          <p14:tracePt t="81871" x="8178800" y="4673600"/>
          <p14:tracePt t="81882" x="8223250" y="4673600"/>
          <p14:tracePt t="81894" x="8356600" y="4673600"/>
          <p14:tracePt t="81911" x="8515350" y="4673600"/>
          <p14:tracePt t="81928" x="8693150" y="4673600"/>
          <p14:tracePt t="81944" x="8845550" y="4673600"/>
          <p14:tracePt t="81960" x="8953500" y="4673600"/>
          <p14:tracePt t="81977" x="9017000" y="4673600"/>
          <p14:tracePt t="81994" x="9036050" y="4673600"/>
          <p14:tracePt t="82010" x="9042400" y="4673600"/>
          <p14:tracePt t="82121" x="9023350" y="4673600"/>
          <p14:tracePt t="82127" x="8991600" y="4673600"/>
          <p14:tracePt t="82134" x="8947150" y="4673600"/>
          <p14:tracePt t="82143" x="8896350" y="4673600"/>
          <p14:tracePt t="82160" x="8782050" y="4673600"/>
          <p14:tracePt t="82177" x="8712200" y="4673600"/>
          <p14:tracePt t="82194" x="8686800" y="4673600"/>
          <p14:tracePt t="82210" x="8680450" y="4673600"/>
          <p14:tracePt t="82273" x="8686800" y="4673600"/>
          <p14:tracePt t="82278" x="8718550" y="4673600"/>
          <p14:tracePt t="82287" x="8756650" y="4673600"/>
          <p14:tracePt t="82294" x="8813800" y="4673600"/>
          <p14:tracePt t="82310" x="8947150" y="4673600"/>
          <p14:tracePt t="82327" x="9086850" y="4673600"/>
          <p14:tracePt t="82343" x="9207500" y="4673600"/>
          <p14:tracePt t="82360" x="9283700" y="4673600"/>
          <p14:tracePt t="82377" x="9321800" y="4673600"/>
          <p14:tracePt t="82394" x="9328150" y="4673600"/>
          <p14:tracePt t="82410" x="9334500" y="4673600"/>
          <p14:tracePt t="82574" x="9340850" y="4673600"/>
          <p14:tracePt t="82583" x="9347200" y="4673600"/>
          <p14:tracePt t="82593" x="9366250" y="4673600"/>
          <p14:tracePt t="82610" x="9448800" y="4673600"/>
          <p14:tracePt t="82627" x="9575800" y="4673600"/>
          <p14:tracePt t="82644" x="9734550" y="4673600"/>
          <p14:tracePt t="82646" x="9810750" y="4673600"/>
          <p14:tracePt t="82661" x="9886950" y="4686300"/>
          <p14:tracePt t="82676" x="9975850" y="4699000"/>
          <p14:tracePt t="82694" x="9988550" y="4699000"/>
          <p14:tracePt t="82991" x="9994900" y="4705350"/>
          <p14:tracePt t="83030" x="9994900" y="4711700"/>
          <p14:tracePt t="83143" x="9994900" y="4718050"/>
          <p14:tracePt t="83150" x="10001250" y="4718050"/>
          <p14:tracePt t="83159" x="10026650" y="4718050"/>
          <p14:tracePt t="83177" x="10121900" y="4718050"/>
          <p14:tracePt t="83193" x="10280650" y="4718050"/>
          <p14:tracePt t="83210" x="10439400" y="4718050"/>
          <p14:tracePt t="83226" x="10547350" y="4705350"/>
          <p14:tracePt t="83243" x="10579100" y="4705350"/>
          <p14:tracePt t="83518" x="0" y="0"/>
        </p14:tracePtLst>
        <p14:tracePtLst>
          <p14:tracePt t="84537" x="4279900" y="5276850"/>
          <p14:tracePt t="84542" x="4273550" y="5276850"/>
          <p14:tracePt t="84551" x="4260850" y="5283200"/>
          <p14:tracePt t="84559" x="4235450" y="5289550"/>
          <p14:tracePt t="84576" x="4159250" y="5302250"/>
          <p14:tracePt t="84592" x="4044950" y="5327650"/>
          <p14:tracePt t="84609" x="3886200" y="5334000"/>
          <p14:tracePt t="84626" x="3689350" y="5334000"/>
          <p14:tracePt t="84643" x="3454400" y="5334000"/>
          <p14:tracePt t="84659" x="3124200" y="5308600"/>
          <p14:tracePt t="84662" x="2959100" y="5270500"/>
          <p14:tracePt t="84676" x="2813050" y="5245100"/>
          <p14:tracePt t="84693" x="2616200" y="5200650"/>
          <p14:tracePt t="84695" x="2540000" y="5175250"/>
          <p14:tracePt t="84709" x="2457450" y="5143500"/>
          <p14:tracePt t="84726" x="2451100" y="5137150"/>
          <p14:tracePt t="84743" x="2438400" y="5130800"/>
          <p14:tracePt t="84759" x="2432050" y="5118100"/>
          <p14:tracePt t="84776" x="2419350" y="5080000"/>
          <p14:tracePt t="84792" x="2406650" y="5054600"/>
          <p14:tracePt t="84809" x="2400300" y="5041900"/>
          <p14:tracePt t="84826" x="2400300" y="5022850"/>
          <p14:tracePt t="84842" x="2387600" y="4991100"/>
          <p14:tracePt t="84859" x="2381250" y="4972050"/>
          <p14:tracePt t="84876" x="2374900" y="4965700"/>
          <p14:tracePt t="84893" x="2355850" y="4927600"/>
          <p14:tracePt t="84895" x="2343150" y="4914900"/>
          <p14:tracePt t="84910" x="2317750" y="4883150"/>
          <p14:tracePt t="84926" x="2279650" y="4851400"/>
          <p14:tracePt t="84943" x="2241550" y="4832350"/>
          <p14:tracePt t="84960" x="2235200" y="4826000"/>
          <p14:tracePt t="85445" x="2228850" y="4826000"/>
          <p14:tracePt t="85451" x="2222500" y="4832350"/>
          <p14:tracePt t="85460" x="2216150" y="4838700"/>
          <p14:tracePt t="85477" x="2216150" y="4857750"/>
          <p14:tracePt t="85492" x="2216150" y="4870450"/>
          <p14:tracePt t="85495" x="2216150" y="4876800"/>
          <p14:tracePt t="85509" x="2216150" y="4883150"/>
          <p14:tracePt t="85679" x="2216150" y="4876800"/>
          <p14:tracePt t="85687" x="2216150" y="4864100"/>
          <p14:tracePt t="85695" x="2222500" y="4857750"/>
          <p14:tracePt t="86150" x="0" y="0"/>
        </p14:tracePtLst>
        <p14:tracePtLst>
          <p14:tracePt t="88576" x="1924050" y="5937250"/>
          <p14:tracePt t="88616" x="1936750" y="5937250"/>
          <p14:tracePt t="88624" x="1974850" y="5930900"/>
          <p14:tracePt t="88631" x="2051050" y="5918200"/>
          <p14:tracePt t="88643" x="2165350" y="5905500"/>
          <p14:tracePt t="88659" x="2470150" y="5899150"/>
          <p14:tracePt t="88676" x="2946400" y="5899150"/>
          <p14:tracePt t="88679" x="3206750" y="5899150"/>
          <p14:tracePt t="88692" x="3441700" y="5899150"/>
          <p14:tracePt t="88709" x="3873500" y="5899150"/>
          <p14:tracePt t="88725" x="4343400" y="5943600"/>
          <p14:tracePt t="88745" x="4838700" y="6019800"/>
          <p14:tracePt t="88759" x="5041900" y="6038850"/>
          <p14:tracePt t="88775" x="5175250" y="6038850"/>
          <p14:tracePt t="88792" x="5302250" y="6038850"/>
          <p14:tracePt t="88808" x="5372100" y="6038850"/>
          <p14:tracePt t="88825" x="5416550" y="6038850"/>
          <p14:tracePt t="88841" x="5435600" y="6038850"/>
          <p14:tracePt t="89014" x="0" y="0"/>
        </p14:tracePtLst>
        <p14:tracePtLst>
          <p14:tracePt t="89574" x="2463800" y="6076950"/>
          <p14:tracePt t="89599" x="2470150" y="6076950"/>
          <p14:tracePt t="89606" x="2501900" y="6076950"/>
          <p14:tracePt t="89615" x="2546350" y="6076950"/>
          <p14:tracePt t="89624" x="2609850" y="6076950"/>
          <p14:tracePt t="89641" x="2755900" y="6076950"/>
          <p14:tracePt t="89658" x="2959100" y="6076950"/>
          <p14:tracePt t="89675" x="3200400" y="6076950"/>
          <p14:tracePt t="89692" x="3530600" y="6076950"/>
          <p14:tracePt t="89694" x="3702050" y="6076950"/>
          <p14:tracePt t="89708" x="3898900" y="6076950"/>
          <p14:tracePt t="89725" x="4267200" y="6076950"/>
          <p14:tracePt t="89742" x="4895850" y="6076950"/>
          <p14:tracePt t="89758" x="5283200" y="6076950"/>
          <p14:tracePt t="89774" x="5568950" y="6076950"/>
          <p14:tracePt t="89791" x="5778500" y="6076950"/>
          <p14:tracePt t="89807" x="5911850" y="6076950"/>
          <p14:tracePt t="89824" x="5988050" y="6076950"/>
          <p14:tracePt t="89841" x="6032500" y="6076950"/>
          <p14:tracePt t="89857" x="6070600" y="6076950"/>
          <p14:tracePt t="89874" x="6127750" y="6076950"/>
          <p14:tracePt t="89891" x="6210300" y="6076950"/>
          <p14:tracePt t="89908" x="6299200" y="6076950"/>
          <p14:tracePt t="89912" x="6343650" y="6076950"/>
          <p14:tracePt t="89925" x="6381750" y="6076950"/>
          <p14:tracePt t="89942" x="6470650" y="6076950"/>
          <p14:tracePt t="89958" x="6546850" y="6076950"/>
          <p14:tracePt t="89975" x="6597650" y="6076950"/>
          <p14:tracePt t="89991" x="6642100" y="6076950"/>
          <p14:tracePt t="90007" x="6718300" y="6076950"/>
          <p14:tracePt t="90025" x="6807200" y="6076950"/>
          <p14:tracePt t="90041" x="6870700" y="6076950"/>
          <p14:tracePt t="90057" x="6927850" y="6076950"/>
          <p14:tracePt t="90074" x="6959600" y="6076950"/>
          <p14:tracePt t="90091" x="6997700" y="6076950"/>
          <p14:tracePt t="90107" x="7042150" y="6076950"/>
          <p14:tracePt t="90110" x="7067550" y="6076950"/>
          <p14:tracePt t="90124" x="7092950" y="6076950"/>
          <p14:tracePt t="90141" x="7137400" y="6076950"/>
          <p14:tracePt t="90158" x="7194550" y="6076950"/>
          <p14:tracePt t="90175" x="7207250" y="6076950"/>
          <p14:tracePt t="90191" x="7219950" y="6076950"/>
          <p14:tracePt t="90208" x="7226300" y="6076950"/>
          <p14:tracePt t="90974" x="0" y="0"/>
        </p14:tracePtLst>
        <p14:tracePtLst>
          <p14:tracePt t="92150" x="5467350" y="6242050"/>
          <p14:tracePt t="92190" x="5473700" y="6242050"/>
          <p14:tracePt t="92199" x="5524500" y="6242050"/>
          <p14:tracePt t="92207" x="5594350" y="6242050"/>
          <p14:tracePt t="92223" x="5848350" y="6242050"/>
          <p14:tracePt t="92240" x="6254750" y="6242050"/>
          <p14:tracePt t="92256" x="6692900" y="6242050"/>
          <p14:tracePt t="92273" x="7035800" y="6242050"/>
          <p14:tracePt t="92290" x="7239000" y="6242050"/>
          <p14:tracePt t="92306" x="7296150" y="6242050"/>
          <p14:tracePt t="92323" x="7308850" y="6242050"/>
          <p14:tracePt t="92478" x="0" y="0"/>
        </p14:tracePtLst>
        <p14:tracePtLst>
          <p14:tracePt t="93226" x="2197100" y="6057900"/>
          <p14:tracePt t="93231" x="2197100" y="6076950"/>
          <p14:tracePt t="93241" x="2197100" y="6102350"/>
          <p14:tracePt t="93257" x="2203450" y="6140450"/>
          <p14:tracePt t="93273" x="2235200" y="6165850"/>
          <p14:tracePt t="93290" x="2266950" y="6184900"/>
          <p14:tracePt t="93307" x="2292350" y="6184900"/>
          <p14:tracePt t="93323" x="2324100" y="6184900"/>
          <p14:tracePt t="93326" x="2330450" y="6184900"/>
          <p14:tracePt t="93340" x="2336800" y="6184900"/>
          <p14:tracePt t="93345" x="2343150" y="6184900"/>
          <p14:tracePt t="93357" x="2349500" y="6184900"/>
          <p14:tracePt t="93373" x="2355850" y="6184900"/>
          <p14:tracePt t="93663" x="0" y="0"/>
        </p14:tracePtLst>
        <p14:tracePtLst>
          <p14:tracePt t="94071" x="2533650" y="5899150"/>
          <p14:tracePt t="94078" x="2520950" y="5892800"/>
          <p14:tracePt t="94089" x="2514600" y="5892800"/>
          <p14:tracePt t="94106" x="2508250" y="5892800"/>
          <p14:tracePt t="94123" x="2495550" y="5892800"/>
          <p14:tracePt t="94139" x="2476500" y="5892800"/>
          <p14:tracePt t="94156" x="2470150" y="5892800"/>
          <p14:tracePt t="94172" x="2451100" y="5899150"/>
          <p14:tracePt t="94175" x="2444750" y="5905500"/>
          <p14:tracePt t="94190" x="2438400" y="5911850"/>
          <p14:tracePt t="94206" x="2432050" y="5924550"/>
          <p14:tracePt t="94222" x="2425700" y="5943600"/>
          <p14:tracePt t="94239" x="2413000" y="5981700"/>
          <p14:tracePt t="94256" x="2413000" y="6019800"/>
          <p14:tracePt t="94272" x="2413000" y="6064250"/>
          <p14:tracePt t="94290" x="2413000" y="6096000"/>
          <p14:tracePt t="94306" x="2413000" y="6127750"/>
          <p14:tracePt t="94323" x="2413000" y="6159500"/>
          <p14:tracePt t="94339" x="2413000" y="6197600"/>
          <p14:tracePt t="94356" x="2432050" y="6235700"/>
          <p14:tracePt t="94373" x="2451100" y="6254750"/>
          <p14:tracePt t="94375" x="2457450" y="6261100"/>
          <p14:tracePt t="94389" x="2457450" y="6267450"/>
          <p14:tracePt t="94454" x="2463800" y="6273800"/>
          <p14:tracePt t="94463" x="2470150" y="6273800"/>
          <p14:tracePt t="94463" x="0" y="0"/>
        </p14:tracePtLst>
        <p14:tracePtLst>
          <p14:tracePt t="95182" x="8616950" y="5937250"/>
          <p14:tracePt t="95222" x="8623300" y="5969000"/>
          <p14:tracePt t="95230" x="8636000" y="6007100"/>
          <p14:tracePt t="95239" x="8655050" y="6064250"/>
          <p14:tracePt t="95255" x="8693150" y="6146800"/>
          <p14:tracePt t="95272" x="8712200" y="6216650"/>
          <p14:tracePt t="95289" x="8718550" y="6248400"/>
          <p14:tracePt t="95305" x="8718550" y="6280150"/>
          <p14:tracePt t="95322" x="8712200" y="6299200"/>
          <p14:tracePt t="95339" x="8699500" y="6311900"/>
          <p14:tracePt t="95355" x="8693150" y="6318250"/>
          <p14:tracePt t="95372" x="8661400" y="6330950"/>
          <p14:tracePt t="95389" x="8655050" y="6330950"/>
          <p14:tracePt t="95405" x="8648700" y="6330950"/>
          <p14:tracePt t="95422" x="0" y="0"/>
        </p14:tracePtLst>
        <p14:tracePtLst>
          <p14:tracePt t="97368" x="2559050" y="5861050"/>
          <p14:tracePt t="97375" x="2552700" y="5867400"/>
          <p14:tracePt t="97392" x="2552700" y="5892800"/>
          <p14:tracePt t="97399" x="2546350" y="5899150"/>
          <p14:tracePt t="97406" x="2533650" y="5911850"/>
          <p14:tracePt t="97422" x="2527300" y="5930900"/>
          <p14:tracePt t="97438" x="2520950" y="5956300"/>
          <p14:tracePt t="97455" x="2520950" y="5975350"/>
          <p14:tracePt t="97472" x="2520950" y="6007100"/>
          <p14:tracePt t="97489" x="2520950" y="6032500"/>
          <p14:tracePt t="97506" x="2520950" y="6045200"/>
          <p14:tracePt t="97522" x="2520950" y="6070600"/>
          <p14:tracePt t="97539" x="2527300" y="6115050"/>
          <p14:tracePt t="97543" x="2540000" y="6127750"/>
          <p14:tracePt t="97555" x="2546350" y="6146800"/>
          <p14:tracePt t="97573" x="2559050" y="6172200"/>
          <p14:tracePt t="97576" x="2565400" y="6172200"/>
          <p14:tracePt t="97588" x="2571750" y="6184900"/>
          <p14:tracePt t="97605" x="2578100" y="6191250"/>
          <p14:tracePt t="97655" x="2590800" y="6191250"/>
          <p14:tracePt t="97662" x="2597150" y="6191250"/>
          <p14:tracePt t="97662" x="0" y="0"/>
        </p14:tracePtLst>
        <p14:tracePtLst>
          <p14:tracePt t="98063" x="2628900" y="6007100"/>
          <p14:tracePt t="98069" x="2641600" y="6019800"/>
          <p14:tracePt t="98078" x="2654300" y="6038850"/>
          <p14:tracePt t="98088" x="2667000" y="6057900"/>
          <p14:tracePt t="98105" x="2679700" y="6089650"/>
          <p14:tracePt t="98121" x="2692400" y="6127750"/>
          <p14:tracePt t="98138" x="2705100" y="6153150"/>
          <p14:tracePt t="98154" x="2705100" y="6159500"/>
          <p14:tracePt t="98171" x="2705100" y="6165850"/>
          <p14:tracePt t="98188" x="2705100" y="6172200"/>
          <p14:tracePt t="98205" x="2705100" y="6178550"/>
          <p14:tracePt t="98950" x="0" y="0"/>
        </p14:tracePtLst>
        <p14:tracePtLst>
          <p14:tracePt t="99495" x="2578100" y="6019800"/>
          <p14:tracePt t="99535" x="2571750" y="6019800"/>
          <p14:tracePt t="99542" x="2571750" y="6026150"/>
          <p14:tracePt t="99554" x="2571750" y="6032500"/>
          <p14:tracePt t="99571" x="2571750" y="6057900"/>
          <p14:tracePt t="99587" x="2571750" y="6076950"/>
          <p14:tracePt t="99590" x="2571750" y="6083300"/>
          <p14:tracePt t="99604" x="2571750" y="6096000"/>
          <p14:tracePt t="99621" x="2571750" y="6121400"/>
          <p14:tracePt t="99622" x="2578100" y="6127750"/>
          <p14:tracePt t="99638" x="2584450" y="6140450"/>
          <p14:tracePt t="99654" x="2590800" y="6146800"/>
          <p14:tracePt t="99671" x="2603500" y="6153150"/>
          <p14:tracePt t="99697" x="2609850" y="6153150"/>
          <p14:tracePt t="99704" x="2616200" y="6153150"/>
          <p14:tracePt t="99744" x="2622550" y="6153150"/>
          <p14:tracePt t="99753" x="2628900" y="6153150"/>
          <p14:tracePt t="99846" x="0" y="0"/>
        </p14:tracePtLst>
        <p14:tracePtLst>
          <p14:tracePt t="101143" x="2686050" y="2292350"/>
          <p14:tracePt t="101151" x="2686050" y="2311400"/>
          <p14:tracePt t="101160" x="2686050" y="2343150"/>
          <p14:tracePt t="101170" x="2686050" y="2374900"/>
          <p14:tracePt t="101187" x="2686050" y="2463800"/>
          <p14:tracePt t="101203" x="2686050" y="2540000"/>
          <p14:tracePt t="101221" x="2686050" y="2584450"/>
          <p14:tracePt t="101223" x="2686050" y="2603500"/>
          <p14:tracePt t="101237" x="2686050" y="2609850"/>
          <p14:tracePt t="101278" x="2692400" y="2609850"/>
          <p14:tracePt t="101294" x="2698750" y="2609850"/>
          <p14:tracePt t="101302" x="2705100" y="2603500"/>
          <p14:tracePt t="101310" x="2705100" y="2584450"/>
          <p14:tracePt t="101320" x="2705100" y="2559050"/>
          <p14:tracePt t="101340" x="2711450" y="2495550"/>
          <p14:tracePt t="101343" x="2711450" y="2470150"/>
          <p14:tracePt t="101353" x="2711450" y="2451100"/>
          <p14:tracePt t="101370" x="2711450" y="2419350"/>
          <p14:tracePt t="101387" x="2711450" y="2413000"/>
          <p14:tracePt t="101455" x="2711450" y="2425700"/>
          <p14:tracePt t="101462" x="2711450" y="2457450"/>
          <p14:tracePt t="101471" x="2711450" y="2482850"/>
          <p14:tracePt t="101487" x="2711450" y="2520950"/>
          <p14:tracePt t="101504" x="2711450" y="2533650"/>
          <p14:tracePt t="101537" x="2717800" y="2540000"/>
          <p14:tracePt t="101553" x="2724150" y="2533650"/>
          <p14:tracePt t="101570" x="2730500" y="2489200"/>
          <p14:tracePt t="101586" x="2736850" y="2451100"/>
          <p14:tracePt t="101603" x="2736850" y="2406650"/>
          <p14:tracePt t="101620" x="2736850" y="2393950"/>
          <p14:tracePt t="101728" x="2736850" y="2406650"/>
          <p14:tracePt t="101733" x="2743200" y="2425700"/>
          <p14:tracePt t="101749" x="2743200" y="2432050"/>
          <p14:tracePt t="101758" x="2749550" y="2438400"/>
          <p14:tracePt t="101770" x="2749550" y="2444750"/>
          <p14:tracePt t="101787" x="2755900" y="2444750"/>
          <p14:tracePt t="101788" x="0" y="0"/>
        </p14:tracePtLst>
        <p14:tracePtLst>
          <p14:tracePt t="102199" x="3429000" y="2247900"/>
          <p14:tracePt t="102248" x="3422650" y="2254250"/>
          <p14:tracePt t="102260" x="3416300" y="2273300"/>
          <p14:tracePt t="102272" x="3409950" y="2305050"/>
          <p14:tracePt t="102288" x="3403600" y="2362200"/>
          <p14:tracePt t="102303" x="3403600" y="2444750"/>
          <p14:tracePt t="102320" x="3403600" y="2533650"/>
          <p14:tracePt t="102337" x="3409950" y="2597150"/>
          <p14:tracePt t="102342" x="3416300" y="2622550"/>
          <p14:tracePt t="102353" x="3422650" y="2641600"/>
          <p14:tracePt t="102370" x="3429000" y="2660650"/>
          <p14:tracePt t="102386" x="3435350" y="2667000"/>
          <p14:tracePt t="102430" x="3441700" y="2667000"/>
          <p14:tracePt t="102448" x="3454400" y="2667000"/>
          <p14:tracePt t="102454" x="3460750" y="2654300"/>
          <p14:tracePt t="102462" x="3467100" y="2628900"/>
          <p14:tracePt t="102463" x="0" y="0"/>
        </p14:tracePtLst>
        <p14:tracePtLst>
          <p14:tracePt t="102705" x="3536950" y="2305050"/>
          <p14:tracePt t="102711" x="3536950" y="2336800"/>
          <p14:tracePt t="102721" x="3536950" y="2387600"/>
          <p14:tracePt t="102737" x="3536950" y="2527300"/>
          <p14:tracePt t="102754" x="3536950" y="2635250"/>
          <p14:tracePt t="102771" x="3524250" y="2673350"/>
          <p14:tracePt t="102786" x="3511550" y="2692400"/>
          <p14:tracePt t="102807" x="3505200" y="2692400"/>
          <p14:tracePt t="102823" x="3492500" y="2692400"/>
          <p14:tracePt t="102837" x="3467100" y="2686050"/>
          <p14:tracePt t="102854" x="3429000" y="2641600"/>
          <p14:tracePt t="102855" x="0" y="0"/>
        </p14:tracePtLst>
        <p14:tracePtLst>
          <p14:tracePt t="103182" x="3429000" y="2343150"/>
          <p14:tracePt t="103246" x="3429000" y="2374900"/>
          <p14:tracePt t="103255" x="3429000" y="2432050"/>
          <p14:tracePt t="103262" x="3429000" y="2482850"/>
          <p14:tracePt t="103270" x="3429000" y="2540000"/>
          <p14:tracePt t="103286" x="3429000" y="2622550"/>
          <p14:tracePt t="103303" x="3429000" y="2660650"/>
          <p14:tracePt t="103390" x="0" y="0"/>
        </p14:tracePtLst>
        <p14:tracePtLst>
          <p14:tracePt t="104134" x="2476500" y="5943600"/>
          <p14:tracePt t="104149" x="2476500" y="5949950"/>
          <p14:tracePt t="104158" x="2476500" y="5956300"/>
          <p14:tracePt t="104169" x="2476500" y="5962650"/>
          <p14:tracePt t="104186" x="2482850" y="6000750"/>
          <p14:tracePt t="104202" x="2495550" y="6038850"/>
          <p14:tracePt t="104219" x="2501900" y="6070600"/>
          <p14:tracePt t="104236" x="2514600" y="6096000"/>
          <p14:tracePt t="104252" x="2514600" y="6102350"/>
          <p14:tracePt t="104254" x="2520950" y="6115050"/>
          <p14:tracePt t="104269" x="2533650" y="6127750"/>
          <p14:tracePt t="104286" x="2540000" y="6134100"/>
          <p14:tracePt t="104302" x="2546350" y="6134100"/>
          <p14:tracePt t="104319" x="2552700" y="6134100"/>
          <p14:tracePt t="104352" x="2565400" y="6134100"/>
          <p14:tracePt t="104369" x="2571750" y="6134100"/>
          <p14:tracePt t="104370" x="0" y="0"/>
        </p14:tracePtLst>
        <p14:tracePtLst>
          <p14:tracePt t="106046" x="3175000" y="6121400"/>
          <p14:tracePt t="106102" x="3181350" y="6121400"/>
          <p14:tracePt t="106111" x="3206750" y="6121400"/>
          <p14:tracePt t="106118" x="3244850" y="6121400"/>
          <p14:tracePt t="106135" x="3384550" y="6121400"/>
          <p14:tracePt t="106152" x="3568700" y="6121400"/>
          <p14:tracePt t="106168" x="3803650" y="6121400"/>
          <p14:tracePt t="106185" x="4083050" y="6121400"/>
          <p14:tracePt t="106202" x="4387850" y="6121400"/>
          <p14:tracePt t="106218" x="4775200" y="6121400"/>
          <p14:tracePt t="106235" x="5143500" y="6121400"/>
          <p14:tracePt t="106238" x="5340350" y="6121400"/>
          <p14:tracePt t="106252" x="5556250" y="6121400"/>
          <p14:tracePt t="106269" x="5905500" y="6121400"/>
          <p14:tracePt t="106271" x="6057900" y="6121400"/>
          <p14:tracePt t="106286" x="6305550" y="6121400"/>
          <p14:tracePt t="106302" x="6502400" y="6121400"/>
          <p14:tracePt t="106318" x="6629400" y="6121400"/>
          <p14:tracePt t="106335" x="6699250" y="6115050"/>
          <p14:tracePt t="106352" x="6750050" y="6108700"/>
          <p14:tracePt t="106368" x="6781800" y="6102350"/>
          <p14:tracePt t="106385" x="6838950" y="6096000"/>
          <p14:tracePt t="106401" x="6896100" y="6089650"/>
          <p14:tracePt t="106418" x="6985000" y="6089650"/>
          <p14:tracePt t="106435" x="7061200" y="6089650"/>
          <p14:tracePt t="106451" x="7124700" y="6089650"/>
          <p14:tracePt t="106468" x="7181850" y="6089650"/>
          <p14:tracePt t="106485" x="7270750" y="6089650"/>
          <p14:tracePt t="106502" x="7321550" y="6089650"/>
          <p14:tracePt t="106519" x="7391400" y="6089650"/>
          <p14:tracePt t="106535" x="7442200" y="6089650"/>
          <p14:tracePt t="106552" x="7486650" y="6089650"/>
          <p14:tracePt t="106569" x="7505700" y="6089650"/>
          <p14:tracePt t="106585" x="7518400" y="6089650"/>
          <p14:tracePt t="106601" x="7537450" y="6089650"/>
          <p14:tracePt t="106618" x="7575550" y="6089650"/>
          <p14:tracePt t="106635" x="7632700" y="6089650"/>
          <p14:tracePt t="106652" x="7677150" y="6089650"/>
          <p14:tracePt t="106668" x="7708900" y="6089650"/>
          <p14:tracePt t="106685" x="7715250" y="6089650"/>
          <p14:tracePt t="106806" x="7702550" y="6089650"/>
          <p14:tracePt t="106815" x="7683500" y="6089650"/>
          <p14:tracePt t="106822" x="7658100" y="6089650"/>
          <p14:tracePt t="106835" x="7639050" y="6089650"/>
          <p14:tracePt t="106851" x="7556500" y="6089650"/>
          <p14:tracePt t="106868" x="7404100" y="6089650"/>
          <p14:tracePt t="106870" x="7308850" y="6089650"/>
          <p14:tracePt t="106885" x="7207250" y="6089650"/>
          <p14:tracePt t="106901" x="6858000" y="6089650"/>
          <p14:tracePt t="106918" x="6642100" y="6089650"/>
          <p14:tracePt t="106935" x="6438900" y="6089650"/>
          <p14:tracePt t="106951" x="6273800" y="6089650"/>
          <p14:tracePt t="106968" x="6096000" y="6089650"/>
          <p14:tracePt t="106985" x="5892800" y="6089650"/>
          <p14:tracePt t="107002" x="5702300" y="6089650"/>
          <p14:tracePt t="107018" x="5537200" y="6089650"/>
          <p14:tracePt t="107036" x="5410200" y="6089650"/>
          <p14:tracePt t="107052" x="5353050" y="6089650"/>
          <p14:tracePt t="107055" x="5334000" y="6089650"/>
          <p14:tracePt t="107070" x="5327650" y="6089650"/>
          <p14:tracePt t="107242" x="5334000" y="6089650"/>
          <p14:tracePt t="107247" x="5365750" y="6089650"/>
          <p14:tracePt t="107255" x="5416550" y="6089650"/>
          <p14:tracePt t="107269" x="5486400" y="6089650"/>
          <p14:tracePt t="107286" x="5670550" y="6089650"/>
          <p14:tracePt t="107303" x="6032500" y="6089650"/>
          <p14:tracePt t="107319" x="6280150" y="6089650"/>
          <p14:tracePt t="107336" x="6489700" y="6089650"/>
          <p14:tracePt t="107352" x="6648450" y="6089650"/>
          <p14:tracePt t="107368" x="6750050" y="6089650"/>
          <p14:tracePt t="107385" x="6826250" y="6089650"/>
          <p14:tracePt t="107401" x="6870700" y="6089650"/>
          <p14:tracePt t="107418" x="6896100" y="6089650"/>
          <p14:tracePt t="107435" x="6908800" y="6089650"/>
          <p14:tracePt t="107537" x="6896100" y="6089650"/>
          <p14:tracePt t="107544" x="6883400" y="6089650"/>
          <p14:tracePt t="107555" x="6858000" y="6089650"/>
          <p14:tracePt t="107571" x="6769100" y="6089650"/>
          <p14:tracePt t="107586" x="6623050" y="6089650"/>
          <p14:tracePt t="107590" x="6521450" y="6089650"/>
          <p14:tracePt t="107602" x="6400800" y="6089650"/>
          <p14:tracePt t="107618" x="6146800" y="6089650"/>
          <p14:tracePt t="107622" x="5969000" y="6089650"/>
          <p14:tracePt t="107635" x="5816600" y="6089650"/>
          <p14:tracePt t="107652" x="5537200" y="6089650"/>
          <p14:tracePt t="107654" x="5429250" y="6089650"/>
          <p14:tracePt t="107668" x="5365750" y="6089650"/>
          <p14:tracePt t="107685" x="5302250" y="6089650"/>
          <p14:tracePt t="107702" x="5295900" y="6089650"/>
          <p14:tracePt t="107791" x="5314950" y="6089650"/>
          <p14:tracePt t="107801" x="5359400" y="6089650"/>
          <p14:tracePt t="107807" x="5429250" y="6089650"/>
          <p14:tracePt t="107818" x="5524500" y="6089650"/>
          <p14:tracePt t="107835" x="5803900" y="6089650"/>
          <p14:tracePt t="107840" x="6000750" y="6089650"/>
          <p14:tracePt t="107851" x="6197600" y="6089650"/>
          <p14:tracePt t="107868" x="6521450" y="6089650"/>
          <p14:tracePt t="107884" x="6724650" y="6089650"/>
          <p14:tracePt t="107886" x="6775450" y="6089650"/>
          <p14:tracePt t="107901" x="6819900" y="6089650"/>
          <p14:tracePt t="108647" x="0" y="0"/>
        </p14:tracePtLst>
        <p14:tracePtLst>
          <p14:tracePt t="110263" x="2635250" y="6051550"/>
          <p14:tracePt t="110351" x="2641600" y="6057900"/>
          <p14:tracePt t="110358" x="2654300" y="6057900"/>
          <p14:tracePt t="110367" x="2686050" y="6064250"/>
          <p14:tracePt t="110383" x="2736850" y="6070600"/>
          <p14:tracePt t="110400" x="2800350" y="6070600"/>
          <p14:tracePt t="110417" x="2895600" y="6070600"/>
          <p14:tracePt t="110433" x="3035300" y="6070600"/>
          <p14:tracePt t="110450" x="3225800" y="6070600"/>
          <p14:tracePt t="110467" x="3486150" y="6070600"/>
          <p14:tracePt t="110483" x="3854450" y="6070600"/>
          <p14:tracePt t="110500" x="4140200" y="6070600"/>
          <p14:tracePt t="110517" x="4349750" y="6070600"/>
          <p14:tracePt t="110534" x="4375150" y="6070600"/>
          <p14:tracePt t="110550" x="4381500" y="6070600"/>
          <p14:tracePt t="110631" x="4368800" y="6070600"/>
          <p14:tracePt t="110639" x="4343400" y="6076950"/>
          <p14:tracePt t="110647" x="4311650" y="6083300"/>
          <p14:tracePt t="110654" x="4254500" y="6096000"/>
          <p14:tracePt t="110667" x="4184650" y="6102350"/>
          <p14:tracePt t="110684" x="4013200" y="6108700"/>
          <p14:tracePt t="110700" x="3810000" y="6108700"/>
          <p14:tracePt t="110701" x="3721100" y="6108700"/>
          <p14:tracePt t="110717" x="3549650" y="6108700"/>
          <p14:tracePt t="110733" x="3409950" y="6108700"/>
          <p14:tracePt t="110750" x="3314700" y="6108700"/>
          <p14:tracePt t="110767" x="3276600" y="6108700"/>
          <p14:tracePt t="110784" x="3257550" y="6108700"/>
          <p14:tracePt t="110800" x="3238500" y="6108700"/>
          <p14:tracePt t="110822" x="3232150" y="6108700"/>
          <p14:tracePt t="110833" x="3225800" y="6108700"/>
          <p14:tracePt t="110854" x="3219450" y="6108700"/>
          <p14:tracePt t="110928" x="3213100" y="6108700"/>
          <p14:tracePt t="110934" x="3200400" y="6108700"/>
          <p14:tracePt t="110943" x="3194050" y="6108700"/>
          <p14:tracePt t="110950" x="3181350" y="6108700"/>
          <p14:tracePt t="110967" x="3168650" y="6108700"/>
          <p14:tracePt t="110983" x="3162300" y="6108700"/>
          <p14:tracePt t="111072" x="3187700" y="6108700"/>
          <p14:tracePt t="111078" x="3238500" y="6108700"/>
          <p14:tracePt t="111086" x="3314700" y="6108700"/>
          <p14:tracePt t="111100" x="3409950" y="6108700"/>
          <p14:tracePt t="111117" x="3683000" y="6108700"/>
          <p14:tracePt t="111134" x="4311650" y="6108700"/>
          <p14:tracePt t="111150" x="4762500" y="6108700"/>
          <p14:tracePt t="111167" x="5194300" y="6108700"/>
          <p14:tracePt t="111183" x="5607050" y="6108700"/>
          <p14:tracePt t="111200" x="5975350" y="6108700"/>
          <p14:tracePt t="111217" x="6280150" y="6108700"/>
          <p14:tracePt t="111233" x="6540500" y="6108700"/>
          <p14:tracePt t="111250" x="6788150" y="6108700"/>
          <p14:tracePt t="111267" x="7016750" y="6108700"/>
          <p14:tracePt t="111283" x="7207250" y="6108700"/>
          <p14:tracePt t="111300" x="7366000" y="6108700"/>
          <p14:tracePt t="111302" x="7429500" y="6108700"/>
          <p14:tracePt t="111317" x="7499350" y="6102350"/>
          <p14:tracePt t="111333" x="7569200" y="6089650"/>
          <p14:tracePt t="111350" x="7607300" y="6083300"/>
          <p14:tracePt t="111367" x="7677150" y="6070600"/>
          <p14:tracePt t="111383" x="7753350" y="6051550"/>
          <p14:tracePt t="111400" x="7816850" y="6038850"/>
          <p14:tracePt t="111417" x="7848600" y="6038850"/>
          <p14:tracePt t="111433" x="7854950" y="6038850"/>
          <p14:tracePt t="112078" x="7861300" y="6038850"/>
          <p14:tracePt t="112095" x="7861300" y="6051550"/>
          <p14:tracePt t="112102" x="7861300" y="6064250"/>
          <p14:tracePt t="112110" x="7861300" y="6083300"/>
          <p14:tracePt t="112118" x="7861300" y="6102350"/>
          <p14:tracePt t="112133" x="7861300" y="6121400"/>
          <p14:tracePt t="112150" x="7861300" y="6134100"/>
          <p14:tracePt t="112167" x="7861300" y="6146800"/>
          <p14:tracePt t="112183" x="7861300" y="6153150"/>
          <p14:tracePt t="112199" x="7861300" y="6159500"/>
          <p14:tracePt t="112216" x="7861300" y="6184900"/>
          <p14:tracePt t="112233" x="7842250" y="6210300"/>
          <p14:tracePt t="112250" x="7804150" y="6248400"/>
          <p14:tracePt t="112267" x="7753350" y="6292850"/>
          <p14:tracePt t="112283" x="7689850" y="6337300"/>
          <p14:tracePt t="112300" x="7626350" y="6369050"/>
          <p14:tracePt t="112302" x="7594600" y="6381750"/>
          <p14:tracePt t="112316" x="7562850" y="6394450"/>
          <p14:tracePt t="112333" x="7473950" y="6426200"/>
          <p14:tracePt t="112350" x="7397750" y="6445250"/>
          <p14:tracePt t="112366" x="7308850" y="6457950"/>
          <p14:tracePt t="112383" x="7219950" y="6477000"/>
          <p14:tracePt t="112400" x="7150100" y="6489700"/>
          <p14:tracePt t="112416" x="7086600" y="6489700"/>
          <p14:tracePt t="112433" x="6997700" y="6489700"/>
          <p14:tracePt t="112450" x="6921500" y="6489700"/>
          <p14:tracePt t="112466" x="6864350" y="6489700"/>
          <p14:tracePt t="112483" x="6838950" y="6489700"/>
          <p14:tracePt t="112500" x="6826250" y="6489700"/>
          <p14:tracePt t="112550" x="6819900" y="6489700"/>
          <p14:tracePt t="112558" x="6813550" y="6489700"/>
          <p14:tracePt t="112574" x="6807200" y="6489700"/>
          <p14:tracePt t="112589" x="6794500" y="6483350"/>
          <p14:tracePt t="112605" x="6788150" y="6483350"/>
          <p14:tracePt t="112616" x="6775450" y="6483350"/>
          <p14:tracePt t="112633" x="6718300" y="6464300"/>
          <p14:tracePt t="112649" x="6604000" y="6432550"/>
          <p14:tracePt t="112666" x="6419850" y="6400800"/>
          <p14:tracePt t="112683" x="6197600" y="6356350"/>
          <p14:tracePt t="112699" x="5981700" y="6311900"/>
          <p14:tracePt t="112716" x="5778500" y="6273800"/>
          <p14:tracePt t="112733" x="5594350" y="6242050"/>
          <p14:tracePt t="112734" x="5499100" y="6223000"/>
          <p14:tracePt t="112749" x="5321300" y="6184900"/>
          <p14:tracePt t="112766" x="5168900" y="6159500"/>
          <p14:tracePt t="112783" x="5060950" y="6159500"/>
          <p14:tracePt t="112800" x="4997450" y="6159500"/>
          <p14:tracePt t="112816" x="4965700" y="6159500"/>
          <p14:tracePt t="112833" x="4959350" y="6159500"/>
          <p14:tracePt t="113607" x="0" y="0"/>
        </p14:tracePtLst>
        <p14:tracePtLst>
          <p14:tracePt t="114032" x="5454650" y="6140450"/>
          <p14:tracePt t="114073" x="5454650" y="6146800"/>
          <p14:tracePt t="114081" x="5454650" y="6153150"/>
          <p14:tracePt t="114097" x="5454650" y="6159500"/>
          <p14:tracePt t="114103" x="5454650" y="6172200"/>
          <p14:tracePt t="114119" x="5454650" y="6184900"/>
          <p14:tracePt t="114134" x="5454650" y="6203950"/>
          <p14:tracePt t="114150" x="5441950" y="6223000"/>
          <p14:tracePt t="114166" x="5403850" y="6248400"/>
          <p14:tracePt t="114183" x="5327650" y="6280150"/>
          <p14:tracePt t="114200" x="5213350" y="6292850"/>
          <p14:tracePt t="114216" x="5092700" y="6292850"/>
          <p14:tracePt t="114232" x="4946650" y="6292850"/>
          <p14:tracePt t="114249" x="4806950" y="6292850"/>
          <p14:tracePt t="114266" x="4660900" y="6292850"/>
          <p14:tracePt t="114283" x="4445000" y="6267450"/>
          <p14:tracePt t="114299" x="4216400" y="6216650"/>
          <p14:tracePt t="114303" x="4089400" y="6178550"/>
          <p14:tracePt t="114316" x="3930650" y="6121400"/>
          <p14:tracePt t="114333" x="3606800" y="5988050"/>
          <p14:tracePt t="114336" x="3441700" y="5905500"/>
          <p14:tracePt t="114349" x="3168650" y="5740400"/>
          <p14:tracePt t="114366" x="3003550" y="5594350"/>
          <p14:tracePt t="114382" x="2882900" y="5435600"/>
          <p14:tracePt t="114399" x="2800350" y="5257800"/>
          <p14:tracePt t="114417" x="2730500" y="5060950"/>
          <p14:tracePt t="114432" x="2717800" y="4883150"/>
          <p14:tracePt t="114449" x="2717800" y="4705350"/>
          <p14:tracePt t="114466" x="2743200" y="4476750"/>
          <p14:tracePt t="114482" x="2813050" y="4248150"/>
          <p14:tracePt t="114499" x="2927350" y="3968750"/>
          <p14:tracePt t="114516" x="3079750" y="3695700"/>
          <p14:tracePt t="114533" x="3244850" y="3454400"/>
          <p14:tracePt t="114535" x="3314700" y="3346450"/>
          <p14:tracePt t="114549" x="3454400" y="3187700"/>
          <p14:tracePt t="114566" x="3524250" y="3079750"/>
          <p14:tracePt t="114583" x="3568700" y="3022600"/>
          <p14:tracePt t="114599" x="3581400" y="3009900"/>
          <p14:tracePt t="114616" x="3587750" y="3003550"/>
          <p14:tracePt t="114632" x="3594100" y="2990850"/>
          <p14:tracePt t="114649" x="3613150" y="2984500"/>
          <p14:tracePt t="114666" x="3632200" y="2971800"/>
          <p14:tracePt t="114682" x="3670300" y="2971800"/>
          <p14:tracePt t="114699" x="3740150" y="2971800"/>
          <p14:tracePt t="114716" x="3892550" y="2971800"/>
          <p14:tracePt t="114732" x="4095750" y="3003550"/>
          <p14:tracePt t="114733" x="4197350" y="3016250"/>
          <p14:tracePt t="114749" x="4394200" y="3060700"/>
          <p14:tracePt t="114765" x="4502150" y="3086100"/>
          <p14:tracePt t="114783" x="4514850" y="3086100"/>
          <p14:tracePt t="114800" x="4521200" y="3086100"/>
          <p14:tracePt t="114833" x="4527550" y="3098800"/>
          <p14:tracePt t="114850" x="4527550" y="3175000"/>
          <p14:tracePt t="114867" x="4495800" y="3308350"/>
          <p14:tracePt t="114870" x="4476750" y="3384550"/>
          <p14:tracePt t="114882" x="4457700" y="3448050"/>
          <p14:tracePt t="114900" x="4419600" y="3549650"/>
          <p14:tracePt t="114916" x="4406900" y="3594100"/>
          <p14:tracePt t="114918" x="4400550" y="3600450"/>
          <p14:tracePt t="114999" x="4400550" y="3587750"/>
          <p14:tracePt t="115007" x="4400550" y="3568700"/>
          <p14:tracePt t="115015" x="4400550" y="3536950"/>
          <p14:tracePt t="115032" x="4400550" y="3467100"/>
          <p14:tracePt t="115049" x="4394200" y="3422650"/>
          <p14:tracePt t="115066" x="4394200" y="3397250"/>
          <p14:tracePt t="115083" x="4387850" y="3390900"/>
          <p14:tracePt t="115129" x="4381500" y="3384550"/>
          <p14:tracePt t="115143" x="4375150" y="3384550"/>
          <p14:tracePt t="115150" x="4362450" y="3409950"/>
          <p14:tracePt t="115165" x="4311650" y="3492500"/>
          <p14:tracePt t="115182" x="4267200" y="3606800"/>
          <p14:tracePt t="115199" x="4229100" y="3689350"/>
          <p14:tracePt t="115215" x="4210050" y="3733800"/>
          <p14:tracePt t="115232" x="4197350" y="3746500"/>
          <p14:tracePt t="115294" x="4197350" y="3733800"/>
          <p14:tracePt t="115303" x="4197350" y="3702050"/>
          <p14:tracePt t="115310" x="4197350" y="3651250"/>
          <p14:tracePt t="115319" x="4203700" y="3581400"/>
          <p14:tracePt t="115333" x="4203700" y="3543300"/>
          <p14:tracePt t="115335" x="4203700" y="3486150"/>
          <p14:tracePt t="115349" x="4203700" y="3435350"/>
          <p14:tracePt t="115366" x="4191000" y="3340100"/>
          <p14:tracePt t="115383" x="4191000" y="3333750"/>
          <p14:tracePt t="115423" x="4184650" y="3327400"/>
          <p14:tracePt t="115432" x="4171950" y="3340100"/>
          <p14:tracePt t="115440" x="4165600" y="3384550"/>
          <p14:tracePt t="115449" x="4140200" y="3441700"/>
          <p14:tracePt t="115465" x="4089400" y="3575050"/>
          <p14:tracePt t="115482" x="4064000" y="3651250"/>
          <p14:tracePt t="115499" x="4044950" y="3689350"/>
          <p14:tracePt t="115502" x="4044950" y="3695700"/>
          <p14:tracePt t="115515" x="4044950" y="3702050"/>
          <p14:tracePt t="115602" x="4044950" y="3689350"/>
          <p14:tracePt t="115607" x="4044950" y="3651250"/>
          <p14:tracePt t="115617" x="4044950" y="3594100"/>
          <p14:tracePt t="115633" x="4044950" y="3479800"/>
          <p14:tracePt t="115649" x="4044950" y="3390900"/>
          <p14:tracePt t="115665" x="4044950" y="3333750"/>
          <p14:tracePt t="115683" x="4044950" y="3314700"/>
          <p14:tracePt t="115699" x="4044950" y="3308350"/>
          <p14:tracePt t="115743" x="4038600" y="3302000"/>
          <p14:tracePt t="115751" x="4032250" y="3308350"/>
          <p14:tracePt t="115760" x="4019550" y="3333750"/>
          <p14:tracePt t="115769" x="4006850" y="3378200"/>
          <p14:tracePt t="115783" x="3981450" y="3486150"/>
          <p14:tracePt t="115800" x="3949700" y="3568700"/>
          <p14:tracePt t="115816" x="3943350" y="3606800"/>
          <p14:tracePt t="115833" x="3943350" y="3613150"/>
          <p14:tracePt t="115903" x="3949700" y="3600450"/>
          <p14:tracePt t="115913" x="3949700" y="3581400"/>
          <p14:tracePt t="115919" x="3956050" y="3536950"/>
          <p14:tracePt t="115932" x="3962400" y="3492500"/>
          <p14:tracePt t="115949" x="3987800" y="3333750"/>
          <p14:tracePt t="115966" x="3987800" y="3263900"/>
          <p14:tracePt t="115982" x="3994150" y="3206750"/>
          <p14:tracePt t="115999" x="3994150" y="3187700"/>
          <p14:tracePt t="116063" x="3994150" y="3219450"/>
          <p14:tracePt t="116070" x="3987800" y="3263900"/>
          <p14:tracePt t="116083" x="3975100" y="3327400"/>
          <p14:tracePt t="116100" x="3956050" y="3448050"/>
          <p14:tracePt t="116103" x="3949700" y="3492500"/>
          <p14:tracePt t="116115" x="3943350" y="3530600"/>
          <p14:tracePt t="116132" x="3943350" y="3575050"/>
          <p14:tracePt t="116134" x="3943350" y="3594100"/>
          <p14:tracePt t="116149" x="3943350" y="3600450"/>
          <p14:tracePt t="116165" x="3943350" y="3619500"/>
          <p14:tracePt t="116224" x="3949700" y="3600450"/>
          <p14:tracePt t="116231" x="3956050" y="3556000"/>
          <p14:tracePt t="116240" x="3968750" y="3492500"/>
          <p14:tracePt t="116248" x="3987800" y="3422650"/>
          <p14:tracePt t="116265" x="4013200" y="3263900"/>
          <p14:tracePt t="116282" x="4038600" y="3143250"/>
          <p14:tracePt t="116299" x="4038600" y="3098800"/>
          <p14:tracePt t="116316" x="4038600" y="3067050"/>
          <p14:tracePt t="116366" x="4032250" y="3105150"/>
          <p14:tracePt t="116374" x="4013200" y="3175000"/>
          <p14:tracePt t="116384" x="3987800" y="3270250"/>
          <p14:tracePt t="116398" x="3949700" y="3460750"/>
          <p14:tracePt t="116415" x="3930650" y="3594100"/>
          <p14:tracePt t="116432" x="3930650" y="3632200"/>
          <p14:tracePt t="116448" x="3930650" y="3651250"/>
          <p14:tracePt t="116465" x="3930650" y="3657600"/>
          <p14:tracePt t="116504" x="3930650" y="3632200"/>
          <p14:tracePt t="116515" x="3943350" y="3575050"/>
          <p14:tracePt t="116532" x="3968750" y="3454400"/>
          <p14:tracePt t="116549" x="3994150" y="3327400"/>
          <p14:tracePt t="116551" x="4000500" y="3270250"/>
          <p14:tracePt t="116566" x="4019550" y="3181350"/>
          <p14:tracePt t="116582" x="4025900" y="3143250"/>
          <p14:tracePt t="116598" x="4025900" y="3130550"/>
          <p14:tracePt t="116647" x="4025900" y="3155950"/>
          <p14:tracePt t="116655" x="4025900" y="3200400"/>
          <p14:tracePt t="116665" x="4006850" y="3276600"/>
          <p14:tracePt t="116682" x="3981450" y="3384550"/>
          <p14:tracePt t="116698" x="3968750" y="3448050"/>
          <p14:tracePt t="116715" x="3962400" y="3460750"/>
          <p14:tracePt t="116732" x="3962400" y="3467100"/>
          <p14:tracePt t="116784" x="3968750" y="3441700"/>
          <p14:tracePt t="116791" x="3975100" y="3403600"/>
          <p14:tracePt t="116800" x="3981450" y="3352800"/>
          <p14:tracePt t="116816" x="3994150" y="3282950"/>
          <p14:tracePt t="116833" x="4006850" y="3232150"/>
          <p14:tracePt t="116849" x="4006850" y="3219450"/>
          <p14:tracePt t="116903" x="4006850" y="3251200"/>
          <p14:tracePt t="116913" x="4000500" y="3308350"/>
          <p14:tracePt t="116919" x="3981450" y="3359150"/>
          <p14:tracePt t="116932" x="3975100" y="3416300"/>
          <p14:tracePt t="116950" x="3968750" y="3517900"/>
          <p14:tracePt t="116966" x="3968750" y="3536950"/>
          <p14:tracePt t="117015" x="3968750" y="3511550"/>
          <p14:tracePt t="117023" x="3975100" y="3467100"/>
          <p14:tracePt t="117031" x="3987800" y="3422650"/>
          <p14:tracePt t="117049" x="4006850" y="3314700"/>
          <p14:tracePt t="117066" x="4019550" y="3232150"/>
          <p14:tracePt t="117083" x="4032250" y="3200400"/>
          <p14:tracePt t="117145" x="4032250" y="3225800"/>
          <p14:tracePt t="117151" x="4025900" y="3257550"/>
          <p14:tracePt t="117166" x="4013200" y="3346450"/>
          <p14:tracePt t="117182" x="4000500" y="3409950"/>
          <p14:tracePt t="117198" x="3994150" y="3429000"/>
          <p14:tracePt t="117215" x="3994150" y="3435350"/>
          <p14:tracePt t="117606" x="0" y="0"/>
        </p14:tracePtLst>
        <p14:tracePtLst>
          <p14:tracePt t="120559" x="2959100" y="6076950"/>
          <p14:tracePt t="120654" x="2965450" y="6076950"/>
          <p14:tracePt t="120662" x="2990850" y="6076950"/>
          <p14:tracePt t="120672" x="3022600" y="6076950"/>
          <p14:tracePt t="120680" x="3060700" y="6076950"/>
          <p14:tracePt t="120697" x="3168650" y="6076950"/>
          <p14:tracePt t="120713" x="3289300" y="6076950"/>
          <p14:tracePt t="120730" x="3435350" y="6076950"/>
          <p14:tracePt t="120747" x="3562350" y="6076950"/>
          <p14:tracePt t="120763" x="3651250" y="6076950"/>
          <p14:tracePt t="120780" x="3733800" y="6076950"/>
          <p14:tracePt t="120782" x="3778250" y="6076950"/>
          <p14:tracePt t="120797" x="3873500" y="6076950"/>
          <p14:tracePt t="120814" x="4013200" y="6076950"/>
          <p14:tracePt t="120830" x="4159250" y="6076950"/>
          <p14:tracePt t="120847" x="4279900" y="6076950"/>
          <p14:tracePt t="120864" x="4356100" y="6076950"/>
          <p14:tracePt t="120881" x="4400550" y="6076950"/>
          <p14:tracePt t="120897" x="4445000" y="6076950"/>
          <p14:tracePt t="120913" x="4521200" y="6076950"/>
          <p14:tracePt t="120930" x="4660900" y="6076950"/>
          <p14:tracePt t="120947" x="4851400" y="6076950"/>
          <p14:tracePt t="120963" x="5092700" y="6076950"/>
          <p14:tracePt t="120980" x="5378450" y="6076950"/>
          <p14:tracePt t="120997" x="5702300" y="6076950"/>
          <p14:tracePt t="121013" x="5867400" y="6076950"/>
          <p14:tracePt t="121030" x="6026150" y="6076950"/>
          <p14:tracePt t="121047" x="6178550" y="6076950"/>
          <p14:tracePt t="121064" x="6311900" y="6076950"/>
          <p14:tracePt t="121080" x="6438900" y="6076950"/>
          <p14:tracePt t="121097" x="6572250" y="6076950"/>
          <p14:tracePt t="121114" x="6686550" y="6083300"/>
          <p14:tracePt t="121130" x="6819900" y="6108700"/>
          <p14:tracePt t="121147" x="6940550" y="6134100"/>
          <p14:tracePt t="121163" x="7061200" y="6146800"/>
          <p14:tracePt t="121180" x="7156450" y="6146800"/>
          <p14:tracePt t="121197" x="7264400" y="6146800"/>
          <p14:tracePt t="121199" x="7327900" y="6146800"/>
          <p14:tracePt t="121213" x="7442200" y="6146800"/>
          <p14:tracePt t="121230" x="7550150" y="6146800"/>
          <p14:tracePt t="121246" x="7632700" y="6146800"/>
          <p14:tracePt t="121263" x="7734300" y="6159500"/>
          <p14:tracePt t="121280" x="7797800" y="6165850"/>
          <p14:tracePt t="121296" x="7886700" y="6165850"/>
          <p14:tracePt t="121313" x="7969250" y="6165850"/>
          <p14:tracePt t="121330" x="8058150" y="6165850"/>
          <p14:tracePt t="121333" x="8102600" y="6165850"/>
          <p14:tracePt t="121347" x="8134350" y="6165850"/>
          <p14:tracePt t="121364" x="8159750" y="6165850"/>
          <p14:tracePt t="121381" x="8172450" y="6165850"/>
          <p14:tracePt t="121895" x="8166100" y="6165850"/>
          <p14:tracePt t="121902" x="8140700" y="6165850"/>
          <p14:tracePt t="121913" x="8102600" y="6165850"/>
          <p14:tracePt t="121930" x="7981950" y="6165850"/>
          <p14:tracePt t="121947" x="7867650" y="6153150"/>
          <p14:tracePt t="121963" x="7721600" y="6153150"/>
          <p14:tracePt t="121966" x="7645400" y="6153150"/>
          <p14:tracePt t="121980" x="7550150" y="6153150"/>
          <p14:tracePt t="121997" x="7340600" y="6153150"/>
          <p14:tracePt t="121998" x="7213600" y="6153150"/>
          <p14:tracePt t="122013" x="6883400" y="6153150"/>
          <p14:tracePt t="122030" x="6413500" y="6153150"/>
          <p14:tracePt t="122046" x="5829300" y="6153150"/>
          <p14:tracePt t="122064" x="5207000" y="6153150"/>
          <p14:tracePt t="122081" x="4749800" y="6153150"/>
          <p14:tracePt t="122097" x="4495800" y="6153150"/>
          <p14:tracePt t="122114" x="4343400" y="6153150"/>
          <p14:tracePt t="122130" x="4286250" y="6153150"/>
          <p14:tracePt t="122147" x="4260850" y="6153150"/>
          <p14:tracePt t="122150" x="4248150" y="6153150"/>
          <p14:tracePt t="122168" x="4241800" y="6153150"/>
          <p14:tracePt t="122255" x="4260850" y="6153150"/>
          <p14:tracePt t="122263" x="4311650" y="6153150"/>
          <p14:tracePt t="122273" x="4406900" y="6153150"/>
          <p14:tracePt t="122280" x="4521200" y="6153150"/>
          <p14:tracePt t="122296" x="4781550" y="6153150"/>
          <p14:tracePt t="122314" x="5016500" y="6153150"/>
          <p14:tracePt t="122330" x="5143500" y="6153150"/>
          <p14:tracePt t="122336" x="5162550" y="6153150"/>
          <p14:tracePt t="122347" x="5168900" y="6153150"/>
          <p14:tracePt t="122363" x="5175250" y="6153150"/>
          <p14:tracePt t="122438" x="5168900" y="6153150"/>
          <p14:tracePt t="122446" x="5130800" y="6146800"/>
          <p14:tracePt t="122455" x="5073650" y="6140450"/>
          <p14:tracePt t="122463" x="4997450" y="6134100"/>
          <p14:tracePt t="122480" x="4838700" y="6134100"/>
          <p14:tracePt t="122496" x="4660900" y="6134100"/>
          <p14:tracePt t="122513" x="4533900" y="6134100"/>
          <p14:tracePt t="122530" x="4502150" y="6134100"/>
          <p14:tracePt t="122546" x="4489450" y="6134100"/>
          <p14:tracePt t="122591" x="4489450" y="6127750"/>
          <p14:tracePt t="122599" x="4495800" y="6121400"/>
          <p14:tracePt t="122614" x="4578350" y="6121400"/>
          <p14:tracePt t="122630" x="4749800" y="6121400"/>
          <p14:tracePt t="122647" x="4902200" y="6121400"/>
          <p14:tracePt t="122663" x="4984750" y="6121400"/>
          <p14:tracePt t="122679" x="4997450" y="6121400"/>
          <p14:tracePt t="122783" x="0" y="0"/>
        </p14:tracePtLst>
        <p14:tracePtLst>
          <p14:tracePt t="123648" x="4864100" y="3308350"/>
          <p14:tracePt t="123655" x="4864100" y="3416300"/>
          <p14:tracePt t="123663" x="4864100" y="3517900"/>
          <p14:tracePt t="123679" x="4864100" y="3746500"/>
          <p14:tracePt t="123696" x="4870450" y="3886200"/>
          <p14:tracePt t="123712" x="4876800" y="3911600"/>
          <p14:tracePt t="123729" x="4883150" y="3917950"/>
          <p14:tracePt t="123746" x="4914900" y="3879850"/>
          <p14:tracePt t="123762" x="4959350" y="3752850"/>
          <p14:tracePt t="123779" x="4978400" y="3644900"/>
          <p14:tracePt t="123796" x="4978400" y="3581400"/>
          <p14:tracePt t="123812" x="4978400" y="3530600"/>
          <p14:tracePt t="123829" x="4978400" y="3492500"/>
          <p14:tracePt t="123846" x="4978400" y="3460750"/>
          <p14:tracePt t="123863" x="4978400" y="3422650"/>
          <p14:tracePt t="123879" x="4978400" y="3365500"/>
          <p14:tracePt t="123896" x="4978400" y="3333750"/>
          <p14:tracePt t="123912" x="4978400" y="3321050"/>
          <p14:tracePt t="123929" x="4972050" y="3314700"/>
          <p14:tracePt t="123962" x="4940300" y="3346450"/>
          <p14:tracePt t="123979" x="4914900" y="3390900"/>
          <p14:tracePt t="123996" x="4908550" y="3403600"/>
          <p14:tracePt t="124012" x="4908550" y="3409950"/>
          <p14:tracePt t="124029" x="4908550" y="3416300"/>
          <p14:tracePt t="124030" x="0" y="0"/>
        </p14:tracePtLst>
        <p14:tracePtLst>
          <p14:tracePt t="124646" x="2349500" y="3625850"/>
          <p14:tracePt t="124654" x="2349500" y="3619500"/>
          <p14:tracePt t="124807" x="2355850" y="3619500"/>
          <p14:tracePt t="124816" x="2362200" y="3619500"/>
          <p14:tracePt t="124822" x="2368550" y="3632200"/>
          <p14:tracePt t="124832" x="2374900" y="3644900"/>
          <p14:tracePt t="124845" x="2381250" y="3657600"/>
          <p14:tracePt t="124862" x="2393950" y="3683000"/>
          <p14:tracePt t="124880" x="2393950" y="3695700"/>
          <p14:tracePt t="124895" x="2400300" y="3702050"/>
          <p14:tracePt t="124966" x="2406650" y="3702050"/>
          <p14:tracePt t="124976" x="2419350" y="3702050"/>
          <p14:tracePt t="124982" x="2419350" y="3683000"/>
          <p14:tracePt t="124995" x="2425700" y="3663950"/>
          <p14:tracePt t="125012" x="2432050" y="3638550"/>
          <p14:tracePt t="125028" x="2438400" y="3619500"/>
          <p14:tracePt t="125302" x="0" y="0"/>
        </p14:tracePtLst>
        <p14:tracePtLst>
          <p14:tracePt t="125536" x="2444750" y="3581400"/>
          <p14:tracePt t="125542" x="2444750" y="3606800"/>
          <p14:tracePt t="125551" x="2444750" y="3632200"/>
          <p14:tracePt t="125562" x="2444750" y="3651250"/>
          <p14:tracePt t="125578" x="2444750" y="3670300"/>
          <p14:tracePt t="125595" x="2444750" y="3676650"/>
          <p14:tracePt t="125638" x="0" y="0"/>
        </p14:tracePtLst>
        <p14:tracePtLst>
          <p14:tracePt t="125886" x="2952750" y="3594100"/>
          <p14:tracePt t="125934" x="2959100" y="3594100"/>
          <p14:tracePt t="125967" x="2965450" y="3606800"/>
          <p14:tracePt t="125973" x="2971800" y="3606800"/>
          <p14:tracePt t="126030" x="2978150" y="3606800"/>
          <p14:tracePt t="126039" x="2984500" y="3606800"/>
          <p14:tracePt t="126045" x="2990850" y="3600450"/>
          <p14:tracePt t="126062" x="3003550" y="3587750"/>
          <p14:tracePt t="126078" x="3009900" y="3581400"/>
          <p14:tracePt t="126118" x="3016250" y="3575050"/>
          <p14:tracePt t="126143" x="3022600" y="3575050"/>
          <p14:tracePt t="126159" x="3028950" y="3594100"/>
          <p14:tracePt t="126166" x="3028950" y="3606800"/>
          <p14:tracePt t="126178" x="3035300" y="3606800"/>
          <p14:tracePt t="126198" x="3041650" y="3619500"/>
          <p14:tracePt t="126212" x="3048000" y="3625850"/>
          <p14:tracePt t="126230" x="3060700" y="3625850"/>
          <p14:tracePt t="126245" x="3086100" y="3625850"/>
          <p14:tracePt t="126262" x="3117850" y="3625850"/>
          <p14:tracePt t="126278" x="3143250" y="3625850"/>
          <p14:tracePt t="126295" x="3149600" y="3625850"/>
          <p14:tracePt t="126312" x="3168650" y="3625850"/>
          <p14:tracePt t="126328" x="3175000" y="3632200"/>
          <p14:tracePt t="126346" x="3175000" y="3638550"/>
          <p14:tracePt t="126350" x="3175000" y="3644900"/>
          <p14:tracePt t="126414" x="3181350" y="3651250"/>
          <p14:tracePt t="126486" x="0" y="0"/>
        </p14:tracePtLst>
        <p14:tracePtLst>
          <p14:tracePt t="127271" x="2705100" y="6159500"/>
          <p14:tracePt t="127313" x="2717800" y="6159500"/>
          <p14:tracePt t="127328" x="2730500" y="6153150"/>
          <p14:tracePt t="127339" x="2743200" y="6153150"/>
          <p14:tracePt t="127345" x="2768600" y="6146800"/>
          <p14:tracePt t="127362" x="2825750" y="6127750"/>
          <p14:tracePt t="127380" x="2959100" y="6115050"/>
          <p14:tracePt t="127384" x="3054350" y="6115050"/>
          <p14:tracePt t="127396" x="3194050" y="6115050"/>
          <p14:tracePt t="127412" x="3606800" y="6115050"/>
          <p14:tracePt t="127429" x="4356100" y="6159500"/>
          <p14:tracePt t="127446" x="4711700" y="6229350"/>
          <p14:tracePt t="127462" x="4933950" y="6273800"/>
          <p14:tracePt t="127478" x="5080000" y="6305550"/>
          <p14:tracePt t="127495" x="5226050" y="6324600"/>
          <p14:tracePt t="127512" x="5378450" y="6324600"/>
          <p14:tracePt t="127528" x="5575300" y="6324600"/>
          <p14:tracePt t="127545" x="5765800" y="6324600"/>
          <p14:tracePt t="127562" x="5880100" y="6324600"/>
          <p14:tracePt t="127578" x="5918200" y="6324600"/>
          <p14:tracePt t="127882" x="5924550" y="6324600"/>
          <p14:tracePt t="127887" x="5937250" y="6324600"/>
          <p14:tracePt t="127896" x="5949950" y="6324600"/>
          <p14:tracePt t="127913" x="6045200" y="6324600"/>
          <p14:tracePt t="127929" x="6223000" y="6324600"/>
          <p14:tracePt t="127945" x="6502400" y="6362700"/>
          <p14:tracePt t="127961" x="6724650" y="6413500"/>
          <p14:tracePt t="127978" x="6813550" y="6432550"/>
          <p14:tracePt t="127995" x="6826250" y="6432550"/>
          <p14:tracePt t="128011" x="6832600" y="6432550"/>
          <p14:tracePt t="128028" x="6870700" y="6445250"/>
          <p14:tracePt t="128045" x="6908800" y="6445250"/>
          <p14:tracePt t="128047" x="6946900" y="6445250"/>
          <p14:tracePt t="128062" x="7048500" y="6419850"/>
          <p14:tracePt t="128078" x="7175500" y="6356350"/>
          <p14:tracePt t="128095" x="7296150" y="6203950"/>
          <p14:tracePt t="128112" x="7385050" y="6007100"/>
          <p14:tracePt t="128128" x="7493000" y="5702300"/>
          <p14:tracePt t="128145" x="7588250" y="5302250"/>
          <p14:tracePt t="128161" x="7670800" y="4921250"/>
          <p14:tracePt t="128178" x="7702550" y="4622800"/>
          <p14:tracePt t="128195" x="7715250" y="4400550"/>
          <p14:tracePt t="128211" x="7734300" y="4241800"/>
          <p14:tracePt t="128228" x="7727950" y="4076700"/>
          <p14:tracePt t="128230" x="7721600" y="4006850"/>
          <p14:tracePt t="128244" x="7715250" y="3930650"/>
          <p14:tracePt t="128261" x="7651750" y="3702050"/>
          <p14:tracePt t="128278" x="7594600" y="3556000"/>
          <p14:tracePt t="128294" x="7524750" y="3435350"/>
          <p14:tracePt t="128311" x="7442200" y="3314700"/>
          <p14:tracePt t="128328" x="7359650" y="3206750"/>
          <p14:tracePt t="128345" x="7264400" y="3130550"/>
          <p14:tracePt t="128362" x="7169150" y="3054350"/>
          <p14:tracePt t="128379" x="7054850" y="2990850"/>
          <p14:tracePt t="128395" x="6915150" y="2921000"/>
          <p14:tracePt t="128399" x="6851650" y="2889250"/>
          <p14:tracePt t="128412" x="6762750" y="2851150"/>
          <p14:tracePt t="128428" x="6553200" y="2781300"/>
          <p14:tracePt t="128444" x="6362700" y="2749550"/>
          <p14:tracePt t="128446" x="6273800" y="2717800"/>
          <p14:tracePt t="128461" x="6096000" y="2705100"/>
          <p14:tracePt t="128478" x="5937250" y="2705100"/>
          <p14:tracePt t="128494" x="5727700" y="2705100"/>
          <p14:tracePt t="128511" x="5511800" y="2743200"/>
          <p14:tracePt t="128528" x="5308600" y="2794000"/>
          <p14:tracePt t="128544" x="5124450" y="2863850"/>
          <p14:tracePt t="128561" x="4972050" y="2927350"/>
          <p14:tracePt t="128577" x="4838700" y="2971800"/>
          <p14:tracePt t="128595" x="4743450" y="3041650"/>
          <p14:tracePt t="128612" x="4673600" y="3098800"/>
          <p14:tracePt t="128615" x="4654550" y="3124200"/>
          <p14:tracePt t="128628" x="4641850" y="3162300"/>
          <p14:tracePt t="128645" x="4610100" y="3213100"/>
          <p14:tracePt t="128647" x="4610100" y="3232150"/>
          <p14:tracePt t="128662" x="4603750" y="3257550"/>
          <p14:tracePt t="128678" x="4597400" y="3282950"/>
          <p14:tracePt t="128695" x="4597400" y="3289300"/>
          <p14:tracePt t="128776" x="4597400" y="3295650"/>
          <p14:tracePt t="128781" x="4597400" y="3302000"/>
          <p14:tracePt t="128794" x="4597400" y="3321050"/>
          <p14:tracePt t="128811" x="4597400" y="3340100"/>
          <p14:tracePt t="128827" x="4610100" y="3378200"/>
          <p14:tracePt t="128844" x="4610100" y="3384550"/>
          <p14:tracePt t="129103" x="0" y="0"/>
        </p14:tracePtLst>
        <p14:tracePtLst>
          <p14:tracePt t="129808" x="2114550" y="3708400"/>
          <p14:tracePt t="129935" x="2120900" y="3708400"/>
          <p14:tracePt t="129944" x="2146300" y="3708400"/>
          <p14:tracePt t="129951" x="2171700" y="3708400"/>
          <p14:tracePt t="129961" x="2209800" y="3708400"/>
          <p14:tracePt t="129978" x="2298700" y="3708400"/>
          <p14:tracePt t="129994" x="2425700" y="3708400"/>
          <p14:tracePt t="130011" x="2508250" y="3708400"/>
          <p14:tracePt t="130027" x="2546350" y="3708400"/>
          <p14:tracePt t="130044" x="2552700" y="3708400"/>
          <p14:tracePt t="130358" x="2559050" y="3708400"/>
          <p14:tracePt t="130366" x="2565400" y="3708400"/>
          <p14:tracePt t="130378" x="2584450" y="3708400"/>
          <p14:tracePt t="130394" x="2647950" y="3708400"/>
          <p14:tracePt t="130410" x="2762250" y="3708400"/>
          <p14:tracePt t="130428" x="2901950" y="3708400"/>
          <p14:tracePt t="130430" x="2978150" y="3708400"/>
          <p14:tracePt t="130444" x="3041650" y="3708400"/>
          <p14:tracePt t="130461" x="3149600" y="3708400"/>
          <p14:tracePt t="130477" x="3238500" y="3708400"/>
          <p14:tracePt t="130494" x="3263900" y="3708400"/>
          <p14:tracePt t="130510" x="3276600" y="3708400"/>
          <p14:tracePt t="130527" x="3289300" y="3708400"/>
          <p14:tracePt t="130544" x="3295650" y="3708400"/>
          <p14:tracePt t="130560" x="3302000" y="3708400"/>
          <p14:tracePt t="130663" x="3289300" y="3708400"/>
          <p14:tracePt t="130671" x="3257550" y="3714750"/>
          <p14:tracePt t="130678" x="3225800" y="3727450"/>
          <p14:tracePt t="130694" x="3143250" y="3740150"/>
          <p14:tracePt t="130710" x="3086100" y="3746500"/>
          <p14:tracePt t="130727" x="3048000" y="3746500"/>
          <p14:tracePt t="130743" x="3028950" y="3746500"/>
          <p14:tracePt t="130760" x="3016250" y="3746500"/>
          <p14:tracePt t="130777" x="3009900" y="3746500"/>
          <p14:tracePt t="130863" x="3016250" y="3746500"/>
          <p14:tracePt t="130870" x="3048000" y="3746500"/>
          <p14:tracePt t="130880" x="3111500" y="3746500"/>
          <p14:tracePt t="130894" x="3282950" y="3746500"/>
          <p14:tracePt t="130912" x="3492500" y="3746500"/>
          <p14:tracePt t="130927" x="3638550" y="3746500"/>
          <p14:tracePt t="130944" x="3689350" y="3746500"/>
          <p14:tracePt t="130960" x="3702050" y="3746500"/>
          <p14:tracePt t="131072" x="3689350" y="3746500"/>
          <p14:tracePt t="131078" x="3657600" y="3746500"/>
          <p14:tracePt t="131086" x="3625850" y="3746500"/>
          <p14:tracePt t="131093" x="3568700" y="3746500"/>
          <p14:tracePt t="131110" x="3473450" y="3746500"/>
          <p14:tracePt t="131127" x="3416300" y="3746500"/>
          <p14:tracePt t="131144" x="3390900" y="3746500"/>
          <p14:tracePt t="131262" x="3397250" y="3746500"/>
          <p14:tracePt t="131384" x="0" y="0"/>
        </p14:tracePtLst>
        <p14:tracePtLst>
          <p14:tracePt t="131654" x="2546350" y="3746500"/>
          <p14:tracePt t="131741" x="2578100" y="3746500"/>
          <p14:tracePt t="131749" x="2654300" y="3746500"/>
          <p14:tracePt t="131759" x="2749550" y="3746500"/>
          <p14:tracePt t="131776" x="3048000" y="3746500"/>
          <p14:tracePt t="131793" x="3257550" y="3746500"/>
          <p14:tracePt t="131810" x="3371850" y="3746500"/>
          <p14:tracePt t="131826" x="3397250" y="3746500"/>
          <p14:tracePt t="131843" x="3403600" y="3746500"/>
          <p14:tracePt t="131998" x="0" y="0"/>
        </p14:tracePtLst>
        <p14:tracePtLst>
          <p14:tracePt t="132174" x="2978150" y="3746500"/>
          <p14:tracePt t="132246" x="2984500" y="3746500"/>
          <p14:tracePt t="132256" x="3016250" y="3746500"/>
          <p14:tracePt t="132263" x="3067050" y="3746500"/>
          <p14:tracePt t="132276" x="3143250" y="3746500"/>
          <p14:tracePt t="132293" x="3435350" y="3746500"/>
          <p14:tracePt t="132309" x="3575050" y="3746500"/>
          <p14:tracePt t="132326" x="3632200" y="3746500"/>
          <p14:tracePt t="132343" x="3644900" y="3746500"/>
          <p14:tracePt t="132359" x="3651250" y="3746500"/>
          <p14:tracePt t="132430" x="0" y="0"/>
        </p14:tracePtLst>
        <p14:tracePtLst>
          <p14:tracePt t="133198" x="2946400" y="6127750"/>
          <p14:tracePt t="133232" x="2946400" y="6134100"/>
          <p14:tracePt t="133278" x="2965450" y="6134100"/>
          <p14:tracePt t="133286" x="2997200" y="6134100"/>
          <p14:tracePt t="133294" x="3060700" y="6134100"/>
          <p14:tracePt t="133309" x="3282950" y="6134100"/>
          <p14:tracePt t="133326" x="3759200" y="6134100"/>
          <p14:tracePt t="133343" x="4432300" y="6165850"/>
          <p14:tracePt t="133359" x="5048250" y="6203950"/>
          <p14:tracePt t="133378" x="5397500" y="6216650"/>
          <p14:tracePt t="133393" x="5568950" y="6216650"/>
          <p14:tracePt t="133410" x="5664200" y="6216650"/>
          <p14:tracePt t="133426" x="5772150" y="6216650"/>
          <p14:tracePt t="133443" x="5899150" y="6216650"/>
          <p14:tracePt t="133460" x="6045200" y="6216650"/>
          <p14:tracePt t="133463" x="6121400" y="6216650"/>
          <p14:tracePt t="133476" x="6165850" y="6216650"/>
          <p14:tracePt t="133493" x="6210300" y="6216650"/>
          <p14:tracePt t="133569" x="6203950" y="6216650"/>
          <p14:tracePt t="133575" x="6184900" y="6216650"/>
          <p14:tracePt t="133584" x="6153150" y="6216650"/>
          <p14:tracePt t="133593" x="6102350" y="6216650"/>
          <p14:tracePt t="133609" x="5930900" y="6216650"/>
          <p14:tracePt t="133627" x="5613400" y="6216650"/>
          <p14:tracePt t="133630" x="5422900" y="6216650"/>
          <p14:tracePt t="133643" x="5207000" y="6216650"/>
          <p14:tracePt t="133646" x="5029200" y="6216650"/>
          <p14:tracePt t="133659" x="4902200" y="6216650"/>
          <p14:tracePt t="133677" x="4724400" y="6216650"/>
          <p14:tracePt t="133680" x="4667250" y="6216650"/>
          <p14:tracePt t="133694" x="4610100" y="6216650"/>
          <p14:tracePt t="133709" x="4597400" y="6216650"/>
          <p14:tracePt t="133791" x="4610100" y="6210300"/>
          <p14:tracePt t="133802" x="4648200" y="6210300"/>
          <p14:tracePt t="133809" x="4730750" y="6210300"/>
          <p14:tracePt t="133826" x="4991100" y="6210300"/>
          <p14:tracePt t="133843" x="5422900" y="6210300"/>
          <p14:tracePt t="133848" x="5619750" y="6210300"/>
          <p14:tracePt t="133859" x="5791200" y="6210300"/>
          <p14:tracePt t="133877" x="6007100" y="6210300"/>
          <p14:tracePt t="133893" x="6165850" y="6210300"/>
          <p14:tracePt t="133910" x="6203950" y="6210300"/>
          <p14:tracePt t="133927" x="6248400" y="6210300"/>
          <p14:tracePt t="133943" x="6273800" y="6210300"/>
          <p14:tracePt t="133960" x="6286500" y="6210300"/>
          <p14:tracePt t="134023" x="6254750" y="6210300"/>
          <p14:tracePt t="134030" x="6184900" y="6210300"/>
          <p14:tracePt t="134043" x="6076950" y="6210300"/>
          <p14:tracePt t="134059" x="5778500" y="6210300"/>
          <p14:tracePt t="134076" x="5511800" y="6210300"/>
          <p14:tracePt t="134078" x="5429250" y="6210300"/>
          <p14:tracePt t="134092" x="5365750" y="6210300"/>
          <p14:tracePt t="134109" x="5327650" y="6210300"/>
          <p14:tracePt t="134126" x="5321300" y="6210300"/>
          <p14:tracePt t="134167" x="5346700" y="6210300"/>
          <p14:tracePt t="134176" x="5391150" y="6210300"/>
          <p14:tracePt t="134192" x="5594350" y="6210300"/>
          <p14:tracePt t="134210" x="5943600" y="6210300"/>
          <p14:tracePt t="134226" x="6445250" y="6210300"/>
          <p14:tracePt t="134242" x="6934200" y="6242050"/>
          <p14:tracePt t="134259" x="7162800" y="6273800"/>
          <p14:tracePt t="134276" x="7245350" y="6286500"/>
          <p14:tracePt t="134292" x="7251700" y="6286500"/>
          <p14:tracePt t="134337" x="7232650" y="6286500"/>
          <p14:tracePt t="134342" x="7194550" y="6286500"/>
          <p14:tracePt t="134350" x="7131050" y="6286500"/>
          <p14:tracePt t="134359" x="7042150" y="6286500"/>
          <p14:tracePt t="134377" x="6845300" y="6286500"/>
          <p14:tracePt t="134393" x="6699250" y="6286500"/>
          <p14:tracePt t="134410" x="6635750" y="6286500"/>
          <p14:tracePt t="134426" x="6629400" y="6286500"/>
          <p14:tracePt t="134463" x="6648450" y="6286500"/>
          <p14:tracePt t="134476" x="6686550" y="6286500"/>
          <p14:tracePt t="134493" x="6902450" y="6286500"/>
          <p14:tracePt t="134509" x="7086600" y="6286500"/>
          <p14:tracePt t="134526" x="7226300" y="6286500"/>
          <p14:tracePt t="134543" x="7258050" y="6286500"/>
          <p14:tracePt t="134559" x="7270750" y="6286500"/>
          <p14:tracePt t="135046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5" name="矩形 4"/>
          <p:cNvSpPr/>
          <p:nvPr/>
        </p:nvSpPr>
        <p:spPr>
          <a:xfrm>
            <a:off x="852854" y="1221444"/>
            <a:ext cx="109024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public class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LamdaHandlerDemo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extends Application{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@Override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start(Stage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primaryStage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throws Exception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HBox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hBox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HBox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hBox.setSpacing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(10.0);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hBox.setAlignment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Pos.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CENTER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Button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btNew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Button("New");Button </a:t>
            </a:r>
            <a:r>
              <a:rPr lang="en-US" altLang="zh-CN" sz="1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btOPen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= new Button("Open");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Button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btSave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Button("Save");Button </a:t>
            </a:r>
            <a:r>
              <a:rPr lang="en-US" altLang="zh-CN" sz="1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btPrint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= new Button("Print");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hBox.getChildren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().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addAll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btNew,btOPen,btSave,btPrint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btNew.setOnAction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e)-&gt;{ System.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out.println("Process New"); }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btOPen.setOnAction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(e)-&gt;{System.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out.println("Process Open");}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; 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btSave.setOnAction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e-&gt;{System.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out.println("Process Save");}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); 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//-&gt;</a:t>
            </a:r>
            <a:r>
              <a:rPr lang="zh-CN" altLang="en-US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右边是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Statements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btPrint.setOnAction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e-&gt;System.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out.println("Process Print")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); 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//-&gt;</a:t>
            </a:r>
            <a:r>
              <a:rPr lang="zh-CN" altLang="en-US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右边是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expression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Scene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secen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Scene(hBox,300,50);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primaryStage.setTitle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LamdaHandlerDemo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primaryStage.setScene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secen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primaryStage.show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圆角矩形标注 14">
            <a:extLst>
              <a:ext uri="{FF2B5EF4-FFF2-40B4-BE49-F238E27FC236}">
                <a16:creationId xmlns:a16="http://schemas.microsoft.com/office/drawing/2014/main" id="{A01CA569-1DA8-4957-970F-95F2454277CA}"/>
              </a:ext>
            </a:extLst>
          </p:cNvPr>
          <p:cNvSpPr/>
          <p:nvPr/>
        </p:nvSpPr>
        <p:spPr>
          <a:xfrm>
            <a:off x="7463414" y="2029191"/>
            <a:ext cx="4106032" cy="519812"/>
          </a:xfrm>
          <a:prstGeom prst="wedgeRoundRectCallout">
            <a:avLst>
              <a:gd name="adj1" fmla="val -38610"/>
              <a:gd name="adj2" fmla="val 92855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创建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Button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对象，事件源对象</a:t>
            </a: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E3DD4991-C885-4E25-93A5-63B02FA95F78}"/>
              </a:ext>
            </a:extLst>
          </p:cNvPr>
          <p:cNvSpPr/>
          <p:nvPr/>
        </p:nvSpPr>
        <p:spPr>
          <a:xfrm>
            <a:off x="7649283" y="5439696"/>
            <a:ext cx="4106032" cy="519812"/>
          </a:xfrm>
          <a:prstGeom prst="wedgeRoundRectCallout">
            <a:avLst>
              <a:gd name="adj1" fmla="val -38610"/>
              <a:gd name="adj2" fmla="val -190650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种方式注册事件处理器</a:t>
            </a: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124909">
    <p:push/>
  </p:transition>
  <p:extLst>
    <p:ext uri="{3A86A75C-4F4B-4683-9AE1-C65F6400EC91}">
      <p14:laserTraceLst xmlns:p14="http://schemas.microsoft.com/office/powerpoint/2010/main">
        <p14:tracePtLst>
          <p14:tracePt t="1795" x="2876550" y="2133600"/>
          <p14:tracePt t="1993" x="2876550" y="2127250"/>
          <p14:tracePt t="2010" x="2844800" y="2127250"/>
          <p14:tracePt t="2017" x="2781300" y="2127250"/>
          <p14:tracePt t="2025" x="2698750" y="2127250"/>
          <p14:tracePt t="2034" x="2590800" y="2127250"/>
          <p14:tracePt t="2049" x="2349500" y="2127250"/>
          <p14:tracePt t="2067" x="2063750" y="2127250"/>
          <p14:tracePt t="2083" x="1847850" y="2127250"/>
          <p14:tracePt t="2099" x="1720850" y="2127250"/>
          <p14:tracePt t="2116" x="1670050" y="2127250"/>
          <p14:tracePt t="2133" x="1651000" y="2127250"/>
          <p14:tracePt t="2220" x="1651000" y="2120900"/>
          <p14:tracePt t="2235" x="1670050" y="2120900"/>
          <p14:tracePt t="2241" x="1727200" y="2108200"/>
          <p14:tracePt t="2251" x="1809750" y="2095500"/>
          <p14:tracePt t="2266" x="2101850" y="2038350"/>
          <p14:tracePt t="2283" x="2540000" y="1949450"/>
          <p14:tracePt t="2299" x="3003550" y="1860550"/>
          <p14:tracePt t="2316" x="3257550" y="1816100"/>
          <p14:tracePt t="2333" x="3346450" y="1790700"/>
          <p14:tracePt t="2349" x="3365500" y="1784350"/>
          <p14:tracePt t="2366" x="3371850" y="1778000"/>
          <p14:tracePt t="2400" x="3378200" y="1758950"/>
          <p14:tracePt t="2416" x="3378200" y="1739900"/>
          <p14:tracePt t="2432" x="3378200" y="1708150"/>
          <p14:tracePt t="2450" x="3352800" y="1657350"/>
          <p14:tracePt t="2467" x="3276600" y="1587500"/>
          <p14:tracePt t="2483" x="3149600" y="1517650"/>
          <p14:tracePt t="2500" x="2997200" y="1466850"/>
          <p14:tracePt t="2517" x="2800350" y="1416050"/>
          <p14:tracePt t="2533" x="2584450" y="1377950"/>
          <p14:tracePt t="2550" x="2489200" y="1371600"/>
          <p14:tracePt t="2554" x="2451100" y="1371600"/>
          <p14:tracePt t="2565" x="2438400" y="1371600"/>
          <p14:tracePt t="2582" x="2413000" y="1384300"/>
          <p14:tracePt t="2599" x="2381250" y="1422400"/>
          <p14:tracePt t="2600" x="2362200" y="1460500"/>
          <p14:tracePt t="2616" x="2330450" y="1581150"/>
          <p14:tracePt t="2632" x="2305050" y="1739900"/>
          <p14:tracePt t="2649" x="2305050" y="1879600"/>
          <p14:tracePt t="2666" x="2324100" y="2063750"/>
          <p14:tracePt t="2682" x="2374900" y="2235200"/>
          <p14:tracePt t="2699" x="2520950" y="2406650"/>
          <p14:tracePt t="2716" x="2762250" y="2546350"/>
          <p14:tracePt t="2733" x="3098800" y="2660650"/>
          <p14:tracePt t="2749" x="3416300" y="2692400"/>
          <p14:tracePt t="2766" x="3683000" y="2692400"/>
          <p14:tracePt t="2768" x="3784600" y="2660650"/>
          <p14:tracePt t="2783" x="3886200" y="2635250"/>
          <p14:tracePt t="2799" x="4038600" y="2540000"/>
          <p14:tracePt t="2802" x="4083050" y="2482850"/>
          <p14:tracePt t="2816" x="4133850" y="2368550"/>
          <p14:tracePt t="2832" x="4140200" y="2254250"/>
          <p14:tracePt t="2849" x="4114800" y="2089150"/>
          <p14:tracePt t="2865" x="3981450" y="1949450"/>
          <p14:tracePt t="2882" x="3733800" y="1771650"/>
          <p14:tracePt t="2899" x="3352800" y="1612900"/>
          <p14:tracePt t="2916" x="2965450" y="1511300"/>
          <p14:tracePt t="2932" x="2686050" y="1473200"/>
          <p14:tracePt t="2949" x="2533650" y="1473200"/>
          <p14:tracePt t="2966" x="2432050" y="1530350"/>
          <p14:tracePt t="2969" x="2387600" y="1581150"/>
          <p14:tracePt t="2982" x="2355850" y="1638300"/>
          <p14:tracePt t="3000" x="2298700" y="1790700"/>
          <p14:tracePt t="3016" x="2266950" y="1987550"/>
          <p14:tracePt t="3032" x="2266950" y="2070100"/>
          <p14:tracePt t="3049" x="2305050" y="2178050"/>
          <p14:tracePt t="3065" x="2387600" y="2260600"/>
          <p14:tracePt t="3082" x="2489200" y="2336800"/>
          <p14:tracePt t="3099" x="2654300" y="2368550"/>
          <p14:tracePt t="3116" x="2851150" y="2381250"/>
          <p14:tracePt t="3132" x="3067050" y="2349500"/>
          <p14:tracePt t="3149" x="3213100" y="2273300"/>
          <p14:tracePt t="3166" x="3295650" y="2165350"/>
          <p14:tracePt t="3182" x="3321050" y="2044700"/>
          <p14:tracePt t="3199" x="3314700" y="1930400"/>
          <p14:tracePt t="3202" x="3282950" y="1866900"/>
          <p14:tracePt t="3216" x="3175000" y="1739900"/>
          <p14:tracePt t="3232" x="3035300" y="1657350"/>
          <p14:tracePt t="3249" x="2863850" y="1593850"/>
          <p14:tracePt t="3266" x="2730500" y="1568450"/>
          <p14:tracePt t="3282" x="2635250" y="1574800"/>
          <p14:tracePt t="3299" x="2565400" y="1625600"/>
          <p14:tracePt t="3315" x="2520950" y="1708150"/>
          <p14:tracePt t="3332" x="2495550" y="1816100"/>
          <p14:tracePt t="3349" x="2495550" y="1905000"/>
          <p14:tracePt t="3365" x="2508250" y="1962150"/>
          <p14:tracePt t="3382" x="2527300" y="1987550"/>
          <p14:tracePt t="3399" x="2565400" y="2006600"/>
          <p14:tracePt t="3400" x="2571750" y="2006600"/>
          <p14:tracePt t="3415" x="2616200" y="2006600"/>
          <p14:tracePt t="3432" x="2660650" y="2006600"/>
          <p14:tracePt t="3449" x="2692400" y="1974850"/>
          <p14:tracePt t="3466" x="2705100" y="1936750"/>
          <p14:tracePt t="3483" x="2705100" y="1892300"/>
          <p14:tracePt t="3499" x="2705100" y="1854200"/>
          <p14:tracePt t="3516" x="2673350" y="1816100"/>
          <p14:tracePt t="3532" x="2628900" y="1784350"/>
          <p14:tracePt t="3549" x="2571750" y="1765300"/>
          <p14:tracePt t="3565" x="2520950" y="1765300"/>
          <p14:tracePt t="3582" x="2476500" y="1790700"/>
          <p14:tracePt t="3599" x="2438400" y="1860550"/>
          <p14:tracePt t="3600" x="2425700" y="1917700"/>
          <p14:tracePt t="3616" x="2413000" y="2044700"/>
          <p14:tracePt t="3632" x="2432050" y="2178050"/>
          <p14:tracePt t="3649" x="2489200" y="2273300"/>
          <p14:tracePt t="3665" x="2597150" y="2355850"/>
          <p14:tracePt t="3682" x="2686050" y="2393950"/>
          <p14:tracePt t="3699" x="2774950" y="2400300"/>
          <p14:tracePt t="3716" x="2844800" y="2355850"/>
          <p14:tracePt t="3732" x="2863850" y="2235200"/>
          <p14:tracePt t="3749" x="2863850" y="2076450"/>
          <p14:tracePt t="3766" x="2819400" y="1924050"/>
          <p14:tracePt t="3782" x="2749550" y="1809750"/>
          <p14:tracePt t="3784" x="2705100" y="1758950"/>
          <p14:tracePt t="3799" x="2647950" y="1720850"/>
          <p14:tracePt t="3817" x="2425700" y="1644650"/>
          <p14:tracePt t="3832" x="2330450" y="1631950"/>
          <p14:tracePt t="3849" x="2241550" y="1651000"/>
          <p14:tracePt t="3865" x="2178050" y="1727200"/>
          <p14:tracePt t="3882" x="2127250" y="1841500"/>
          <p14:tracePt t="3899" x="2120900" y="1962150"/>
          <p14:tracePt t="3915" x="2139950" y="2038350"/>
          <p14:tracePt t="3932" x="2171700" y="2095500"/>
          <p14:tracePt t="3949" x="2228850" y="2127250"/>
          <p14:tracePt t="3966" x="2279650" y="2146300"/>
          <p14:tracePt t="3982" x="2368550" y="2152650"/>
          <p14:tracePt t="3984" x="2413000" y="2139950"/>
          <p14:tracePt t="3998" x="2470150" y="2108200"/>
          <p14:tracePt t="4015" x="2578100" y="2006600"/>
          <p14:tracePt t="4016" x="2622550" y="1943100"/>
          <p14:tracePt t="4032" x="2679700" y="1809750"/>
          <p14:tracePt t="4048" x="2679700" y="1727200"/>
          <p14:tracePt t="4065" x="2667000" y="1657350"/>
          <p14:tracePt t="4082" x="2609850" y="1606550"/>
          <p14:tracePt t="4098" x="2533650" y="1568450"/>
          <p14:tracePt t="4115" x="2495550" y="1562100"/>
          <p14:tracePt t="4132" x="2444750" y="1562100"/>
          <p14:tracePt t="4149" x="2413000" y="1600200"/>
          <p14:tracePt t="4165" x="2393950" y="1682750"/>
          <p14:tracePt t="4182" x="2387600" y="1758950"/>
          <p14:tracePt t="4199" x="2387600" y="1822450"/>
          <p14:tracePt t="4216" x="2425700" y="1879600"/>
          <p14:tracePt t="4232" x="2476500" y="1905000"/>
          <p14:tracePt t="4249" x="2501900" y="1911350"/>
          <p14:tracePt t="4265" x="2520950" y="1911350"/>
          <p14:tracePt t="4282" x="2540000" y="1892300"/>
          <p14:tracePt t="4298" x="2559050" y="1860550"/>
          <p14:tracePt t="4315" x="2559050" y="1816100"/>
          <p14:tracePt t="4332" x="2559050" y="1771650"/>
          <p14:tracePt t="4348" x="2527300" y="1727200"/>
          <p14:tracePt t="4365" x="2476500" y="1682750"/>
          <p14:tracePt t="4382" x="2438400" y="1663700"/>
          <p14:tracePt t="4399" x="2425700" y="1663700"/>
          <p14:tracePt t="4415" x="2413000" y="1663700"/>
          <p14:tracePt t="4442" x="2406650" y="1676400"/>
          <p14:tracePt t="4450" x="2400300" y="1708150"/>
          <p14:tracePt t="4466" x="2400300" y="1803400"/>
          <p14:tracePt t="4482" x="2419350" y="1943100"/>
          <p14:tracePt t="4499" x="2476500" y="2070100"/>
          <p14:tracePt t="4515" x="2552700" y="2184400"/>
          <p14:tracePt t="4532" x="2609850" y="2260600"/>
          <p14:tracePt t="4548" x="2641600" y="2286000"/>
          <p14:tracePt t="4565" x="2647950" y="2292350"/>
          <p14:tracePt t="4592" x="2654300" y="2292350"/>
          <p14:tracePt t="4601" x="2660650" y="2292350"/>
          <p14:tracePt t="4615" x="2660650" y="2273300"/>
          <p14:tracePt t="4632" x="2667000" y="2228850"/>
          <p14:tracePt t="4648" x="2673350" y="2190750"/>
          <p14:tracePt t="4665" x="2679700" y="2159000"/>
          <p14:tracePt t="4682" x="2679700" y="2127250"/>
          <p14:tracePt t="4698" x="2686050" y="2095500"/>
          <p14:tracePt t="4716" x="2686050" y="2057400"/>
          <p14:tracePt t="4732" x="2686050" y="2032000"/>
          <p14:tracePt t="4748" x="2686050" y="2019300"/>
          <p14:tracePt t="4765" x="2686050" y="2006600"/>
          <p14:tracePt t="5137" x="0" y="0"/>
        </p14:tracePtLst>
        <p14:tracePtLst>
          <p14:tracePt t="6281" x="1676400" y="2165350"/>
          <p14:tracePt t="6329" x="1676400" y="2216150"/>
          <p14:tracePt t="6336" x="1682750" y="2298700"/>
          <p14:tracePt t="6348" x="1695450" y="2406650"/>
          <p14:tracePt t="6364" x="1695450" y="2698750"/>
          <p14:tracePt t="6381" x="1695450" y="3149600"/>
          <p14:tracePt t="6398" x="1695450" y="3644900"/>
          <p14:tracePt t="6414" x="1695450" y="4121150"/>
          <p14:tracePt t="6416" x="1695450" y="4356100"/>
          <p14:tracePt t="6431" x="1695450" y="4597400"/>
          <p14:tracePt t="6448" x="1758950" y="5327650"/>
          <p14:tracePt t="6465" x="1816100" y="5721350"/>
          <p14:tracePt t="6481" x="1873250" y="6032500"/>
          <p14:tracePt t="6498" x="1924050" y="6267450"/>
          <p14:tracePt t="6515" x="1943100" y="6419850"/>
          <p14:tracePt t="6531" x="1968500" y="6508750"/>
          <p14:tracePt t="6549" x="1981200" y="6553200"/>
          <p14:tracePt t="6553" x="1981200" y="6572250"/>
          <p14:tracePt t="6565" x="1981200" y="6578600"/>
          <p14:tracePt t="6581" x="1981200" y="6584950"/>
          <p14:tracePt t="6598" x="1987550" y="6597650"/>
          <p14:tracePt t="6729" x="1993900" y="6597650"/>
          <p14:tracePt t="6736" x="2000250" y="6597650"/>
          <p14:tracePt t="6752" x="2019300" y="6597650"/>
          <p14:tracePt t="6765" x="2038350" y="6597650"/>
          <p14:tracePt t="6781" x="2146300" y="6597650"/>
          <p14:tracePt t="6798" x="2381250" y="6597650"/>
          <p14:tracePt t="6800" x="2622550" y="6597650"/>
          <p14:tracePt t="6814" x="2921000" y="6597650"/>
          <p14:tracePt t="6831" x="3740150" y="6597650"/>
          <p14:tracePt t="6848" x="5029200" y="6597650"/>
          <p14:tracePt t="6864" x="5588000" y="6597650"/>
          <p14:tracePt t="6881" x="5765800" y="6584950"/>
          <p14:tracePt t="6898" x="5803900" y="6584950"/>
          <p14:tracePt t="6914" x="5810250" y="6578600"/>
          <p14:tracePt t="6986" x="5810250" y="6565900"/>
          <p14:tracePt t="6993" x="5810250" y="6559550"/>
          <p14:tracePt t="7002" x="5810250" y="6540500"/>
          <p14:tracePt t="7015" x="5810250" y="6508750"/>
          <p14:tracePt t="7032" x="5797550" y="6426200"/>
          <p14:tracePt t="7034" x="5784850" y="6350000"/>
          <p14:tracePt t="7048" x="5746750" y="6076950"/>
          <p14:tracePt t="7064" x="5530850" y="5467350"/>
          <p14:tracePt t="7081" x="5156200" y="4635500"/>
          <p14:tracePt t="7097" x="4762500" y="3835400"/>
          <p14:tracePt t="7114" x="4330700" y="3213100"/>
          <p14:tracePt t="7131" x="4089400" y="2825750"/>
          <p14:tracePt t="7148" x="4013200" y="2660650"/>
          <p14:tracePt t="7164" x="3981450" y="2571750"/>
          <p14:tracePt t="7181" x="3968750" y="2520950"/>
          <p14:tracePt t="7198" x="3962400" y="2501900"/>
          <p14:tracePt t="7215" x="3962400" y="2482850"/>
          <p14:tracePt t="7232" x="3962400" y="2470150"/>
          <p14:tracePt t="7233" x="3956050" y="2451100"/>
          <p14:tracePt t="7249" x="3943350" y="2419350"/>
          <p14:tracePt t="7265" x="3937000" y="2368550"/>
          <p14:tracePt t="7282" x="3924300" y="2311400"/>
          <p14:tracePt t="7298" x="3911600" y="2254250"/>
          <p14:tracePt t="7315" x="3898900" y="2209800"/>
          <p14:tracePt t="7331" x="3892550" y="2190750"/>
          <p14:tracePt t="7348" x="3892550" y="2171700"/>
          <p14:tracePt t="7364" x="3886200" y="2159000"/>
          <p14:tracePt t="7381" x="3879850" y="2152650"/>
          <p14:tracePt t="7414" x="3873500" y="2146300"/>
          <p14:tracePt t="7459" x="3867150" y="2139950"/>
          <p14:tracePt t="7633" x="3860800" y="2133600"/>
          <p14:tracePt t="7640" x="3854450" y="2133600"/>
          <p14:tracePt t="7648" x="3829050" y="2120900"/>
          <p14:tracePt t="7664" x="3746500" y="2089150"/>
          <p14:tracePt t="7681" x="3594100" y="2063750"/>
          <p14:tracePt t="7697" x="3409950" y="2019300"/>
          <p14:tracePt t="7714" x="3251200" y="2000250"/>
          <p14:tracePt t="7731" x="3187700" y="2000250"/>
          <p14:tracePt t="7748" x="3168650" y="2000250"/>
          <p14:tracePt t="7781" x="3155950" y="2000250"/>
          <p14:tracePt t="7800" x="3111500" y="2038350"/>
          <p14:tracePt t="7814" x="3086100" y="2076450"/>
          <p14:tracePt t="7833" x="3016250" y="2209800"/>
          <p14:tracePt t="7848" x="2984500" y="2317750"/>
          <p14:tracePt t="7867" x="2965450" y="2406650"/>
          <p14:tracePt t="7881" x="2952750" y="2476500"/>
          <p14:tracePt t="7898" x="2952750" y="2533650"/>
          <p14:tracePt t="7914" x="2952750" y="2578100"/>
          <p14:tracePt t="7931" x="2952750" y="2616200"/>
          <p14:tracePt t="7947" x="2952750" y="2641600"/>
          <p14:tracePt t="7965" x="2952750" y="2654300"/>
          <p14:tracePt t="7981" x="2952750" y="2673350"/>
          <p14:tracePt t="8001" x="2952750" y="2679700"/>
          <p14:tracePt t="8015" x="2952750" y="2686050"/>
          <p14:tracePt t="8032" x="2952750" y="2711450"/>
          <p14:tracePt t="8048" x="2959100" y="2743200"/>
          <p14:tracePt t="8064" x="2959100" y="2762250"/>
          <p14:tracePt t="8081" x="2965450" y="2787650"/>
          <p14:tracePt t="8097" x="2971800" y="2806700"/>
          <p14:tracePt t="8114" x="2971800" y="2819400"/>
          <p14:tracePt t="8131" x="2971800" y="2857500"/>
          <p14:tracePt t="8147" x="2971800" y="2901950"/>
          <p14:tracePt t="8164" x="2971800" y="2933700"/>
          <p14:tracePt t="8181" x="2971800" y="2959100"/>
          <p14:tracePt t="8197" x="2971800" y="2978150"/>
          <p14:tracePt t="8331" x="2971800" y="2984500"/>
          <p14:tracePt t="8349" x="2965450" y="2984500"/>
          <p14:tracePt t="8362" x="2952750" y="2984500"/>
          <p14:tracePt t="8382" x="2940050" y="2984500"/>
          <p14:tracePt t="8393" x="2927350" y="2984500"/>
          <p14:tracePt t="8414" x="2914650" y="2984500"/>
          <p14:tracePt t="8431" x="2882900" y="2984500"/>
          <p14:tracePt t="8433" x="2876550" y="2978150"/>
          <p14:tracePt t="8448" x="2844800" y="2965450"/>
          <p14:tracePt t="8464" x="2819400" y="2946400"/>
          <p14:tracePt t="8481" x="2800350" y="2927350"/>
          <p14:tracePt t="8499" x="2794000" y="2908300"/>
          <p14:tracePt t="8515" x="2787650" y="2889250"/>
          <p14:tracePt t="8531" x="2781300" y="2863850"/>
          <p14:tracePt t="8548" x="2774950" y="2838450"/>
          <p14:tracePt t="8564" x="2762250" y="2832100"/>
          <p14:tracePt t="8681" x="2781300" y="2832100"/>
          <p14:tracePt t="8689" x="2825750" y="2832100"/>
          <p14:tracePt t="8697" x="2889250" y="2832100"/>
          <p14:tracePt t="8714" x="3098800" y="2832100"/>
          <p14:tracePt t="8730" x="3473450" y="2832100"/>
          <p14:tracePt t="8747" x="4032250" y="2832100"/>
          <p14:tracePt t="8764" x="4660900" y="2832100"/>
          <p14:tracePt t="8780" x="5175250" y="2832100"/>
          <p14:tracePt t="8797" x="5524500" y="2832100"/>
          <p14:tracePt t="8801" x="5626100" y="2832100"/>
          <p14:tracePt t="8814" x="5721350" y="2832100"/>
          <p14:tracePt t="8831" x="5861050" y="2832100"/>
          <p14:tracePt t="8847" x="5988050" y="2832100"/>
          <p14:tracePt t="8850" x="6051550" y="2832100"/>
          <p14:tracePt t="8864" x="6172200" y="2832100"/>
          <p14:tracePt t="8881" x="6273800" y="2832100"/>
          <p14:tracePt t="8897" x="6350000" y="2832100"/>
          <p14:tracePt t="8914" x="6400800" y="2832100"/>
          <p14:tracePt t="8930" x="6438900" y="2832100"/>
          <p14:tracePt t="8947" x="6464300" y="2832100"/>
          <p14:tracePt t="8964" x="6502400" y="2832100"/>
          <p14:tracePt t="8981" x="6527800" y="2832100"/>
          <p14:tracePt t="8998" x="6546850" y="2832100"/>
          <p14:tracePt t="9001" x="6553200" y="2832100"/>
          <p14:tracePt t="9057" x="6534150" y="2832100"/>
          <p14:tracePt t="9065" x="6483350" y="2832100"/>
          <p14:tracePt t="9075" x="6413500" y="2832100"/>
          <p14:tracePt t="9081" x="6318250" y="2832100"/>
          <p14:tracePt t="9097" x="6057900" y="2832100"/>
          <p14:tracePt t="9114" x="5600700" y="2832100"/>
          <p14:tracePt t="9130" x="4914900" y="2832100"/>
          <p14:tracePt t="9147" x="4057650" y="2832100"/>
          <p14:tracePt t="9164" x="3302000" y="2832100"/>
          <p14:tracePt t="9180" x="2971800" y="2832100"/>
          <p14:tracePt t="9197" x="2882900" y="2832100"/>
          <p14:tracePt t="9200" x="2876550" y="2832100"/>
          <p14:tracePt t="9214" x="2870200" y="2832100"/>
          <p14:tracePt t="9231" x="2863850" y="2832100"/>
          <p14:tracePt t="9331" x="2863850" y="2844800"/>
          <p14:tracePt t="9337" x="2863850" y="2851150"/>
          <p14:tracePt t="9347" x="2876550" y="2851150"/>
          <p14:tracePt t="9364" x="2901950" y="2863850"/>
          <p14:tracePt t="9381" x="2965450" y="2889250"/>
          <p14:tracePt t="9397" x="3092450" y="2927350"/>
          <p14:tracePt t="9414" x="3295650" y="2959100"/>
          <p14:tracePt t="9418" x="3416300" y="2978150"/>
          <p14:tracePt t="9430" x="3562350" y="3009900"/>
          <p14:tracePt t="9447" x="3752850" y="3028950"/>
          <p14:tracePt t="9464" x="3841750" y="3028950"/>
          <p14:tracePt t="9481" x="3848100" y="3028950"/>
          <p14:tracePt t="9521" x="3816350" y="3028950"/>
          <p14:tracePt t="9531" x="3765550" y="3028950"/>
          <p14:tracePt t="9537" x="3689350" y="3028950"/>
          <p14:tracePt t="9547" x="3606800" y="3028950"/>
          <p14:tracePt t="9565" x="3448050" y="3028950"/>
          <p14:tracePt t="9580" x="3340100" y="3028950"/>
          <p14:tracePt t="9597" x="3314700" y="3028950"/>
          <p14:tracePt t="9614" x="3308350" y="3028950"/>
          <p14:tracePt t="9630" x="3302000" y="3035300"/>
          <p14:tracePt t="9633" x="3333750" y="3048000"/>
          <p14:tracePt t="9647" x="3384550" y="3054350"/>
          <p14:tracePt t="9664" x="3759200" y="3124200"/>
          <p14:tracePt t="9680" x="4133850" y="3149600"/>
          <p14:tracePt t="9697" x="4527550" y="3149600"/>
          <p14:tracePt t="9713" x="4959350" y="3149600"/>
          <p14:tracePt t="9731" x="5327650" y="3149600"/>
          <p14:tracePt t="9748" x="5594350" y="3149600"/>
          <p14:tracePt t="9764" x="5784850" y="3149600"/>
          <p14:tracePt t="9780" x="5854700" y="3149600"/>
          <p14:tracePt t="9798" x="5867400" y="3149600"/>
          <p14:tracePt t="9844" x="5848350" y="3143250"/>
          <p14:tracePt t="9850" x="5803900" y="3136900"/>
          <p14:tracePt t="9864" x="5594350" y="3092450"/>
          <p14:tracePt t="9880" x="5067300" y="2997200"/>
          <p14:tracePt t="9897" x="4425950" y="2908300"/>
          <p14:tracePt t="9913" x="3879850" y="2895600"/>
          <p14:tracePt t="9930" x="3619500" y="2895600"/>
          <p14:tracePt t="9946" x="3575050" y="2895600"/>
          <p14:tracePt t="9963" x="3568700" y="2895600"/>
          <p14:tracePt t="9980" x="3657600" y="2914650"/>
          <p14:tracePt t="9997" x="3835400" y="2946400"/>
          <p14:tracePt t="10013" x="4064000" y="2984500"/>
          <p14:tracePt t="10030" x="4286250" y="3016250"/>
          <p14:tracePt t="10047" x="4508500" y="3028950"/>
          <p14:tracePt t="10049" x="4622800" y="3028950"/>
          <p14:tracePt t="10063" x="4718050" y="3028950"/>
          <p14:tracePt t="10080" x="4870450" y="3028950"/>
          <p14:tracePt t="10096" x="4883150" y="3028950"/>
          <p14:tracePt t="10113" x="4889500" y="3028950"/>
          <p14:tracePt t="10130" x="4883150" y="3028950"/>
          <p14:tracePt t="10146" x="4781550" y="3016250"/>
          <p14:tracePt t="10163" x="4572000" y="2990850"/>
          <p14:tracePt t="10180" x="4368800" y="2978150"/>
          <p14:tracePt t="10197" x="4210050" y="2978150"/>
          <p14:tracePt t="10213" x="4152900" y="2978150"/>
          <p14:tracePt t="10231" x="4146550" y="2978150"/>
          <p14:tracePt t="10373" x="4140200" y="2971800"/>
          <p14:tracePt t="10389" x="4121150" y="2971800"/>
          <p14:tracePt t="10398" x="4108450" y="2959100"/>
          <p14:tracePt t="10414" x="4051300" y="2914650"/>
          <p14:tracePt t="10430" x="3956050" y="2838450"/>
          <p14:tracePt t="10432" x="3905250" y="2774950"/>
          <p14:tracePt t="10447" x="3854450" y="2717800"/>
          <p14:tracePt t="10464" x="3740150" y="2552700"/>
          <p14:tracePt t="10481" x="3702050" y="2482850"/>
          <p14:tracePt t="10498" x="3676650" y="2419350"/>
          <p14:tracePt t="10514" x="3663950" y="2374900"/>
          <p14:tracePt t="10531" x="3638550" y="2343150"/>
          <p14:tracePt t="10547" x="3613150" y="2305050"/>
          <p14:tracePt t="10564" x="3594100" y="2266950"/>
          <p14:tracePt t="10580" x="3568700" y="2235200"/>
          <p14:tracePt t="10596" x="3549650" y="2216150"/>
          <p14:tracePt t="10613" x="3543300" y="2209800"/>
          <p14:tracePt t="10630" x="3536950" y="2203450"/>
          <p14:tracePt t="10723" x="3536950" y="2222500"/>
          <p14:tracePt t="10730" x="3536950" y="2273300"/>
          <p14:tracePt t="10738" x="3536950" y="2336800"/>
          <p14:tracePt t="10748" x="3536950" y="2400300"/>
          <p14:tracePt t="10764" x="3536950" y="2527300"/>
          <p14:tracePt t="10781" x="3536950" y="2565400"/>
          <p14:tracePt t="10796" x="3536950" y="2571750"/>
          <p14:tracePt t="10828" x="3536950" y="2578100"/>
          <p14:tracePt t="10842" x="3536950" y="2565400"/>
          <p14:tracePt t="10850" x="3536950" y="2546350"/>
          <p14:tracePt t="10863" x="3536950" y="2520950"/>
          <p14:tracePt t="10880" x="3530600" y="2425700"/>
          <p14:tracePt t="10896" x="3517900" y="2355850"/>
          <p14:tracePt t="10913" x="3505200" y="2305050"/>
          <p14:tracePt t="10930" x="3505200" y="2298700"/>
          <p14:tracePt t="10946" x="3505200" y="2292350"/>
          <p14:tracePt t="11002" x="3498850" y="2286000"/>
          <p14:tracePt t="11259" x="3498850" y="2292350"/>
          <p14:tracePt t="11275" x="3498850" y="2298700"/>
          <p14:tracePt t="11284" x="3498850" y="2311400"/>
          <p14:tracePt t="11297" x="3492500" y="2343150"/>
          <p14:tracePt t="11314" x="3492500" y="2406650"/>
          <p14:tracePt t="11330" x="3473450" y="2654300"/>
          <p14:tracePt t="11347" x="3435350" y="3162300"/>
          <p14:tracePt t="11363" x="3403600" y="3835400"/>
          <p14:tracePt t="11379" x="3359150" y="4508500"/>
          <p14:tracePt t="11396" x="3295650" y="5010150"/>
          <p14:tracePt t="11413" x="3251200" y="5219700"/>
          <p14:tracePt t="11430" x="3232150" y="5340350"/>
          <p14:tracePt t="11433" x="3225800" y="5372100"/>
          <p14:tracePt t="11446" x="3219450" y="5416550"/>
          <p14:tracePt t="11463" x="3200400" y="5537200"/>
          <p14:tracePt t="11465" x="3200400" y="5613400"/>
          <p14:tracePt t="11481" x="3194050" y="5784850"/>
          <p14:tracePt t="11497" x="3194050" y="5880100"/>
          <p14:tracePt t="11514" x="3194050" y="5911850"/>
          <p14:tracePt t="11530" x="3194050" y="5918200"/>
          <p14:tracePt t="11563" x="3194050" y="5829300"/>
          <p14:tracePt t="11580" x="3200400" y="5702300"/>
          <p14:tracePt t="11596" x="3219450" y="5543550"/>
          <p14:tracePt t="11613" x="3244850" y="5403850"/>
          <p14:tracePt t="11630" x="3276600" y="5270500"/>
          <p14:tracePt t="11634" x="3295650" y="5213350"/>
          <p14:tracePt t="11646" x="3321050" y="5156200"/>
          <p14:tracePt t="11663" x="3346450" y="5086350"/>
          <p14:tracePt t="11680" x="3352800" y="5067300"/>
          <p14:tracePt t="11714" x="3359150" y="5080000"/>
          <p14:tracePt t="11721" x="3365500" y="5105400"/>
          <p14:tracePt t="11729" x="3365500" y="5118100"/>
          <p14:tracePt t="11747" x="3365500" y="5187950"/>
          <p14:tracePt t="11764" x="3365500" y="5251450"/>
          <p14:tracePt t="11780" x="3365500" y="5334000"/>
          <p14:tracePt t="11797" x="3359150" y="5435600"/>
          <p14:tracePt t="11801" x="3359150" y="5480050"/>
          <p14:tracePt t="11813" x="3359150" y="5530850"/>
          <p14:tracePt t="11830" x="3359150" y="5588000"/>
          <p14:tracePt t="11846" x="3359150" y="5600700"/>
          <p14:tracePt t="11881" x="3359150" y="5575300"/>
          <p14:tracePt t="11896" x="3365500" y="5461000"/>
          <p14:tracePt t="11913" x="3378200" y="5314950"/>
          <p14:tracePt t="11930" x="3378200" y="5175250"/>
          <p14:tracePt t="11946" x="3378200" y="5099050"/>
          <p14:tracePt t="11963" x="3378200" y="5067300"/>
          <p14:tracePt t="11980" x="3378200" y="5060950"/>
          <p14:tracePt t="12018" x="3378200" y="5111750"/>
          <p14:tracePt t="12025" x="3378200" y="5175250"/>
          <p14:tracePt t="12033" x="3378200" y="5238750"/>
          <p14:tracePt t="12047" x="3378200" y="5308600"/>
          <p14:tracePt t="12064" x="3378200" y="5397500"/>
          <p14:tracePt t="12080" x="3378200" y="5403850"/>
          <p14:tracePt t="12096" x="3378200" y="5410200"/>
          <p14:tracePt t="12113" x="3384550" y="5454650"/>
          <p14:tracePt t="12129" x="3390900" y="5492750"/>
          <p14:tracePt t="12146" x="3397250" y="5505450"/>
          <p14:tracePt t="12162" x="3403600" y="5511800"/>
          <p14:tracePt t="12179" x="3409950" y="5499100"/>
          <p14:tracePt t="12196" x="3435350" y="5365750"/>
          <p14:tracePt t="12213" x="3479800" y="5162550"/>
          <p14:tracePt t="12229" x="3492500" y="4978400"/>
          <p14:tracePt t="12246" x="3492500" y="4883150"/>
          <p14:tracePt t="12250" x="3492500" y="4870450"/>
          <p14:tracePt t="12263" x="3492500" y="4864100"/>
          <p14:tracePt t="12281" x="3492500" y="4857750"/>
          <p14:tracePt t="12297" x="3492500" y="4940300"/>
          <p14:tracePt t="12314" x="3492500" y="5073650"/>
          <p14:tracePt t="12329" x="3492500" y="5213350"/>
          <p14:tracePt t="12347" x="3492500" y="5334000"/>
          <p14:tracePt t="12363" x="3492500" y="5429250"/>
          <p14:tracePt t="12380" x="3492500" y="5486400"/>
          <p14:tracePt t="12396" x="3492500" y="5511800"/>
          <p14:tracePt t="12413" x="3492500" y="5518150"/>
          <p14:tracePt t="12446" x="3492500" y="5480050"/>
          <p14:tracePt t="12462" x="3498850" y="5340350"/>
          <p14:tracePt t="12465" x="3498850" y="5276850"/>
          <p14:tracePt t="12479" x="3498850" y="5207000"/>
          <p14:tracePt t="12496" x="3511550" y="5060950"/>
          <p14:tracePt t="12512" x="3511550" y="5054600"/>
          <p14:tracePt t="12529" x="3511550" y="5048250"/>
          <p14:tracePt t="12546" x="3511550" y="5060950"/>
          <p14:tracePt t="12563" x="3511550" y="5194300"/>
          <p14:tracePt t="12579" x="3492500" y="5365750"/>
          <p14:tracePt t="12596" x="3479800" y="5473700"/>
          <p14:tracePt t="12613" x="3473450" y="5524500"/>
          <p14:tracePt t="12629" x="3467100" y="5537200"/>
          <p14:tracePt t="12646" x="3467100" y="5549900"/>
          <p14:tracePt t="12697" x="3467100" y="5505450"/>
          <p14:tracePt t="12705" x="3479800" y="5454650"/>
          <p14:tracePt t="12713" x="3486150" y="5378450"/>
          <p14:tracePt t="12729" x="3530600" y="5213350"/>
          <p14:tracePt t="12746" x="3562350" y="5073650"/>
          <p14:tracePt t="12763" x="3575050" y="5003800"/>
          <p14:tracePt t="12779" x="3575050" y="4997450"/>
          <p14:tracePt t="12796" x="3575050" y="4991100"/>
          <p14:tracePt t="12817" x="3575050" y="5016500"/>
          <p14:tracePt t="12829" x="3575050" y="5067300"/>
          <p14:tracePt t="12846" x="3575050" y="5194300"/>
          <p14:tracePt t="12862" x="3575050" y="5295900"/>
          <p14:tracePt t="12865" x="3568700" y="5314950"/>
          <p14:tracePt t="12905" x="3568700" y="5327650"/>
          <p14:tracePt t="12913" x="3568700" y="5334000"/>
          <p14:tracePt t="12922" x="3568700" y="5359400"/>
          <p14:tracePt t="12929" x="3568700" y="5378450"/>
          <p14:tracePt t="12945" x="3568700" y="5416550"/>
          <p14:tracePt t="12962" x="3568700" y="5429250"/>
          <p14:tracePt t="12996" x="3568700" y="5378450"/>
          <p14:tracePt t="13012" x="3568700" y="5219700"/>
          <p14:tracePt t="13029" x="3568700" y="5029200"/>
          <p14:tracePt t="13046" x="3568700" y="4908550"/>
          <p14:tracePt t="13048" x="3568700" y="4895850"/>
          <p14:tracePt t="13062" x="3568700" y="4883150"/>
          <p14:tracePt t="13079" x="3562350" y="4876800"/>
          <p14:tracePt t="13096" x="3562350" y="4914900"/>
          <p14:tracePt t="13112" x="3562350" y="5029200"/>
          <p14:tracePt t="13129" x="3556000" y="5181600"/>
          <p14:tracePt t="13146" x="3530600" y="5314950"/>
          <p14:tracePt t="13162" x="3517900" y="5378450"/>
          <p14:tracePt t="13179" x="3517900" y="5416550"/>
          <p14:tracePt t="13196" x="3517900" y="5435600"/>
          <p14:tracePt t="13212" x="3517900" y="5441950"/>
          <p14:tracePt t="13257" x="3517900" y="5422900"/>
          <p14:tracePt t="13267" x="3517900" y="5378450"/>
          <p14:tracePt t="13273" x="3524250" y="5334000"/>
          <p14:tracePt t="13281" x="3543300" y="5283200"/>
          <p14:tracePt t="13296" x="3549650" y="5219700"/>
          <p14:tracePt t="13312" x="3556000" y="5187950"/>
          <p14:tracePt t="13329" x="3556000" y="5181600"/>
          <p14:tracePt t="13369" x="3556000" y="5232400"/>
          <p14:tracePt t="13379" x="3556000" y="5302250"/>
          <p14:tracePt t="13395" x="3536950" y="5467350"/>
          <p14:tracePt t="13412" x="3536950" y="5549900"/>
          <p14:tracePt t="13429" x="3536950" y="5575300"/>
          <p14:tracePt t="13481" x="3536950" y="5562600"/>
          <p14:tracePt t="13489" x="3536950" y="5549900"/>
          <p14:tracePt t="13498" x="3536950" y="5530850"/>
          <p14:tracePt t="13513" x="3536950" y="5499100"/>
          <p14:tracePt t="13529" x="3536950" y="5480050"/>
          <p14:tracePt t="13707" x="3536950" y="5467350"/>
          <p14:tracePt t="13714" x="3536950" y="5448300"/>
          <p14:tracePt t="13720" x="3536950" y="5429250"/>
          <p14:tracePt t="13721" x="0" y="0"/>
        </p14:tracePtLst>
        <p14:tracePtLst>
          <p14:tracePt t="15002" x="2571750" y="2819400"/>
          <p14:tracePt t="15109" x="2590800" y="2825750"/>
          <p14:tracePt t="15119" x="2635250" y="2832100"/>
          <p14:tracePt t="15128" x="2781300" y="2857500"/>
          <p14:tracePt t="15145" x="3060700" y="2857500"/>
          <p14:tracePt t="15162" x="3575050" y="2857500"/>
          <p14:tracePt t="15178" x="4159250" y="2857500"/>
          <p14:tracePt t="15195" x="4679950" y="2857500"/>
          <p14:tracePt t="15212" x="4953000" y="2857500"/>
          <p14:tracePt t="15228" x="5054600" y="2857500"/>
          <p14:tracePt t="15245" x="5067300" y="2857500"/>
          <p14:tracePt t="15263" x="5073650" y="2857500"/>
          <p14:tracePt t="15282" x="5080000" y="2863850"/>
          <p14:tracePt t="15300" x="5080000" y="2870200"/>
          <p14:tracePt t="15313" x="5048250" y="2882900"/>
          <p14:tracePt t="15329" x="5010150" y="2901950"/>
          <p14:tracePt t="15345" x="4895850" y="2933700"/>
          <p14:tracePt t="15362" x="4692650" y="2971800"/>
          <p14:tracePt t="15378" x="4406900" y="3009900"/>
          <p14:tracePt t="15395" x="4121150" y="3022600"/>
          <p14:tracePt t="15412" x="3898900" y="3022600"/>
          <p14:tracePt t="15428" x="3759200" y="3022600"/>
          <p14:tracePt t="15445" x="3727450" y="3022600"/>
          <p14:tracePt t="15462" x="3721100" y="3022600"/>
          <p14:tracePt t="15546" x="3733800" y="3035300"/>
          <p14:tracePt t="15553" x="3778250" y="3041650"/>
          <p14:tracePt t="15563" x="3854450" y="3060700"/>
          <p14:tracePt t="15579" x="4038600" y="3086100"/>
          <p14:tracePt t="15595" x="4216400" y="3098800"/>
          <p14:tracePt t="15611" x="4311650" y="3098800"/>
          <p14:tracePt t="15629" x="4337050" y="3098800"/>
          <p14:tracePt t="15682" x="4318000" y="3098800"/>
          <p14:tracePt t="15689" x="4267200" y="3098800"/>
          <p14:tracePt t="15697" x="4197350" y="3098800"/>
          <p14:tracePt t="15711" x="4019550" y="3098800"/>
          <p14:tracePt t="15728" x="3854450" y="3098800"/>
          <p14:tracePt t="15745" x="3790950" y="3098800"/>
          <p14:tracePt t="15762" x="3784600" y="3098800"/>
          <p14:tracePt t="15834" x="3816350" y="3098800"/>
          <p14:tracePt t="15842" x="3873500" y="3098800"/>
          <p14:tracePt t="15850" x="3937000" y="3098800"/>
          <p14:tracePt t="15861" x="4000500" y="3098800"/>
          <p14:tracePt t="15879" x="4140200" y="3098800"/>
          <p14:tracePt t="15895" x="4203700" y="3098800"/>
          <p14:tracePt t="15897" x="4216400" y="3098800"/>
          <p14:tracePt t="16288" x="0" y="0"/>
        </p14:tracePtLst>
        <p14:tracePtLst>
          <p14:tracePt t="16736" x="3492500" y="2889250"/>
          <p14:tracePt t="16842" x="3498850" y="2889250"/>
          <p14:tracePt t="16849" x="3530600" y="2889250"/>
          <p14:tracePt t="16861" x="3575050" y="2889250"/>
          <p14:tracePt t="16878" x="3683000" y="2889250"/>
          <p14:tracePt t="16894" x="3778250" y="2889250"/>
          <p14:tracePt t="16911" x="3829050" y="2889250"/>
          <p14:tracePt t="16927" x="3841750" y="2889250"/>
          <p14:tracePt t="17065" x="3848100" y="2889250"/>
          <p14:tracePt t="17075" x="3854450" y="2889250"/>
          <p14:tracePt t="17081" x="3879850" y="2889250"/>
          <p14:tracePt t="17081" x="0" y="0"/>
        </p14:tracePtLst>
        <p14:tracePtLst>
          <p14:tracePt t="17749" x="6946900" y="2921000"/>
          <p14:tracePt t="17802" x="6953250" y="2921000"/>
          <p14:tracePt t="17813" x="6959600" y="2921000"/>
          <p14:tracePt t="17820" x="6965950" y="2921000"/>
          <p14:tracePt t="17828" x="6972300" y="2921000"/>
          <p14:tracePt t="17845" x="6985000" y="2921000"/>
          <p14:tracePt t="17861" x="7004050" y="2921000"/>
          <p14:tracePt t="17877" x="7048500" y="2921000"/>
          <p14:tracePt t="17894" x="7105650" y="2914650"/>
          <p14:tracePt t="17910" x="7143750" y="2914650"/>
          <p14:tracePt t="17927" x="7156450" y="2914650"/>
          <p14:tracePt t="18161" x="0" y="0"/>
        </p14:tracePtLst>
        <p14:tracePtLst>
          <p14:tracePt t="18906" x="6750050" y="2876550"/>
          <p14:tracePt t="18940" x="6756400" y="2876550"/>
          <p14:tracePt t="18945" x="6762750" y="2876550"/>
          <p14:tracePt t="18961" x="6769100" y="2876550"/>
          <p14:tracePt t="18970" x="6781800" y="2876550"/>
          <p14:tracePt t="18978" x="6794500" y="2876550"/>
          <p14:tracePt t="18994" x="6870700" y="2882900"/>
          <p14:tracePt t="19010" x="6972300" y="2901950"/>
          <p14:tracePt t="19028" x="7067550" y="2914650"/>
          <p14:tracePt t="19045" x="7175500" y="2914650"/>
          <p14:tracePt t="19061" x="7264400" y="2914650"/>
          <p14:tracePt t="19078" x="7315200" y="2914650"/>
          <p14:tracePt t="19080" x="7321550" y="2914650"/>
          <p14:tracePt t="19094" x="7327900" y="2914650"/>
          <p14:tracePt t="19320" x="0" y="0"/>
        </p14:tracePtLst>
        <p14:tracePtLst>
          <p14:tracePt t="20038" x="3416300" y="3149600"/>
          <p14:tracePt t="20050" x="3422650" y="3149600"/>
          <p14:tracePt t="20061" x="3429000" y="3149600"/>
          <p14:tracePt t="20079" x="3454400" y="3149600"/>
          <p14:tracePt t="20083" x="3467100" y="3149600"/>
          <p14:tracePt t="20094" x="3473450" y="3149600"/>
          <p14:tracePt t="20111" x="3524250" y="3149600"/>
          <p14:tracePt t="20127" x="3587750" y="3149600"/>
          <p14:tracePt t="20144" x="3759200" y="3149600"/>
          <p14:tracePt t="20160" x="3873500" y="3149600"/>
          <p14:tracePt t="20177" x="3949700" y="3149600"/>
          <p14:tracePt t="20193" x="3987800" y="3149600"/>
          <p14:tracePt t="20210" x="4006850" y="3149600"/>
          <p14:tracePt t="20328" x="0" y="0"/>
        </p14:tracePtLst>
        <p14:tracePtLst>
          <p14:tracePt t="20985" x="6832600" y="3168650"/>
          <p14:tracePt t="20992" x="6858000" y="3168650"/>
          <p14:tracePt t="21001" x="6883400" y="3168650"/>
          <p14:tracePt t="21009" x="6915150" y="3168650"/>
          <p14:tracePt t="21026" x="6997700" y="3168650"/>
          <p14:tracePt t="21044" x="7118350" y="3168650"/>
          <p14:tracePt t="21060" x="7258050" y="3168650"/>
          <p14:tracePt t="21077" x="7353300" y="3168650"/>
          <p14:tracePt t="21093" x="7378700" y="3168650"/>
          <p14:tracePt t="21096" x="7385050" y="3168650"/>
          <p14:tracePt t="21242" x="0" y="0"/>
        </p14:tracePtLst>
        <p14:tracePtLst>
          <p14:tracePt t="22290" x="8318500" y="2082800"/>
          <p14:tracePt t="22297" x="8312150" y="2082800"/>
          <p14:tracePt t="22313" x="8305800" y="2089150"/>
          <p14:tracePt t="22330" x="8299450" y="2101850"/>
          <p14:tracePt t="22343" x="8299450" y="2114550"/>
          <p14:tracePt t="22360" x="8299450" y="2247900"/>
          <p14:tracePt t="22377" x="8324850" y="2355850"/>
          <p14:tracePt t="22392" x="8375650" y="2444750"/>
          <p14:tracePt t="22410" x="8426450" y="2495550"/>
          <p14:tracePt t="22426" x="8477250" y="2527300"/>
          <p14:tracePt t="22443" x="8521700" y="2540000"/>
          <p14:tracePt t="22459" x="8547100" y="2540000"/>
          <p14:tracePt t="22476" x="8591550" y="2540000"/>
          <p14:tracePt t="22492" x="8623300" y="2508250"/>
          <p14:tracePt t="22509" x="8655050" y="2457450"/>
          <p14:tracePt t="22526" x="8667750" y="2393950"/>
          <p14:tracePt t="22529" x="8674100" y="2362200"/>
          <p14:tracePt t="22542" x="8674100" y="2343150"/>
          <p14:tracePt t="22547" x="8674100" y="2324100"/>
          <p14:tracePt t="22560" x="8674100" y="2305050"/>
          <p14:tracePt t="22577" x="8674100" y="2273300"/>
          <p14:tracePt t="22593" x="8655050" y="2254250"/>
          <p14:tracePt t="22609" x="8642350" y="2254250"/>
          <p14:tracePt t="22626" x="8616950" y="2254250"/>
          <p14:tracePt t="22642" x="8591550" y="2254250"/>
          <p14:tracePt t="22659" x="8572500" y="2254250"/>
          <p14:tracePt t="22676" x="8553450" y="2254250"/>
          <p14:tracePt t="22692" x="8547100" y="2260600"/>
          <p14:tracePt t="22709" x="8540750" y="2273300"/>
          <p14:tracePt t="22726" x="8547100" y="2305050"/>
          <p14:tracePt t="22728" x="8559800" y="2324100"/>
          <p14:tracePt t="22742" x="8566150" y="2336800"/>
          <p14:tracePt t="22759" x="8610600" y="2349500"/>
          <p14:tracePt t="22761" x="8623300" y="2355850"/>
          <p14:tracePt t="22776" x="8642350" y="2355850"/>
          <p14:tracePt t="22793" x="8655050" y="2355850"/>
          <p14:tracePt t="22809" x="8674100" y="2355850"/>
          <p14:tracePt t="22826" x="8674100" y="2330450"/>
          <p14:tracePt t="22843" x="8667750" y="2286000"/>
          <p14:tracePt t="22859" x="8661400" y="2254250"/>
          <p14:tracePt t="22877" x="8655050" y="2254250"/>
          <p14:tracePt t="23040" x="0" y="0"/>
        </p14:tracePtLst>
        <p14:tracePtLst>
          <p14:tracePt t="23484" x="9385300" y="2209800"/>
          <p14:tracePt t="23499" x="9385300" y="2216150"/>
          <p14:tracePt t="23516" x="9385300" y="2228850"/>
          <p14:tracePt t="23521" x="9385300" y="2235200"/>
          <p14:tracePt t="23531" x="9385300" y="2241550"/>
          <p14:tracePt t="23543" x="9385300" y="2247900"/>
          <p14:tracePt t="23560" x="9391650" y="2273300"/>
          <p14:tracePt t="23576" x="9436100" y="2330450"/>
          <p14:tracePt t="23592" x="9461500" y="2381250"/>
          <p14:tracePt t="23609" x="9493250" y="2425700"/>
          <p14:tracePt t="23626" x="9512300" y="2451100"/>
          <p14:tracePt t="23642" x="9518650" y="2457450"/>
          <p14:tracePt t="23691" x="9525000" y="2457450"/>
          <p14:tracePt t="23698" x="9531350" y="2457450"/>
          <p14:tracePt t="23713" x="9544050" y="2457450"/>
          <p14:tracePt t="23725" x="9550400" y="2444750"/>
          <p14:tracePt t="23742" x="9556750" y="2419350"/>
          <p14:tracePt t="23759" x="9556750" y="2393950"/>
          <p14:tracePt t="23761" x="9556750" y="2381250"/>
          <p14:tracePt t="23841" x="9556750" y="2374900"/>
          <p14:tracePt t="23842" x="0" y="0"/>
        </p14:tracePtLst>
        <p14:tracePtLst>
          <p14:tracePt t="24323" x="3238500" y="2571750"/>
          <p14:tracePt t="24329" x="3232150" y="2597150"/>
          <p14:tracePt t="24343" x="3225800" y="2622550"/>
          <p14:tracePt t="24359" x="3225800" y="2686050"/>
          <p14:tracePt t="24377" x="3225800" y="2774950"/>
          <p14:tracePt t="24380" x="3225800" y="2813050"/>
          <p14:tracePt t="24392" x="3232150" y="2914650"/>
          <p14:tracePt t="24408" x="3263900" y="2997200"/>
          <p14:tracePt t="24425" x="3321050" y="3079750"/>
          <p14:tracePt t="24442" x="3435350" y="3155950"/>
          <p14:tracePt t="24458" x="3587750" y="3187700"/>
          <p14:tracePt t="24475" x="3778250" y="3206750"/>
          <p14:tracePt t="24492" x="3956050" y="3206750"/>
          <p14:tracePt t="24509" x="4108450" y="3187700"/>
          <p14:tracePt t="24513" x="4159250" y="3162300"/>
          <p14:tracePt t="24525" x="4184650" y="3143250"/>
          <p14:tracePt t="24542" x="4210050" y="3117850"/>
          <p14:tracePt t="24544" x="4222750" y="3111500"/>
          <p14:tracePt t="24560" x="4229100" y="3098800"/>
          <p14:tracePt t="24576" x="4235450" y="3079750"/>
          <p14:tracePt t="24593" x="4235450" y="3054350"/>
          <p14:tracePt t="24609" x="4235450" y="3035300"/>
          <p14:tracePt t="24626" x="4235450" y="3016250"/>
          <p14:tracePt t="24784" x="0" y="0"/>
        </p14:tracePtLst>
        <p14:tracePtLst>
          <p14:tracePt t="26347" x="2952750" y="3733800"/>
          <p14:tracePt t="26384" x="2946400" y="3733800"/>
          <p14:tracePt t="26392" x="2946400" y="3752850"/>
          <p14:tracePt t="26400" x="2946400" y="3778250"/>
          <p14:tracePt t="26411" x="2946400" y="3816350"/>
          <p14:tracePt t="26424" x="2946400" y="3924300"/>
          <p14:tracePt t="26441" x="2946400" y="4051300"/>
          <p14:tracePt t="26458" x="2959100" y="4159250"/>
          <p14:tracePt t="26475" x="2978150" y="4229100"/>
          <p14:tracePt t="26491" x="2984500" y="4260850"/>
          <p14:tracePt t="26508" x="3003550" y="4298950"/>
          <p14:tracePt t="26524" x="3009900" y="4318000"/>
          <p14:tracePt t="26541" x="3022600" y="4337050"/>
          <p14:tracePt t="26559" x="3028950" y="4337050"/>
          <p14:tracePt t="26601" x="3035300" y="4337050"/>
          <p14:tracePt t="26609" x="3048000" y="4337050"/>
          <p14:tracePt t="26618" x="3060700" y="4324350"/>
          <p14:tracePt t="26627" x="3067050" y="4305300"/>
          <p14:tracePt t="26642" x="3073400" y="4273550"/>
          <p14:tracePt t="26658" x="3092450" y="4235450"/>
          <p14:tracePt t="26674" x="3098800" y="4216400"/>
          <p14:tracePt t="26693" x="3098800" y="4203700"/>
          <p14:tracePt t="26708" x="3098800" y="4197350"/>
          <p14:tracePt t="26817" x="3098800" y="4210050"/>
          <p14:tracePt t="26826" x="3098800" y="4222750"/>
          <p14:tracePt t="26834" x="3098800" y="4241800"/>
          <p14:tracePt t="26842" x="3105150" y="4267200"/>
          <p14:tracePt t="26858" x="3117850" y="4286250"/>
          <p14:tracePt t="26875" x="3117850" y="4298950"/>
          <p14:tracePt t="26892" x="3117850" y="4305300"/>
          <p14:tracePt t="26908" x="3117850" y="4318000"/>
          <p14:tracePt t="26969" x="3124200" y="4324350"/>
          <p14:tracePt t="26978" x="3136900" y="4311650"/>
          <p14:tracePt t="26985" x="3168650" y="4273550"/>
          <p14:tracePt t="26993" x="3200400" y="4222750"/>
          <p14:tracePt t="27008" x="3244850" y="4108450"/>
          <p14:tracePt t="27024" x="3276600" y="4006850"/>
          <p14:tracePt t="27041" x="3282950" y="3937000"/>
          <p14:tracePt t="27058" x="3282950" y="3898900"/>
          <p14:tracePt t="27074" x="3282950" y="3879850"/>
          <p14:tracePt t="27091" x="3282950" y="3873500"/>
          <p14:tracePt t="27160" x="3282950" y="3892550"/>
          <p14:tracePt t="27169" x="3282950" y="3924300"/>
          <p14:tracePt t="27177" x="3289300" y="3968750"/>
          <p14:tracePt t="27191" x="3302000" y="4013200"/>
          <p14:tracePt t="27207" x="3327400" y="4108450"/>
          <p14:tracePt t="27224" x="3333750" y="4127500"/>
          <p14:tracePt t="27241" x="3333750" y="4133850"/>
          <p14:tracePt t="27258" x="3340100" y="4140200"/>
          <p14:tracePt t="27305" x="3340100" y="4133850"/>
          <p14:tracePt t="27314" x="3340100" y="4121150"/>
          <p14:tracePt t="27325" x="3340100" y="4089400"/>
          <p14:tracePt t="27341" x="3340100" y="4025900"/>
          <p14:tracePt t="27358" x="3340100" y="3968750"/>
          <p14:tracePt t="27361" x="3340100" y="3943350"/>
          <p14:tracePt t="27375" x="3340100" y="3930650"/>
          <p14:tracePt t="27391" x="3340100" y="3905250"/>
          <p14:tracePt t="27409" x="3340100" y="3886200"/>
          <p14:tracePt t="27466" x="3340100" y="3879850"/>
          <p14:tracePt t="27490" x="3340100" y="3898900"/>
          <p14:tracePt t="27500" x="3340100" y="3930650"/>
          <p14:tracePt t="27507" x="3340100" y="3962400"/>
          <p14:tracePt t="27524" x="3340100" y="4032250"/>
          <p14:tracePt t="27541" x="3352800" y="4057650"/>
          <p14:tracePt t="27558" x="3352800" y="4064000"/>
          <p14:tracePt t="27575" x="3352800" y="4070350"/>
          <p14:tracePt t="27591" x="3352800" y="4076700"/>
          <p14:tracePt t="27608" x="3352800" y="4089400"/>
          <p14:tracePt t="27674" x="3359150" y="4089400"/>
          <p14:tracePt t="27680" x="3359150" y="4076700"/>
          <p14:tracePt t="27691" x="3359150" y="4051300"/>
          <p14:tracePt t="27707" x="3359150" y="4019550"/>
          <p14:tracePt t="27724" x="3359150" y="3987800"/>
          <p14:tracePt t="27740" x="3359150" y="3949700"/>
          <p14:tracePt t="27757" x="3359150" y="3924300"/>
          <p14:tracePt t="27774" x="3352800" y="3898900"/>
          <p14:tracePt t="27791" x="3346450" y="3879850"/>
          <p14:tracePt t="27850" x="3346450" y="3892550"/>
          <p14:tracePt t="27860" x="3346450" y="3924300"/>
          <p14:tracePt t="27866" x="3346450" y="3975100"/>
          <p14:tracePt t="27876" x="3346450" y="4038600"/>
          <p14:tracePt t="27892" x="3346450" y="4152900"/>
          <p14:tracePt t="27909" x="3346450" y="4229100"/>
          <p14:tracePt t="27924" x="3346450" y="4279900"/>
          <p14:tracePt t="27929" x="3346450" y="4298950"/>
          <p14:tracePt t="27941" x="3346450" y="4311650"/>
          <p14:tracePt t="27958" x="3346450" y="4330700"/>
          <p14:tracePt t="27960" x="3340100" y="4349750"/>
          <p14:tracePt t="27974" x="3340100" y="4356100"/>
          <p14:tracePt t="27991" x="3340100" y="4362450"/>
          <p14:tracePt t="28032" x="3340100" y="4343400"/>
          <p14:tracePt t="28040" x="3340100" y="4305300"/>
          <p14:tracePt t="28048" x="3340100" y="4254500"/>
          <p14:tracePt t="28057" x="3333750" y="4178300"/>
          <p14:tracePt t="28074" x="3314700" y="4044950"/>
          <p14:tracePt t="28091" x="3282950" y="3924300"/>
          <p14:tracePt t="28107" x="3270250" y="3829050"/>
          <p14:tracePt t="28124" x="3251200" y="3765550"/>
          <p14:tracePt t="28141" x="3251200" y="3746500"/>
          <p14:tracePt t="28157" x="3251200" y="3733800"/>
          <p14:tracePt t="28250" x="3244850" y="3733800"/>
          <p14:tracePt t="28257" x="3238500" y="3759200"/>
          <p14:tracePt t="28266" x="3238500" y="3784600"/>
          <p14:tracePt t="28274" x="3238500" y="3829050"/>
          <p14:tracePt t="28291" x="3232150" y="3949700"/>
          <p14:tracePt t="28307" x="3232150" y="4064000"/>
          <p14:tracePt t="28325" x="3232150" y="4165600"/>
          <p14:tracePt t="28341" x="3232150" y="4229100"/>
          <p14:tracePt t="28358" x="3238500" y="4286250"/>
          <p14:tracePt t="28361" x="3238500" y="4305300"/>
          <p14:tracePt t="28375" x="3238500" y="4324350"/>
          <p14:tracePt t="28378" x="3238500" y="4343400"/>
          <p14:tracePt t="28391" x="3244850" y="4368800"/>
          <p14:tracePt t="28407" x="3251200" y="4381500"/>
          <p14:tracePt t="28425" x="3251200" y="4387850"/>
          <p14:tracePt t="28459" x="3251200" y="4368800"/>
          <p14:tracePt t="28468" x="3251200" y="4349750"/>
          <p14:tracePt t="28474" x="3251200" y="4305300"/>
          <p14:tracePt t="28490" x="3244850" y="4210050"/>
          <p14:tracePt t="28507" x="3225800" y="4095750"/>
          <p14:tracePt t="28524" x="3206750" y="3968750"/>
          <p14:tracePt t="28540" x="3181350" y="3803650"/>
          <p14:tracePt t="28557" x="3168650" y="3676650"/>
          <p14:tracePt t="28560" x="3168650" y="3613150"/>
          <p14:tracePt t="28574" x="3168650" y="3568700"/>
          <p14:tracePt t="28591" x="3162300" y="3486150"/>
          <p14:tracePt t="28594" x="3155950" y="3467100"/>
          <p14:tracePt t="28608" x="3155950" y="3460750"/>
          <p14:tracePt t="28643" x="3155950" y="3467100"/>
          <p14:tracePt t="28649" x="3155950" y="3505200"/>
          <p14:tracePt t="28658" x="3155950" y="3568700"/>
          <p14:tracePt t="28674" x="3155950" y="3714750"/>
          <p14:tracePt t="28690" x="3149600" y="3898900"/>
          <p14:tracePt t="28707" x="3149600" y="4057650"/>
          <p14:tracePt t="28724" x="3149600" y="4191000"/>
          <p14:tracePt t="28740" x="3149600" y="4292600"/>
          <p14:tracePt t="28757" x="3149600" y="4330700"/>
          <p14:tracePt t="28774" x="3149600" y="4337050"/>
          <p14:tracePt t="28790" x="3155950" y="4343400"/>
          <p14:tracePt t="28807" x="3155950" y="4337050"/>
          <p14:tracePt t="28825" x="3175000" y="4171950"/>
          <p14:tracePt t="28841" x="3175000" y="4025900"/>
          <p14:tracePt t="28858" x="3175000" y="3886200"/>
          <p14:tracePt t="28875" x="3175000" y="3790950"/>
          <p14:tracePt t="28891" x="3175000" y="3740150"/>
          <p14:tracePt t="28908" x="3175000" y="3727450"/>
          <p14:tracePt t="28924" x="3175000" y="3721100"/>
          <p14:tracePt t="28955" x="3175000" y="3727450"/>
          <p14:tracePt t="28961" x="3175000" y="3771900"/>
          <p14:tracePt t="28974" x="3175000" y="3841750"/>
          <p14:tracePt t="28991" x="3175000" y="4013200"/>
          <p14:tracePt t="28994" x="3175000" y="4089400"/>
          <p14:tracePt t="29007" x="3181350" y="4159250"/>
          <p14:tracePt t="29024" x="3194050" y="4235450"/>
          <p14:tracePt t="29040" x="3200400" y="4248150"/>
          <p14:tracePt t="29057" x="3200400" y="4267200"/>
          <p14:tracePt t="29075" x="3200400" y="4273550"/>
          <p14:tracePt t="29113" x="3206750" y="4279900"/>
          <p14:tracePt t="29124" x="3213100" y="4267200"/>
          <p14:tracePt t="29141" x="3225800" y="4203700"/>
          <p14:tracePt t="29157" x="3232150" y="4102100"/>
          <p14:tracePt t="29160" x="3232150" y="4051300"/>
          <p14:tracePt t="29173" x="3232150" y="3994150"/>
          <p14:tracePt t="29191" x="3232150" y="3911600"/>
          <p14:tracePt t="29206" x="3232150" y="3841750"/>
          <p14:tracePt t="29208" x="3232150" y="3822700"/>
          <p14:tracePt t="29223" x="3232150" y="3797300"/>
          <p14:tracePt t="29240" x="3232150" y="3784600"/>
          <p14:tracePt t="29272" x="3238500" y="3803650"/>
          <p14:tracePt t="29280" x="3244850" y="3860800"/>
          <p14:tracePt t="29290" x="3263900" y="3956050"/>
          <p14:tracePt t="29307" x="3282950" y="4159250"/>
          <p14:tracePt t="29323" x="3282950" y="4318000"/>
          <p14:tracePt t="29340" x="3282950" y="4400550"/>
          <p14:tracePt t="29357" x="3282950" y="4425950"/>
          <p14:tracePt t="29374" x="3282950" y="4438650"/>
          <p14:tracePt t="29433" x="3289300" y="4432300"/>
          <p14:tracePt t="29440" x="3295650" y="4394200"/>
          <p14:tracePt t="29448" x="3302000" y="4349750"/>
          <p14:tracePt t="29456" x="3302000" y="4292600"/>
          <p14:tracePt t="29473" x="3314700" y="4165600"/>
          <p14:tracePt t="29490" x="3314700" y="4057650"/>
          <p14:tracePt t="29507" x="3340100" y="3930650"/>
          <p14:tracePt t="29523" x="3359150" y="3810000"/>
          <p14:tracePt t="29540" x="3384550" y="3708400"/>
          <p14:tracePt t="29556" x="3397250" y="3670300"/>
          <p14:tracePt t="29610" x="3409950" y="3695700"/>
          <p14:tracePt t="29617" x="3422650" y="3752850"/>
          <p14:tracePt t="29625" x="3435350" y="3829050"/>
          <p14:tracePt t="29640" x="3460750" y="3981450"/>
          <p14:tracePt t="29657" x="3479800" y="4089400"/>
          <p14:tracePt t="29673" x="3498850" y="4140200"/>
          <p14:tracePt t="29690" x="3498850" y="4146550"/>
          <p14:tracePt t="29752" x="3505200" y="4152900"/>
          <p14:tracePt t="29760" x="3505200" y="4146550"/>
          <p14:tracePt t="29769" x="3511550" y="4127500"/>
          <p14:tracePt t="29778" x="3517900" y="4089400"/>
          <p14:tracePt t="29790" x="3524250" y="4057650"/>
          <p14:tracePt t="29806" x="3536950" y="3987800"/>
          <p14:tracePt t="29810" x="3543300" y="3962400"/>
          <p14:tracePt t="29823" x="3543300" y="3956050"/>
          <p14:tracePt t="29840" x="3543300" y="3937000"/>
          <p14:tracePt t="30004" x="3543300" y="3949700"/>
          <p14:tracePt t="30009" x="3543300" y="3975100"/>
          <p14:tracePt t="30024" x="3543300" y="4019550"/>
          <p14:tracePt t="30040" x="3543300" y="4057650"/>
          <p14:tracePt t="30057" x="3543300" y="4089400"/>
          <p14:tracePt t="30106" x="3549650" y="4095750"/>
          <p14:tracePt t="30120" x="3562350" y="4095750"/>
          <p14:tracePt t="30129" x="3568700" y="4083050"/>
          <p14:tracePt t="30140" x="3575050" y="4044950"/>
          <p14:tracePt t="30157" x="3587750" y="3968750"/>
          <p14:tracePt t="30174" x="3600450" y="3867150"/>
          <p14:tracePt t="30190" x="3613150" y="3797300"/>
          <p14:tracePt t="30192" x="3613150" y="3784600"/>
          <p14:tracePt t="30206" x="3613150" y="3771900"/>
          <p14:tracePt t="30224" x="3613150" y="3765550"/>
          <p14:tracePt t="30257" x="3619500" y="3797300"/>
          <p14:tracePt t="30273" x="3651250" y="3917950"/>
          <p14:tracePt t="30290" x="3676650" y="4038600"/>
          <p14:tracePt t="30306" x="3689350" y="4083050"/>
          <p14:tracePt t="30323" x="3689350" y="4089400"/>
          <p14:tracePt t="30357" x="3695700" y="4095750"/>
          <p14:tracePt t="30373" x="3702050" y="4089400"/>
          <p14:tracePt t="30390" x="3714750" y="4057650"/>
          <p14:tracePt t="30406" x="3721100" y="4032250"/>
          <p14:tracePt t="30408" x="3727450" y="4013200"/>
          <p14:tracePt t="30423" x="3733800" y="4000500"/>
          <p14:tracePt t="30440" x="3746500" y="3994150"/>
          <p14:tracePt t="30456" x="3829050" y="4000500"/>
          <p14:tracePt t="30473" x="4083050" y="4102100"/>
          <p14:tracePt t="30489" x="4806950" y="4375150"/>
          <p14:tracePt t="30506" x="5867400" y="4781550"/>
          <p14:tracePt t="30523" x="7086600" y="5105400"/>
          <p14:tracePt t="30539" x="8337550" y="5365750"/>
          <p14:tracePt t="30556" x="9290050" y="5562600"/>
          <p14:tracePt t="30573" x="9753600" y="5651500"/>
          <p14:tracePt t="30590" x="9874250" y="5670550"/>
          <p14:tracePt t="30593" x="9886950" y="5676900"/>
          <p14:tracePt t="30625" x="9893300" y="5683250"/>
          <p14:tracePt t="30641" x="9893300" y="5689600"/>
          <p14:tracePt t="30656" x="9893300" y="5702300"/>
          <p14:tracePt t="30673" x="9874250" y="5721350"/>
          <p14:tracePt t="30689" x="9867900" y="5740400"/>
          <p14:tracePt t="30706" x="9861550" y="5746750"/>
          <p14:tracePt t="30723" x="9855200" y="5746750"/>
          <p14:tracePt t="30739" x="9848850" y="5746750"/>
          <p14:tracePt t="30776" x="9842500" y="5759450"/>
          <p14:tracePt t="30785" x="9842500" y="5765800"/>
          <p14:tracePt t="30795" x="9880600" y="5778500"/>
          <p14:tracePt t="30806" x="9912350" y="5791200"/>
          <p14:tracePt t="30823" x="9988550" y="5822950"/>
          <p14:tracePt t="30840" x="10007600" y="5829300"/>
          <p14:tracePt t="30865" x="10001250" y="5829300"/>
          <p14:tracePt t="30874" x="9931400" y="5829300"/>
          <p14:tracePt t="30890" x="9740900" y="5797550"/>
          <p14:tracePt t="30906" x="9518650" y="5797550"/>
          <p14:tracePt t="30923" x="9328150" y="5810250"/>
          <p14:tracePt t="30939" x="9271000" y="5822950"/>
          <p14:tracePt t="30956" x="9264650" y="5822950"/>
          <p14:tracePt t="31040" x="9277350" y="5822950"/>
          <p14:tracePt t="31050" x="9296400" y="5822950"/>
          <p14:tracePt t="31056" x="9309100" y="5822950"/>
          <p14:tracePt t="31073" x="9353550" y="5822950"/>
          <p14:tracePt t="31090" x="9423400" y="5822950"/>
          <p14:tracePt t="31106" x="9493250" y="5822950"/>
          <p14:tracePt t="31123" x="9512300" y="5822950"/>
          <p14:tracePt t="31139" x="9518650" y="5822950"/>
          <p14:tracePt t="31523" x="9505950" y="5822950"/>
          <p14:tracePt t="31533" x="9474200" y="5822950"/>
          <p14:tracePt t="31540" x="9423400" y="5822950"/>
          <p14:tracePt t="31556" x="9271000" y="5822950"/>
          <p14:tracePt t="31572" x="9144000" y="5848350"/>
          <p14:tracePt t="31590" x="9112250" y="5854700"/>
          <p14:tracePt t="31606" x="9105900" y="5854700"/>
          <p14:tracePt t="31623" x="9105900" y="5867400"/>
          <p14:tracePt t="31640" x="9175750" y="5880100"/>
          <p14:tracePt t="31656" x="9220200" y="5886450"/>
          <p14:tracePt t="31673" x="9258300" y="5886450"/>
          <p14:tracePt t="31689" x="9296400" y="5886450"/>
          <p14:tracePt t="31706" x="9347200" y="5886450"/>
          <p14:tracePt t="31722" x="9378950" y="5886450"/>
          <p14:tracePt t="31739" x="9404350" y="5886450"/>
          <p14:tracePt t="31756" x="9417050" y="5886450"/>
          <p14:tracePt t="31794" x="9404350" y="5880100"/>
          <p14:tracePt t="31806" x="9366250" y="5867400"/>
          <p14:tracePt t="31822" x="9226550" y="5842000"/>
          <p14:tracePt t="31840" x="9061450" y="5816600"/>
          <p14:tracePt t="31856" x="9029700" y="5816600"/>
          <p14:tracePt t="31873" x="9017000" y="5816600"/>
          <p14:tracePt t="31913" x="9029700" y="5816600"/>
          <p14:tracePt t="31922" x="9061450" y="5822950"/>
          <p14:tracePt t="31939" x="9156700" y="5835650"/>
          <p14:tracePt t="31956" x="9264650" y="5835650"/>
          <p14:tracePt t="31972" x="9340850" y="5835650"/>
          <p14:tracePt t="31989" x="9366250" y="5835650"/>
          <p14:tracePt t="32024" x="9359900" y="5835650"/>
          <p14:tracePt t="32039" x="9315450" y="5835650"/>
          <p14:tracePt t="32056" x="9067800" y="5791200"/>
          <p14:tracePt t="32072" x="8832850" y="5765800"/>
          <p14:tracePt t="32089" x="8661400" y="5740400"/>
          <p14:tracePt t="32106" x="8636000" y="5734050"/>
          <p14:tracePt t="32122" x="8623300" y="5734050"/>
          <p14:tracePt t="32155" x="8642350" y="5734050"/>
          <p14:tracePt t="32173" x="8712200" y="5734050"/>
          <p14:tracePt t="32189" x="8807450" y="5734050"/>
          <p14:tracePt t="32206" x="8896350" y="5734050"/>
          <p14:tracePt t="32222" x="8953500" y="5734050"/>
          <p14:tracePt t="32239" x="8978900" y="5734050"/>
          <p14:tracePt t="32240" x="8985250" y="5734050"/>
          <p14:tracePt t="32289" x="8978900" y="5734050"/>
          <p14:tracePt t="32299" x="8966200" y="5734050"/>
          <p14:tracePt t="32305" x="8940800" y="5727700"/>
          <p14:tracePt t="32322" x="8921750" y="5727700"/>
          <p14:tracePt t="32339" x="8909050" y="5727700"/>
          <p14:tracePt t="32538" x="8902700" y="5721350"/>
          <p14:tracePt t="32545" x="8890000" y="5721350"/>
          <p14:tracePt t="32545" x="0" y="0"/>
        </p14:tracePtLst>
        <p14:tracePtLst>
          <p14:tracePt t="33146" x="2825750" y="3854450"/>
          <p14:tracePt t="33209" x="2825750" y="3860800"/>
          <p14:tracePt t="33221" x="2838450" y="3873500"/>
          <p14:tracePt t="33226" x="2870200" y="3879850"/>
          <p14:tracePt t="33239" x="2933700" y="3892550"/>
          <p14:tracePt t="33256" x="3251200" y="3956050"/>
          <p14:tracePt t="33272" x="3448050" y="3968750"/>
          <p14:tracePt t="33289" x="3575050" y="3968750"/>
          <p14:tracePt t="33305" x="3625850" y="3968750"/>
          <p14:tracePt t="33322" x="3632200" y="3968750"/>
          <p14:tracePt t="33458" x="3613150" y="3968750"/>
          <p14:tracePt t="33470" x="3568700" y="3968750"/>
          <p14:tracePt t="33478" x="3492500" y="3968750"/>
          <p14:tracePt t="33489" x="3333750" y="3968750"/>
          <p14:tracePt t="33505" x="3175000" y="3968750"/>
          <p14:tracePt t="33522" x="3067050" y="3968750"/>
          <p14:tracePt t="33538" x="3048000" y="3968750"/>
          <p14:tracePt t="33555" x="3041650" y="3968750"/>
          <p14:tracePt t="33642" x="3060700" y="3968750"/>
          <p14:tracePt t="33651" x="3098800" y="3968750"/>
          <p14:tracePt t="33660" x="3143250" y="3968750"/>
          <p14:tracePt t="33673" x="3238500" y="3962400"/>
          <p14:tracePt t="33690" x="3308350" y="3949700"/>
          <p14:tracePt t="33705" x="3327400" y="3943350"/>
          <p14:tracePt t="33722" x="3340100" y="3937000"/>
          <p14:tracePt t="33755" x="3346450" y="3930650"/>
          <p14:tracePt t="33772" x="3340100" y="3905250"/>
          <p14:tracePt t="33789" x="3314700" y="3867150"/>
          <p14:tracePt t="33805" x="3282950" y="3841750"/>
          <p14:tracePt t="33809" x="3270250" y="3829050"/>
          <p14:tracePt t="33822" x="3257550" y="3816350"/>
          <p14:tracePt t="33839" x="3238500" y="3797300"/>
          <p14:tracePt t="33856" x="3225800" y="3771900"/>
          <p14:tracePt t="33859" x="3213100" y="3759200"/>
          <p14:tracePt t="33873" x="3200400" y="3746500"/>
          <p14:tracePt t="33889" x="3200400" y="3740150"/>
          <p14:tracePt t="33906" x="3187700" y="3721100"/>
          <p14:tracePt t="33940" x="3181350" y="3714750"/>
          <p14:tracePt t="33955" x="3162300" y="3702050"/>
          <p14:tracePt t="33972" x="3162300" y="3695700"/>
          <p14:tracePt t="33989" x="3149600" y="3689350"/>
          <p14:tracePt t="34073" x="3149600" y="3695700"/>
          <p14:tracePt t="34081" x="3149600" y="3727450"/>
          <p14:tracePt t="34089" x="3149600" y="3759200"/>
          <p14:tracePt t="34106" x="3149600" y="3822700"/>
          <p14:tracePt t="34123" x="3149600" y="3867150"/>
          <p14:tracePt t="34139" x="3149600" y="3879850"/>
          <p14:tracePt t="34155" x="3149600" y="3886200"/>
          <p14:tracePt t="34241" x="3155950" y="3886200"/>
          <p14:tracePt t="34251" x="3175000" y="3867150"/>
          <p14:tracePt t="34257" x="3194050" y="3829050"/>
          <p14:tracePt t="34272" x="3244850" y="3727450"/>
          <p14:tracePt t="34289" x="3321050" y="3600450"/>
          <p14:tracePt t="34305" x="3371850" y="3454400"/>
          <p14:tracePt t="34322" x="3384550" y="3314700"/>
          <p14:tracePt t="34339" x="3384550" y="3219450"/>
          <p14:tracePt t="34356" x="3378200" y="3098800"/>
          <p14:tracePt t="34373" x="3359150" y="3003550"/>
          <p14:tracePt t="34389" x="3340100" y="2914650"/>
          <p14:tracePt t="34392" x="3327400" y="2876550"/>
          <p14:tracePt t="34406" x="3314700" y="2838450"/>
          <p14:tracePt t="34422" x="3308350" y="2794000"/>
          <p14:tracePt t="34440" x="3308350" y="2774950"/>
          <p14:tracePt t="34455" x="3308350" y="2768600"/>
          <p14:tracePt t="34523" x="3308350" y="2774950"/>
          <p14:tracePt t="34534" x="3302000" y="2794000"/>
          <p14:tracePt t="34546" x="3295650" y="2838450"/>
          <p14:tracePt t="34550" x="3276600" y="2908300"/>
          <p14:tracePt t="34563" x="3270250" y="3073400"/>
          <p14:tracePt t="34572" x="3270250" y="3181350"/>
          <p14:tracePt t="34588" x="3270250" y="3371850"/>
          <p14:tracePt t="34605" x="3276600" y="3517900"/>
          <p14:tracePt t="34609" x="3289300" y="3556000"/>
          <p14:tracePt t="34622" x="3295650" y="3575050"/>
          <p14:tracePt t="34639" x="3302000" y="3594100"/>
          <p14:tracePt t="34655" x="3327400" y="3594100"/>
          <p14:tracePt t="34672" x="3384550" y="3524250"/>
          <p14:tracePt t="34688" x="3448050" y="3403600"/>
          <p14:tracePt t="34705" x="3492500" y="3276600"/>
          <p14:tracePt t="34721" x="3511550" y="3225800"/>
          <p14:tracePt t="34738" x="3511550" y="3219450"/>
          <p14:tracePt t="34755" x="3517900" y="3213100"/>
          <p14:tracePt t="34788" x="3492500" y="3257550"/>
          <p14:tracePt t="34805" x="3435350" y="3403600"/>
          <p14:tracePt t="34809" x="3409950" y="3498850"/>
          <p14:tracePt t="34822" x="3371850" y="3600450"/>
          <p14:tracePt t="34838" x="3327400" y="3790950"/>
          <p14:tracePt t="34857" x="3295650" y="4019550"/>
          <p14:tracePt t="34873" x="3289300" y="4127500"/>
          <p14:tracePt t="34889" x="3289300" y="4210050"/>
          <p14:tracePt t="34906" x="3289300" y="4267200"/>
          <p14:tracePt t="34923" x="3295650" y="4292600"/>
          <p14:tracePt t="34955" x="3302000" y="4292600"/>
          <p14:tracePt t="34972" x="3314700" y="4292600"/>
          <p14:tracePt t="34988" x="3352800" y="4260850"/>
          <p14:tracePt t="35005" x="3403600" y="4197350"/>
          <p14:tracePt t="35022" x="3479800" y="4121150"/>
          <p14:tracePt t="35024" x="3530600" y="4076700"/>
          <p14:tracePt t="35038" x="3575050" y="4038600"/>
          <p14:tracePt t="35055" x="3670300" y="3981450"/>
          <p14:tracePt t="35058" x="3721100" y="3968750"/>
          <p14:tracePt t="35072" x="3746500" y="3949700"/>
          <p14:tracePt t="35088" x="3752850" y="3943350"/>
          <p14:tracePt t="35154" x="3759200" y="3943350"/>
          <p14:tracePt t="35162" x="3771900" y="3937000"/>
          <p14:tracePt t="35171" x="3784600" y="3937000"/>
          <p14:tracePt t="35191" x="3829050" y="3930650"/>
          <p14:tracePt t="35206" x="3898900" y="3911600"/>
          <p14:tracePt t="35209" x="3937000" y="3905250"/>
          <p14:tracePt t="35221" x="3975100" y="3892550"/>
          <p14:tracePt t="35239" x="4019550" y="3873500"/>
          <p14:tracePt t="35255" x="4057650" y="3860800"/>
          <p14:tracePt t="35257" x="4064000" y="3854450"/>
          <p14:tracePt t="35272" x="4070350" y="3841750"/>
          <p14:tracePt t="35288" x="4083050" y="3829050"/>
          <p14:tracePt t="35321" x="4083050" y="3822700"/>
          <p14:tracePt t="35338" x="4083050" y="3816350"/>
          <p14:tracePt t="35356" x="4083050" y="3803650"/>
          <p14:tracePt t="35373" x="4083050" y="3790950"/>
          <p14:tracePt t="35389" x="4083050" y="3778250"/>
          <p14:tracePt t="35394" x="4083050" y="3771900"/>
          <p14:tracePt t="35406" x="4083050" y="3752850"/>
          <p14:tracePt t="35457" x="4076700" y="3759200"/>
          <p14:tracePt t="35466" x="4070350" y="3790950"/>
          <p14:tracePt t="35473" x="4064000" y="3835400"/>
          <p14:tracePt t="35488" x="4044950" y="3956050"/>
          <p14:tracePt t="35505" x="4044950" y="4013200"/>
          <p14:tracePt t="35521" x="4044950" y="4038600"/>
          <p14:tracePt t="35538" x="4044950" y="4057650"/>
          <p14:tracePt t="35578" x="4057650" y="4057650"/>
          <p14:tracePt t="35588" x="4057650" y="4051300"/>
          <p14:tracePt t="35606" x="4070350" y="4038600"/>
          <p14:tracePt t="35622" x="4076700" y="3987800"/>
          <p14:tracePt t="35640" x="4076700" y="3930650"/>
          <p14:tracePt t="35656" x="4076700" y="3867150"/>
          <p14:tracePt t="35673" x="4089400" y="3784600"/>
          <p14:tracePt t="35689" x="4089400" y="3759200"/>
          <p14:tracePt t="35705" x="4089400" y="3752850"/>
          <p14:tracePt t="35760" x="4089400" y="3759200"/>
          <p14:tracePt t="35769" x="4089400" y="3778250"/>
          <p14:tracePt t="35780" x="4089400" y="3797300"/>
          <p14:tracePt t="35798" x="4089400" y="3803650"/>
          <p14:tracePt t="35805" x="4089400" y="3810000"/>
          <p14:tracePt t="35987" x="4095750" y="3810000"/>
          <p14:tracePt t="36044" x="4095750" y="3822700"/>
          <p14:tracePt t="36053" x="4095750" y="3867150"/>
          <p14:tracePt t="36064" x="4095750" y="3937000"/>
          <p14:tracePt t="36072" x="4095750" y="4140200"/>
          <p14:tracePt t="36088" x="4095750" y="4330700"/>
          <p14:tracePt t="36104" x="4095750" y="4464050"/>
          <p14:tracePt t="36121" x="4095750" y="4521200"/>
          <p14:tracePt t="36138" x="4095750" y="4546600"/>
          <p14:tracePt t="36154" x="4102100" y="4559300"/>
          <p14:tracePt t="36188" x="4102100" y="4565650"/>
          <p14:tracePt t="36205" x="4108450" y="4584700"/>
          <p14:tracePt t="36221" x="4108450" y="4597400"/>
          <p14:tracePt t="36320" x="4114800" y="4591050"/>
          <p14:tracePt t="36498" x="4121150" y="4584700"/>
          <p14:tracePt t="36498" x="0" y="0"/>
        </p14:tracePtLst>
        <p14:tracePtLst>
          <p14:tracePt t="36874" x="4692650" y="3606800"/>
          <p14:tracePt t="36896" x="4686300" y="3600450"/>
          <p14:tracePt t="36905" x="4673600" y="3600450"/>
          <p14:tracePt t="36913" x="4660900" y="3613150"/>
          <p14:tracePt t="36921" x="4641850" y="3644900"/>
          <p14:tracePt t="36937" x="4591050" y="3752850"/>
          <p14:tracePt t="36954" x="4540250" y="3898900"/>
          <p14:tracePt t="36971" x="4489450" y="4070350"/>
          <p14:tracePt t="36987" x="4457700" y="4267200"/>
          <p14:tracePt t="37004" x="4445000" y="4413250"/>
          <p14:tracePt t="37021" x="4451350" y="4521200"/>
          <p14:tracePt t="37037" x="4464050" y="4622800"/>
          <p14:tracePt t="37054" x="4495800" y="4692650"/>
          <p14:tracePt t="37071" x="4521200" y="4762500"/>
          <p14:tracePt t="37088" x="4572000" y="4845050"/>
          <p14:tracePt t="37104" x="4584700" y="4870450"/>
          <p14:tracePt t="37121" x="4597400" y="4883150"/>
          <p14:tracePt t="37138" x="4603750" y="4889500"/>
          <p14:tracePt t="37273" x="4603750" y="4883150"/>
          <p14:tracePt t="37282" x="4603750" y="4876800"/>
          <p14:tracePt t="37283" x="0" y="0"/>
        </p14:tracePtLst>
        <p14:tracePtLst>
          <p14:tracePt t="38204" x="10191750" y="3683000"/>
          <p14:tracePt t="38220" x="10217150" y="3714750"/>
          <p14:tracePt t="38237" x="10236200" y="3778250"/>
          <p14:tracePt t="38254" x="10274300" y="3867150"/>
          <p14:tracePt t="38257" x="10299700" y="3917950"/>
          <p14:tracePt t="38270" x="10325100" y="3975100"/>
          <p14:tracePt t="38287" x="10356850" y="4095750"/>
          <p14:tracePt t="38304" x="10407650" y="4311650"/>
          <p14:tracePt t="38320" x="10414000" y="4451350"/>
          <p14:tracePt t="38337" x="10401300" y="4559300"/>
          <p14:tracePt t="38354" x="10375900" y="4635500"/>
          <p14:tracePt t="38370" x="10356850" y="4686300"/>
          <p14:tracePt t="38388" x="10344150" y="4705350"/>
          <p14:tracePt t="38404" x="10344150" y="4718050"/>
          <p14:tracePt t="38449" x="0" y="0"/>
        </p14:tracePtLst>
        <p14:tracePtLst>
          <p14:tracePt t="39330" x="4654550" y="3651250"/>
          <p14:tracePt t="39336" x="4641850" y="3676650"/>
          <p14:tracePt t="39346" x="4629150" y="3714750"/>
          <p14:tracePt t="39353" x="4610100" y="3771900"/>
          <p14:tracePt t="39371" x="4578350" y="3898900"/>
          <p14:tracePt t="39387" x="4552950" y="4064000"/>
          <p14:tracePt t="39404" x="4546600" y="4229100"/>
          <p14:tracePt t="39420" x="4546600" y="4400550"/>
          <p14:tracePt t="39437" x="4546600" y="4527550"/>
          <p14:tracePt t="39440" x="4546600" y="4603750"/>
          <p14:tracePt t="39453" x="4552950" y="4648200"/>
          <p14:tracePt t="39470" x="4584700" y="4730750"/>
          <p14:tracePt t="39473" x="4597400" y="4756150"/>
          <p14:tracePt t="39487" x="4616450" y="4781550"/>
          <p14:tracePt t="39504" x="4660900" y="4826000"/>
          <p14:tracePt t="39520" x="4686300" y="4832350"/>
          <p14:tracePt t="39537" x="4711700" y="4845050"/>
          <p14:tracePt t="39553" x="4724400" y="4851400"/>
          <p14:tracePt t="39570" x="4730750" y="4851400"/>
          <p14:tracePt t="39601" x="4743450" y="4851400"/>
          <p14:tracePt t="39610" x="4768850" y="4851400"/>
          <p14:tracePt t="39620" x="4794250" y="4838700"/>
          <p14:tracePt t="39620" x="0" y="0"/>
        </p14:tracePtLst>
        <p14:tracePtLst>
          <p14:tracePt t="40301" x="9734550" y="3625850"/>
          <p14:tracePt t="40310" x="9759950" y="3657600"/>
          <p14:tracePt t="40321" x="9848850" y="3752850"/>
          <p14:tracePt t="40336" x="9950450" y="3873500"/>
          <p14:tracePt t="40353" x="10045700" y="3987800"/>
          <p14:tracePt t="40370" x="10102850" y="4114800"/>
          <p14:tracePt t="40387" x="10140950" y="4216400"/>
          <p14:tracePt t="40404" x="10166350" y="4305300"/>
          <p14:tracePt t="40420" x="10166350" y="4362450"/>
          <p14:tracePt t="40436" x="10160000" y="4413250"/>
          <p14:tracePt t="40454" x="10160000" y="4438650"/>
          <p14:tracePt t="40470" x="10147300" y="4470400"/>
          <p14:tracePt t="40474" x="10147300" y="4476750"/>
          <p14:tracePt t="40486" x="10140950" y="4502150"/>
          <p14:tracePt t="40503" x="10128250" y="4527550"/>
          <p14:tracePt t="40520" x="10128250" y="4540250"/>
          <p14:tracePt t="40664" x="0" y="0"/>
        </p14:tracePtLst>
        <p14:tracePtLst>
          <p14:tracePt t="41347" x="4908550" y="3663950"/>
          <p14:tracePt t="41352" x="4895850" y="3676650"/>
          <p14:tracePt t="41360" x="4876800" y="3683000"/>
          <p14:tracePt t="41369" x="4864100" y="3695700"/>
          <p14:tracePt t="41386" x="4832350" y="3714750"/>
          <p14:tracePt t="41403" x="4813300" y="3733800"/>
          <p14:tracePt t="41419" x="4781550" y="3746500"/>
          <p14:tracePt t="41436" x="4762500" y="3765550"/>
          <p14:tracePt t="41453" x="4737100" y="3784600"/>
          <p14:tracePt t="41469" x="4724400" y="3810000"/>
          <p14:tracePt t="41486" x="4705350" y="3835400"/>
          <p14:tracePt t="41502" x="4699000" y="3860800"/>
          <p14:tracePt t="41504" x="4692650" y="3873500"/>
          <p14:tracePt t="41519" x="4686300" y="3898900"/>
          <p14:tracePt t="41536" x="4679950" y="3924300"/>
          <p14:tracePt t="41552" x="4667250" y="3956050"/>
          <p14:tracePt t="41569" x="4667250" y="4000500"/>
          <p14:tracePt t="41586" x="4667250" y="4044950"/>
          <p14:tracePt t="41602" x="4667250" y="4095750"/>
          <p14:tracePt t="41619" x="4667250" y="4127500"/>
          <p14:tracePt t="41636" x="4667250" y="4159250"/>
          <p14:tracePt t="41653" x="4667250" y="4210050"/>
          <p14:tracePt t="41669" x="4667250" y="4267200"/>
          <p14:tracePt t="41686" x="4667250" y="4330700"/>
          <p14:tracePt t="41689" x="4667250" y="4362450"/>
          <p14:tracePt t="41703" x="4667250" y="4394200"/>
          <p14:tracePt t="41720" x="4679950" y="4527550"/>
          <p14:tracePt t="41736" x="4699000" y="4597400"/>
          <p14:tracePt t="41752" x="4718050" y="4648200"/>
          <p14:tracePt t="41769" x="4737100" y="4686300"/>
          <p14:tracePt t="41786" x="4749800" y="4705350"/>
          <p14:tracePt t="41802" x="4756150" y="4711700"/>
          <p14:tracePt t="41929" x="4762500" y="4711700"/>
          <p14:tracePt t="41929" x="0" y="0"/>
        </p14:tracePtLst>
        <p14:tracePtLst>
          <p14:tracePt t="42617" x="9867900" y="3429000"/>
          <p14:tracePt t="42664" x="9861550" y="3429000"/>
          <p14:tracePt t="42681" x="9874250" y="3454400"/>
          <p14:tracePt t="42689" x="9899650" y="3479800"/>
          <p14:tracePt t="42696" x="9937750" y="3517900"/>
          <p14:tracePt t="42705" x="9988550" y="3568700"/>
          <p14:tracePt t="42719" x="10052050" y="3638550"/>
          <p14:tracePt t="42736" x="10255250" y="3879850"/>
          <p14:tracePt t="42752" x="10356850" y="4025900"/>
          <p14:tracePt t="42769" x="10445750" y="4159250"/>
          <p14:tracePt t="42785" x="10490200" y="4254500"/>
          <p14:tracePt t="42802" x="10509250" y="4305300"/>
          <p14:tracePt t="42819" x="10515600" y="4330700"/>
          <p14:tracePt t="42835" x="10515600" y="4381500"/>
          <p14:tracePt t="42852" x="10515600" y="4445000"/>
          <p14:tracePt t="42869" x="10509250" y="4502150"/>
          <p14:tracePt t="42886" x="10496550" y="4552950"/>
          <p14:tracePt t="42903" x="10471150" y="4597400"/>
          <p14:tracePt t="42905" x="10452100" y="4616450"/>
          <p14:tracePt t="42919" x="10439400" y="4641850"/>
          <p14:tracePt t="42936" x="10382250" y="4692650"/>
          <p14:tracePt t="42952" x="10331450" y="4737100"/>
          <p14:tracePt t="42969" x="10306050" y="4775200"/>
          <p14:tracePt t="42985" x="10287000" y="4800600"/>
          <p14:tracePt t="43002" x="10280650" y="4813300"/>
          <p14:tracePt t="43688" x="0" y="0"/>
        </p14:tracePtLst>
        <p14:tracePtLst>
          <p14:tracePt t="46083" x="3873500" y="3619500"/>
          <p14:tracePt t="46120" x="3867150" y="3619500"/>
          <p14:tracePt t="46138" x="3867150" y="3638550"/>
          <p14:tracePt t="46145" x="3867150" y="3657600"/>
          <p14:tracePt t="46153" x="3867150" y="3689350"/>
          <p14:tracePt t="46168" x="3867150" y="3778250"/>
          <p14:tracePt t="46185" x="3867150" y="3886200"/>
          <p14:tracePt t="46201" x="3873500" y="4025900"/>
          <p14:tracePt t="46218" x="3892550" y="4171950"/>
          <p14:tracePt t="46234" x="3917950" y="4305300"/>
          <p14:tracePt t="46251" x="3943350" y="4425950"/>
          <p14:tracePt t="46267" x="3949700" y="4495800"/>
          <p14:tracePt t="46284" x="3956050" y="4540250"/>
          <p14:tracePt t="46301" x="3962400" y="4552950"/>
          <p14:tracePt t="46317" x="3962400" y="4565650"/>
          <p14:tracePt t="46353" x="3962400" y="4572000"/>
          <p14:tracePt t="46384" x="3975100" y="4572000"/>
          <p14:tracePt t="46393" x="3975100" y="4552950"/>
          <p14:tracePt t="46401" x="3981450" y="4514850"/>
          <p14:tracePt t="46418" x="4019550" y="4419600"/>
          <p14:tracePt t="46434" x="4051300" y="4292600"/>
          <p14:tracePt t="46451" x="4076700" y="4121150"/>
          <p14:tracePt t="46468" x="4089400" y="3949700"/>
          <p14:tracePt t="46485" x="4089400" y="3778250"/>
          <p14:tracePt t="46501" x="4089400" y="3651250"/>
          <p14:tracePt t="46517" x="4089400" y="3556000"/>
          <p14:tracePt t="46534" x="4089400" y="3530600"/>
          <p14:tracePt t="46551" x="4089400" y="3524250"/>
          <p14:tracePt t="46592" x="4089400" y="3536950"/>
          <p14:tracePt t="46601" x="4083050" y="3587750"/>
          <p14:tracePt t="46610" x="4083050" y="3651250"/>
          <p14:tracePt t="46618" x="4070350" y="3765550"/>
          <p14:tracePt t="46634" x="4070350" y="3975100"/>
          <p14:tracePt t="46651" x="4070350" y="4197350"/>
          <p14:tracePt t="46668" x="4070350" y="4387850"/>
          <p14:tracePt t="46685" x="4070350" y="4483100"/>
          <p14:tracePt t="46701" x="4070350" y="4514850"/>
          <p14:tracePt t="46718" x="4070350" y="4521200"/>
          <p14:tracePt t="46753" x="4070350" y="4514850"/>
          <p14:tracePt t="46768" x="4089400" y="4425950"/>
          <p14:tracePt t="46784" x="4108450" y="4292600"/>
          <p14:tracePt t="46801" x="4121150" y="4146550"/>
          <p14:tracePt t="46818" x="4146550" y="3956050"/>
          <p14:tracePt t="46834" x="4146550" y="3816350"/>
          <p14:tracePt t="46851" x="4146550" y="3733800"/>
          <p14:tracePt t="46867" x="4146550" y="3708400"/>
          <p14:tracePt t="46884" x="4146550" y="3702050"/>
          <p14:tracePt t="46922" x="4140200" y="3727450"/>
          <p14:tracePt t="46936" x="4133850" y="3784600"/>
          <p14:tracePt t="46952" x="4114800" y="4025900"/>
          <p14:tracePt t="46969" x="4114800" y="4184650"/>
          <p14:tracePt t="46986" x="4114800" y="4311650"/>
          <p14:tracePt t="47001" x="4121150" y="4413250"/>
          <p14:tracePt t="47019" x="4127500" y="4445000"/>
          <p14:tracePt t="47057" x="4133850" y="4451350"/>
          <p14:tracePt t="47068" x="4140200" y="4451350"/>
          <p14:tracePt t="47084" x="4159250" y="4394200"/>
          <p14:tracePt t="47101" x="4178300" y="4273550"/>
          <p14:tracePt t="47118" x="4203700" y="4133850"/>
          <p14:tracePt t="47122" x="4203700" y="4070350"/>
          <p14:tracePt t="47134" x="4203700" y="4000500"/>
          <p14:tracePt t="47151" x="4216400" y="3892550"/>
          <p14:tracePt t="47156" x="4216400" y="3848100"/>
          <p14:tracePt t="47169" x="4210050" y="3803650"/>
          <p14:tracePt t="47186" x="4210050" y="3797300"/>
          <p14:tracePt t="47220" x="4203700" y="3810000"/>
          <p14:tracePt t="47235" x="4184650" y="3956050"/>
          <p14:tracePt t="47251" x="4165600" y="4248150"/>
          <p14:tracePt t="47268" x="4114800" y="4540250"/>
          <p14:tracePt t="47284" x="4095750" y="4660900"/>
          <p14:tracePt t="47301" x="4095750" y="4673600"/>
          <p14:tracePt t="47317" x="4095750" y="4679950"/>
          <p14:tracePt t="47337" x="4102100" y="4673600"/>
          <p14:tracePt t="47351" x="4114800" y="4660900"/>
          <p14:tracePt t="47368" x="4146550" y="4578350"/>
          <p14:tracePt t="47384" x="4159250" y="4470400"/>
          <p14:tracePt t="47400" x="4159250" y="4362450"/>
          <p14:tracePt t="47418" x="4178300" y="4203700"/>
          <p14:tracePt t="47435" x="4178300" y="4051300"/>
          <p14:tracePt t="47451" x="4184650" y="3892550"/>
          <p14:tracePt t="47468" x="4184650" y="3797300"/>
          <p14:tracePt t="47485" x="4184650" y="3765550"/>
          <p14:tracePt t="47488" x="4184650" y="3759200"/>
          <p14:tracePt t="47501" x="4184650" y="3752850"/>
          <p14:tracePt t="47530" x="4184650" y="3759200"/>
          <p14:tracePt t="47538" x="4184650" y="3797300"/>
          <p14:tracePt t="47551" x="4184650" y="3873500"/>
          <p14:tracePt t="47568" x="4184650" y="4178300"/>
          <p14:tracePt t="47584" x="4184650" y="4337050"/>
          <p14:tracePt t="47601" x="4178300" y="4445000"/>
          <p14:tracePt t="47617" x="4178300" y="4483100"/>
          <p14:tracePt t="47634" x="4178300" y="4502150"/>
          <p14:tracePt t="47692" x="4178300" y="4470400"/>
          <p14:tracePt t="47697" x="4184650" y="4438650"/>
          <p14:tracePt t="47706" x="4191000" y="4381500"/>
          <p14:tracePt t="47719" x="4197350" y="4337050"/>
          <p14:tracePt t="47735" x="4222750" y="4267200"/>
          <p14:tracePt t="47752" x="4222750" y="4229100"/>
          <p14:tracePt t="47826" x="4222750" y="4222750"/>
          <p14:tracePt t="47850" x="4229100" y="4222750"/>
          <p14:tracePt t="47859" x="4235450" y="4222750"/>
          <p14:tracePt t="47876" x="4241800" y="4222750"/>
          <p14:tracePt t="47884" x="4254500" y="4222750"/>
          <p14:tracePt t="47901" x="4273550" y="4222750"/>
          <p14:tracePt t="47918" x="4318000" y="4229100"/>
          <p14:tracePt t="47921" x="4343400" y="4241800"/>
          <p14:tracePt t="47935" x="4375150" y="4254500"/>
          <p14:tracePt t="47952" x="4476750" y="4286250"/>
          <p14:tracePt t="47968" x="4806950" y="4349750"/>
          <p14:tracePt t="47986" x="5137150" y="4362450"/>
          <p14:tracePt t="48001" x="5454650" y="4343400"/>
          <p14:tracePt t="48017" x="5645150" y="4298950"/>
          <p14:tracePt t="48034" x="5772150" y="4254500"/>
          <p14:tracePt t="48051" x="5835650" y="4216400"/>
          <p14:tracePt t="48067" x="5867400" y="4184650"/>
          <p14:tracePt t="48084" x="5886450" y="4159250"/>
          <p14:tracePt t="48101" x="5911850" y="4127500"/>
          <p14:tracePt t="48104" x="5918200" y="4108450"/>
          <p14:tracePt t="48117" x="5924550" y="4102100"/>
          <p14:tracePt t="48134" x="5956300" y="4083050"/>
          <p14:tracePt t="48136" x="5975350" y="4070350"/>
          <p14:tracePt t="48150" x="6000750" y="4064000"/>
          <p14:tracePt t="48168" x="6057900" y="4051300"/>
          <p14:tracePt t="48185" x="6210300" y="4019550"/>
          <p14:tracePt t="48201" x="6375400" y="3994150"/>
          <p14:tracePt t="48218" x="6527800" y="3962400"/>
          <p14:tracePt t="48234" x="6667500" y="3930650"/>
          <p14:tracePt t="48251" x="6743700" y="3911600"/>
          <p14:tracePt t="48268" x="6781800" y="3905250"/>
          <p14:tracePt t="48283" x="6788150" y="3905250"/>
          <p14:tracePt t="48300" x="6800850" y="3905250"/>
          <p14:tracePt t="48317" x="6807200" y="3905250"/>
          <p14:tracePt t="48334" x="6813550" y="3905250"/>
          <p14:tracePt t="48484" x="6800850" y="3905250"/>
          <p14:tracePt t="48490" x="6775450" y="3905250"/>
          <p14:tracePt t="48501" x="6743700" y="3905250"/>
          <p14:tracePt t="48519" x="6584950" y="3879850"/>
          <p14:tracePt t="48523" x="6477000" y="3860800"/>
          <p14:tracePt t="48534" x="6369050" y="3841750"/>
          <p14:tracePt t="48550" x="6197600" y="3822700"/>
          <p14:tracePt t="48553" x="6146800" y="3822700"/>
          <p14:tracePt t="48567" x="6102350" y="3822700"/>
          <p14:tracePt t="48584" x="6064250" y="3822700"/>
          <p14:tracePt t="48600" x="6057900" y="3822700"/>
          <p14:tracePt t="48617" x="6038850" y="3822700"/>
          <p14:tracePt t="48633" x="6026150" y="3822700"/>
          <p14:tracePt t="48770" x="6045200" y="3822700"/>
          <p14:tracePt t="48781" x="6083300" y="3822700"/>
          <p14:tracePt t="48789" x="6159500" y="3822700"/>
          <p14:tracePt t="48801" x="6388100" y="3822700"/>
          <p14:tracePt t="48817" x="6800850" y="3822700"/>
          <p14:tracePt t="48834" x="7277100" y="3822700"/>
          <p14:tracePt t="48850" x="7600950" y="3822700"/>
          <p14:tracePt t="48867" x="7797800" y="3797300"/>
          <p14:tracePt t="48884" x="7861300" y="3790950"/>
          <p14:tracePt t="48900" x="7880350" y="3790950"/>
          <p14:tracePt t="48918" x="7886700" y="3790950"/>
          <p14:tracePt t="49019" x="7880350" y="3790950"/>
          <p14:tracePt t="49025" x="7848600" y="3790950"/>
          <p14:tracePt t="49034" x="7823200" y="3790950"/>
          <p14:tracePt t="49051" x="7715250" y="3790950"/>
          <p14:tracePt t="49067" x="7562850" y="3790950"/>
          <p14:tracePt t="49084" x="7404100" y="3790950"/>
          <p14:tracePt t="49091" x="7327900" y="3790950"/>
          <p14:tracePt t="49100" x="7264400" y="3790950"/>
          <p14:tracePt t="49117" x="7207250" y="3790950"/>
          <p14:tracePt t="49134" x="7181850" y="3797300"/>
          <p14:tracePt t="49150" x="7175500" y="3797300"/>
          <p14:tracePt t="49225" x="7181850" y="3797300"/>
          <p14:tracePt t="49234" x="7207250" y="3803650"/>
          <p14:tracePt t="49241" x="7251700" y="3816350"/>
          <p14:tracePt t="49251" x="7296150" y="3822700"/>
          <p14:tracePt t="49268" x="7448550" y="3835400"/>
          <p14:tracePt t="49283" x="7594600" y="3835400"/>
          <p14:tracePt t="49300" x="7766050" y="3835400"/>
          <p14:tracePt t="49317" x="7893050" y="3835400"/>
          <p14:tracePt t="49334" x="7975600" y="3835400"/>
          <p14:tracePt t="49337" x="8001000" y="3835400"/>
          <p14:tracePt t="49350" x="8020050" y="3835400"/>
          <p14:tracePt t="49367" x="8045450" y="3841750"/>
          <p14:tracePt t="49383" x="8051800" y="3841750"/>
          <p14:tracePt t="49642" x="8045450" y="3841750"/>
          <p14:tracePt t="49649" x="8026400" y="3841750"/>
          <p14:tracePt t="49657" x="8013700" y="3835400"/>
          <p14:tracePt t="49658" x="0" y="0"/>
        </p14:tracePtLst>
        <p14:tracePtLst>
          <p14:tracePt t="52497" x="5054600" y="3810000"/>
          <p14:tracePt t="52569" x="5073650" y="3810000"/>
          <p14:tracePt t="52578" x="5105400" y="3810000"/>
          <p14:tracePt t="52585" x="5156200" y="3810000"/>
          <p14:tracePt t="52599" x="5219700" y="3810000"/>
          <p14:tracePt t="52616" x="5473700" y="3810000"/>
          <p14:tracePt t="52632" x="5695950" y="3810000"/>
          <p14:tracePt t="52649" x="5873750" y="3810000"/>
          <p14:tracePt t="52665" x="5930900" y="3810000"/>
          <p14:tracePt t="52682" x="5943600" y="3810000"/>
          <p14:tracePt t="52848" x="0" y="0"/>
        </p14:tracePtLst>
        <p14:tracePtLst>
          <p14:tracePt t="53541" x="5226050" y="3683000"/>
          <p14:tracePt t="53550" x="5219700" y="3683000"/>
          <p14:tracePt t="53567" x="5200650" y="3689350"/>
          <p14:tracePt t="53583" x="5194300" y="3702050"/>
          <p14:tracePt t="53586" x="5181600" y="3714750"/>
          <p14:tracePt t="53599" x="5175250" y="3721100"/>
          <p14:tracePt t="53616" x="5162550" y="3746500"/>
          <p14:tracePt t="53633" x="5162550" y="3765550"/>
          <p14:tracePt t="53649" x="5162550" y="3784600"/>
          <p14:tracePt t="53666" x="5162550" y="3810000"/>
          <p14:tracePt t="53682" x="5162550" y="3860800"/>
          <p14:tracePt t="53700" x="5187950" y="3892550"/>
          <p14:tracePt t="53716" x="5213350" y="3930650"/>
          <p14:tracePt t="53732" x="5245100" y="3956050"/>
          <p14:tracePt t="53749" x="5289550" y="3981450"/>
          <p14:tracePt t="53766" x="5314950" y="3981450"/>
          <p14:tracePt t="53769" x="5321300" y="3981450"/>
          <p14:tracePt t="53782" x="5340350" y="3981450"/>
          <p14:tracePt t="53799" x="5359400" y="3981450"/>
          <p14:tracePt t="53802" x="5372100" y="3981450"/>
          <p14:tracePt t="53815" x="5391150" y="3975100"/>
          <p14:tracePt t="53832" x="5403850" y="3943350"/>
          <p14:tracePt t="53849" x="5422900" y="3911600"/>
          <p14:tracePt t="53865" x="5429250" y="3873500"/>
          <p14:tracePt t="53882" x="5429250" y="3848100"/>
          <p14:tracePt t="53898" x="5429250" y="3822700"/>
          <p14:tracePt t="53915" x="5416550" y="3810000"/>
          <p14:tracePt t="53932" x="5397500" y="3797300"/>
          <p14:tracePt t="53949" x="5378450" y="3790950"/>
          <p14:tracePt t="53966" x="5372100" y="3784600"/>
          <p14:tracePt t="53982" x="5353050" y="3784600"/>
          <p14:tracePt t="53998" x="5340350" y="3784600"/>
          <p14:tracePt t="54016" x="5327650" y="3784600"/>
          <p14:tracePt t="54032" x="5321300" y="3784600"/>
          <p14:tracePt t="54048" x="5314950" y="3790950"/>
          <p14:tracePt t="54073" x="5308600" y="3803650"/>
          <p14:tracePt t="54082" x="5302250" y="3810000"/>
          <p14:tracePt t="54099" x="5302250" y="3816350"/>
          <p14:tracePt t="54115" x="5302250" y="3822700"/>
          <p14:tracePt t="54203" x="5295900" y="3829050"/>
          <p14:tracePt t="54209" x="5289550" y="3829050"/>
          <p14:tracePt t="54219" x="5276850" y="3822700"/>
          <p14:tracePt t="54232" x="5245100" y="3810000"/>
          <p14:tracePt t="54249" x="5213350" y="3803650"/>
          <p14:tracePt t="54265" x="5181600" y="3803650"/>
          <p14:tracePt t="54282" x="5156200" y="3803650"/>
          <p14:tracePt t="54299" x="5124450" y="3803650"/>
          <p14:tracePt t="54315" x="5118100" y="3816350"/>
          <p14:tracePt t="54331" x="5111750" y="3816350"/>
          <p14:tracePt t="54458" x="5111750" y="3822700"/>
          <p14:tracePt t="54466" x="5111750" y="3835400"/>
          <p14:tracePt t="54472" x="5111750" y="3854450"/>
          <p14:tracePt t="54481" x="5111750" y="3867150"/>
          <p14:tracePt t="54499" x="5149850" y="3905250"/>
          <p14:tracePt t="54515" x="5194300" y="3943350"/>
          <p14:tracePt t="54532" x="5270500" y="3975100"/>
          <p14:tracePt t="54548" x="5340350" y="3994150"/>
          <p14:tracePt t="54565" x="5384800" y="3994150"/>
          <p14:tracePt t="54582" x="5429250" y="3981450"/>
          <p14:tracePt t="54598" x="5480050" y="3962400"/>
          <p14:tracePt t="54615" x="5518150" y="3937000"/>
          <p14:tracePt t="54617" x="5530850" y="3924300"/>
          <p14:tracePt t="54632" x="5562600" y="3905250"/>
          <p14:tracePt t="54648" x="5581650" y="3898900"/>
          <p14:tracePt t="54665" x="5632450" y="3898900"/>
          <p14:tracePt t="54681" x="5708650" y="3898900"/>
          <p14:tracePt t="54698" x="5803900" y="3898900"/>
          <p14:tracePt t="54715" x="5880100" y="3898900"/>
          <p14:tracePt t="54732" x="5899150" y="3898900"/>
          <p14:tracePt t="54748" x="5905500" y="3898900"/>
          <p14:tracePt t="54993" x="5918200" y="3898900"/>
          <p14:tracePt t="55001" x="5918200" y="3905250"/>
          <p14:tracePt t="55204" x="5918200" y="3898900"/>
          <p14:tracePt t="55227" x="5918200" y="3886200"/>
          <p14:tracePt t="55254" x="5911850" y="3873500"/>
          <p14:tracePt t="55267" x="5905500" y="3867150"/>
          <p14:tracePt t="55277" x="5899150" y="3867150"/>
          <p14:tracePt t="55874" x="5899150" y="3860800"/>
          <p14:tracePt t="56024" x="0" y="0"/>
        </p14:tracePtLst>
        <p14:tracePtLst>
          <p14:tracePt t="56290" x="5149850" y="3676650"/>
          <p14:tracePt t="56316" x="5143500" y="3676650"/>
          <p14:tracePt t="56332" x="5143500" y="3702050"/>
          <p14:tracePt t="56338" x="5137150" y="3721100"/>
          <p14:tracePt t="56348" x="5130800" y="3740150"/>
          <p14:tracePt t="56364" x="5130800" y="3790950"/>
          <p14:tracePt t="56381" x="5130800" y="3816350"/>
          <p14:tracePt t="56386" x="5130800" y="3829050"/>
          <p14:tracePt t="56398" x="5130800" y="3835400"/>
          <p14:tracePt t="56415" x="5130800" y="3841750"/>
          <p14:tracePt t="56483" x="5130800" y="3848100"/>
          <p14:tracePt t="56923" x="0" y="0"/>
        </p14:tracePtLst>
        <p14:tracePtLst>
          <p14:tracePt t="58338" x="6051550" y="3784600"/>
          <p14:tracePt t="58400" x="6057900" y="3784600"/>
          <p14:tracePt t="58409" x="6083300" y="3790950"/>
          <p14:tracePt t="58417" x="6115050" y="3797300"/>
          <p14:tracePt t="58430" x="6153150" y="3803650"/>
          <p14:tracePt t="58447" x="6248400" y="3810000"/>
          <p14:tracePt t="58464" x="6438900" y="3810000"/>
          <p14:tracePt t="58480" x="6546850" y="3810000"/>
          <p14:tracePt t="58497" x="6578600" y="3810000"/>
          <p14:tracePt t="58515" x="6591300" y="3810000"/>
          <p14:tracePt t="58672" x="0" y="0"/>
        </p14:tracePtLst>
        <p14:tracePtLst>
          <p14:tracePt t="61419" x="8940800" y="3886200"/>
          <p14:tracePt t="61832" x="0" y="0"/>
        </p14:tracePtLst>
        <p14:tracePtLst>
          <p14:tracePt t="63003" x="3079750" y="3663950"/>
          <p14:tracePt t="63010" x="3073400" y="3676650"/>
          <p14:tracePt t="63018" x="3060700" y="3695700"/>
          <p14:tracePt t="63030" x="3054350" y="3714750"/>
          <p14:tracePt t="63046" x="3035300" y="3759200"/>
          <p14:tracePt t="63051" x="3022600" y="3784600"/>
          <p14:tracePt t="63063" x="3016250" y="3810000"/>
          <p14:tracePt t="63079" x="2997200" y="3841750"/>
          <p14:tracePt t="63083" x="2997200" y="3848100"/>
          <p14:tracePt t="63096" x="2997200" y="3879850"/>
          <p14:tracePt t="63112" x="2997200" y="3898900"/>
          <p14:tracePt t="63129" x="3009900" y="3924300"/>
          <p14:tracePt t="63145" x="3028950" y="3943350"/>
          <p14:tracePt t="63162" x="3048000" y="3956050"/>
          <p14:tracePt t="63179" x="3054350" y="3956050"/>
          <p14:tracePt t="63212" x="3073400" y="3956050"/>
          <p14:tracePt t="63229" x="3079750" y="3937000"/>
          <p14:tracePt t="63245" x="3092450" y="3905250"/>
          <p14:tracePt t="63262" x="3092450" y="3873500"/>
          <p14:tracePt t="63264" x="3092450" y="3860800"/>
          <p14:tracePt t="63279" x="3092450" y="3848100"/>
          <p14:tracePt t="63296" x="3092450" y="3822700"/>
          <p14:tracePt t="63312" x="3092450" y="3816350"/>
          <p14:tracePt t="63393" x="3092450" y="3822700"/>
          <p14:tracePt t="63401" x="3092450" y="3829050"/>
          <p14:tracePt t="63412" x="3092450" y="3841750"/>
          <p14:tracePt t="63428" x="3092450" y="3860800"/>
          <p14:tracePt t="63445" x="3098800" y="3892550"/>
          <p14:tracePt t="63462" x="3111500" y="3905250"/>
          <p14:tracePt t="63464" x="3117850" y="3911600"/>
          <p14:tracePt t="63521" x="3130550" y="3898900"/>
          <p14:tracePt t="63528" x="3130550" y="3892550"/>
          <p14:tracePt t="63538" x="3136900" y="3867150"/>
          <p14:tracePt t="63547" x="3143250" y="3841750"/>
          <p14:tracePt t="63562" x="3149600" y="3797300"/>
          <p14:tracePt t="63579" x="3149600" y="3790950"/>
          <p14:tracePt t="63595" x="3149600" y="3778250"/>
          <p14:tracePt t="63640" x="3143250" y="3778250"/>
          <p14:tracePt t="63649" x="3136900" y="3797300"/>
          <p14:tracePt t="63662" x="3130550" y="3822700"/>
          <p14:tracePt t="63679" x="3124200" y="3898900"/>
          <p14:tracePt t="63696" x="3124200" y="3968750"/>
          <p14:tracePt t="63713" x="3124200" y="3975100"/>
          <p14:tracePt t="63779" x="3124200" y="3968750"/>
          <p14:tracePt t="63785" x="3124200" y="3937000"/>
          <p14:tracePt t="63797" x="3124200" y="3905250"/>
          <p14:tracePt t="63812" x="3124200" y="3816350"/>
          <p14:tracePt t="63829" x="3124200" y="3746500"/>
          <p14:tracePt t="63845" x="3124200" y="3733800"/>
          <p14:tracePt t="63862" x="3124200" y="3727450"/>
          <p14:tracePt t="63908" x="3124200" y="3740150"/>
          <p14:tracePt t="63923" x="3124200" y="3746500"/>
          <p14:tracePt t="63929" x="3124200" y="3752850"/>
          <p14:tracePt t="64066" x="3124200" y="3746500"/>
          <p14:tracePt t="64073" x="3124200" y="3727450"/>
          <p14:tracePt t="64081" x="3124200" y="3714750"/>
          <p14:tracePt t="64095" x="3124200" y="3708400"/>
          <p14:tracePt t="64112" x="3124200" y="3689350"/>
          <p14:tracePt t="64128" x="3124200" y="3683000"/>
          <p14:tracePt t="64184" x="0" y="0"/>
        </p14:tracePtLst>
        <p14:tracePtLst>
          <p14:tracePt t="64770" x="3587750" y="2717800"/>
          <p14:tracePt t="64809" x="3587750" y="2730500"/>
          <p14:tracePt t="64816" x="3587750" y="2743200"/>
          <p14:tracePt t="64828" x="3587750" y="2762250"/>
          <p14:tracePt t="64845" x="3594100" y="2813050"/>
          <p14:tracePt t="64861" x="3606800" y="2844800"/>
          <p14:tracePt t="64878" x="3613150" y="2882900"/>
          <p14:tracePt t="64894" x="3619500" y="2901950"/>
          <p14:tracePt t="64896" x="3625850" y="2908300"/>
          <p14:tracePt t="64911" x="3632200" y="2914650"/>
          <p14:tracePt t="64968" x="3638550" y="2914650"/>
          <p14:tracePt t="64976" x="3644900" y="2901950"/>
          <p14:tracePt t="64984" x="3657600" y="2882900"/>
          <p14:tracePt t="64994" x="3663950" y="2870200"/>
          <p14:tracePt t="65011" x="3670300" y="2838450"/>
          <p14:tracePt t="65028" x="3683000" y="2813050"/>
          <p14:tracePt t="65106" x="3683000" y="2819400"/>
          <p14:tracePt t="65112" x="3683000" y="2844800"/>
          <p14:tracePt t="65121" x="3689350" y="2876550"/>
          <p14:tracePt t="65128" x="3689350" y="2889250"/>
          <p14:tracePt t="65144" x="3689350" y="2901950"/>
          <p14:tracePt t="65161" x="3689350" y="2908300"/>
          <p14:tracePt t="65208" x="3695700" y="2895600"/>
          <p14:tracePt t="65218" x="3695700" y="2882900"/>
          <p14:tracePt t="65224" x="3702050" y="2857500"/>
          <p14:tracePt t="65233" x="3702050" y="2844800"/>
          <p14:tracePt t="65244" x="3702050" y="2838450"/>
          <p14:tracePt t="65261" x="3702050" y="2825750"/>
          <p14:tracePt t="65401" x="0" y="0"/>
        </p14:tracePtLst>
        <p14:tracePtLst>
          <p14:tracePt t="66659" x="5086350" y="3816350"/>
          <p14:tracePt t="66666" x="5194300" y="3816350"/>
          <p14:tracePt t="66677" x="5264150" y="3816350"/>
          <p14:tracePt t="66694" x="5327650" y="3816350"/>
          <p14:tracePt t="66710" x="5334000" y="3816350"/>
          <p14:tracePt t="66728" x="0" y="0"/>
        </p14:tracePtLst>
        <p14:tracePtLst>
          <p14:tracePt t="67034" x="6108700" y="3835400"/>
          <p14:tracePt t="67040" x="6140450" y="3835400"/>
          <p14:tracePt t="67048" x="6184900" y="3835400"/>
          <p14:tracePt t="67061" x="6235700" y="3835400"/>
          <p14:tracePt t="67077" x="6369050" y="3835400"/>
          <p14:tracePt t="67094" x="6496050" y="3835400"/>
          <p14:tracePt t="67096" x="6546850" y="3835400"/>
          <p14:tracePt t="67110" x="6591300" y="3835400"/>
          <p14:tracePt t="67127" x="6623050" y="3835400"/>
          <p14:tracePt t="67177" x="6629400" y="3835400"/>
          <p14:tracePt t="67186" x="6642100" y="3835400"/>
          <p14:tracePt t="67201" x="6648450" y="3835400"/>
          <p14:tracePt t="67338" x="6654800" y="3835400"/>
          <p14:tracePt t="67355" x="6654800" y="3810000"/>
          <p14:tracePt t="67362" x="6642100" y="3784600"/>
          <p14:tracePt t="67379" x="6572250" y="3702050"/>
          <p14:tracePt t="67394" x="6470650" y="3619500"/>
          <p14:tracePt t="67411" x="6419850" y="3581400"/>
          <p14:tracePt t="67427" x="6375400" y="3556000"/>
          <p14:tracePt t="67444" x="6369050" y="3556000"/>
          <p14:tracePt t="67477" x="6362700" y="3556000"/>
          <p14:tracePt t="67494" x="6330950" y="3556000"/>
          <p14:tracePt t="67510" x="6286500" y="3594100"/>
          <p14:tracePt t="67512" x="6267450" y="3619500"/>
          <p14:tracePt t="67528" x="6242050" y="3644900"/>
          <p14:tracePt t="67530" x="6210300" y="3676650"/>
          <p14:tracePt t="67544" x="6178550" y="3721100"/>
          <p14:tracePt t="67561" x="6159500" y="3752850"/>
          <p14:tracePt t="67578" x="6153150" y="3759200"/>
          <p14:tracePt t="67594" x="6153150" y="3778250"/>
          <p14:tracePt t="67633" x="6153150" y="3790950"/>
          <p14:tracePt t="67643" x="6165850" y="3797300"/>
          <p14:tracePt t="67649" x="6191250" y="3810000"/>
          <p14:tracePt t="67660" x="6229350" y="3822700"/>
          <p14:tracePt t="67677" x="6337300" y="3860800"/>
          <p14:tracePt t="67695" x="6502400" y="3898900"/>
          <p14:tracePt t="67710" x="6743700" y="3937000"/>
          <p14:tracePt t="67712" x="6908800" y="3968750"/>
          <p14:tracePt t="67727" x="7067550" y="3975100"/>
          <p14:tracePt t="67744" x="7594600" y="3987800"/>
          <p14:tracePt t="67760" x="7937500" y="3987800"/>
          <p14:tracePt t="67777" x="8223250" y="3987800"/>
          <p14:tracePt t="67794" x="8445500" y="3987800"/>
          <p14:tracePt t="67811" x="8610600" y="3987800"/>
          <p14:tracePt t="67827" x="8750300" y="3987800"/>
          <p14:tracePt t="67844" x="8896350" y="3987800"/>
          <p14:tracePt t="67861" x="9017000" y="3987800"/>
          <p14:tracePt t="67877" x="9112250" y="3981450"/>
          <p14:tracePt t="67894" x="9182100" y="3968750"/>
          <p14:tracePt t="67910" x="9201150" y="3956050"/>
          <p14:tracePt t="67944" x="9207500" y="3943350"/>
          <p14:tracePt t="67960" x="9207500" y="3930650"/>
          <p14:tracePt t="67977" x="9207500" y="3879850"/>
          <p14:tracePt t="67994" x="9201150" y="3835400"/>
          <p14:tracePt t="68010" x="9182100" y="3790950"/>
          <p14:tracePt t="68028" x="9150350" y="3740150"/>
          <p14:tracePt t="68045" x="9112250" y="3702050"/>
          <p14:tracePt t="68049" x="9074150" y="3683000"/>
          <p14:tracePt t="68061" x="9029700" y="3657600"/>
          <p14:tracePt t="68078" x="8896350" y="3606800"/>
          <p14:tracePt t="68094" x="8724900" y="3575050"/>
          <p14:tracePt t="68098" x="8629650" y="3562350"/>
          <p14:tracePt t="68110" x="8540750" y="3562350"/>
          <p14:tracePt t="68128" x="8223250" y="3594100"/>
          <p14:tracePt t="68144" x="8064500" y="3625850"/>
          <p14:tracePt t="68161" x="7962900" y="3657600"/>
          <p14:tracePt t="68177" x="7893050" y="3689350"/>
          <p14:tracePt t="68194" x="7861300" y="3708400"/>
          <p14:tracePt t="68210" x="7842250" y="3733800"/>
          <p14:tracePt t="68227" x="7842250" y="3740150"/>
          <p14:tracePt t="68244" x="7842250" y="3746500"/>
          <p14:tracePt t="68260" x="7848600" y="3759200"/>
          <p14:tracePt t="68278" x="7880350" y="3771900"/>
          <p14:tracePt t="68294" x="7931150" y="3778250"/>
          <p14:tracePt t="68298" x="7975600" y="3784600"/>
          <p14:tracePt t="68311" x="8026400" y="3797300"/>
          <p14:tracePt t="68327" x="8121650" y="3797300"/>
          <p14:tracePt t="68345" x="8191500" y="3797300"/>
          <p14:tracePt t="68361" x="8197850" y="3797300"/>
          <p14:tracePt t="68648" x="0" y="0"/>
        </p14:tracePtLst>
        <p14:tracePtLst>
          <p14:tracePt t="69412" x="3492500" y="4070350"/>
          <p14:tracePt t="69436" x="3492500" y="4076700"/>
          <p14:tracePt t="69443" x="3492500" y="4083050"/>
          <p14:tracePt t="69452" x="3511550" y="4089400"/>
          <p14:tracePt t="69460" x="3543300" y="4095750"/>
          <p14:tracePt t="69477" x="3676650" y="4121150"/>
          <p14:tracePt t="69493" x="3879850" y="4146550"/>
          <p14:tracePt t="69510" x="4044950" y="4152900"/>
          <p14:tracePt t="69513" x="4121150" y="4152900"/>
          <p14:tracePt t="69526" x="4171950" y="4152900"/>
          <p14:tracePt t="69544" x="4216400" y="4152900"/>
          <p14:tracePt t="69547" x="4222750" y="4152900"/>
          <p14:tracePt t="69649" x="4191000" y="4152900"/>
          <p14:tracePt t="69658" x="4127500" y="4152900"/>
          <p14:tracePt t="69665" x="4051300" y="4152900"/>
          <p14:tracePt t="69676" x="3981450" y="4152900"/>
          <p14:tracePt t="69695" x="3841750" y="4152900"/>
          <p14:tracePt t="69710" x="3765550" y="4152900"/>
          <p14:tracePt t="69713" x="3746500" y="4152900"/>
          <p14:tracePt t="69796" x="3778250" y="4152900"/>
          <p14:tracePt t="69800" x="3854450" y="4152900"/>
          <p14:tracePt t="69810" x="3937000" y="4152900"/>
          <p14:tracePt t="69827" x="4140200" y="4152900"/>
          <p14:tracePt t="69843" x="4286250" y="4152900"/>
          <p14:tracePt t="69859" x="4318000" y="4152900"/>
          <p14:tracePt t="69877" x="4324350" y="4152900"/>
          <p14:tracePt t="69920" x="4305300" y="4152900"/>
          <p14:tracePt t="69929" x="4273550" y="4152900"/>
          <p14:tracePt t="69939" x="4216400" y="4152900"/>
          <p14:tracePt t="69945" x="4152900" y="4152900"/>
          <p14:tracePt t="69960" x="4019550" y="4152900"/>
          <p14:tracePt t="69976" x="3930650" y="4152900"/>
          <p14:tracePt t="69993" x="3905250" y="4152900"/>
          <p14:tracePt t="70010" x="3898900" y="4152900"/>
          <p14:tracePt t="70121" x="3879850" y="4152900"/>
          <p14:tracePt t="70129" x="3854450" y="4152900"/>
          <p14:tracePt t="70139" x="3822700" y="4152900"/>
          <p14:tracePt t="70144" x="3771900" y="4152900"/>
          <p14:tracePt t="70160" x="3625850" y="4152900"/>
          <p14:tracePt t="70176" x="3441700" y="4152900"/>
          <p14:tracePt t="70193" x="3295650" y="4152900"/>
          <p14:tracePt t="70210" x="3219450" y="4152900"/>
          <p14:tracePt t="70226" x="3187700" y="4152900"/>
          <p14:tracePt t="70243" x="3181350" y="4152900"/>
          <p14:tracePt t="70369" x="3175000" y="4152900"/>
          <p14:tracePt t="70377" x="3168650" y="4152900"/>
          <p14:tracePt t="70387" x="3155950" y="4152900"/>
          <p14:tracePt t="70393" x="3143250" y="4152900"/>
          <p14:tracePt t="70410" x="3098800" y="4152900"/>
          <p14:tracePt t="70427" x="3073400" y="4152900"/>
          <p14:tracePt t="70443" x="3060700" y="4152900"/>
          <p14:tracePt t="70460" x="3054350" y="4152900"/>
          <p14:tracePt t="70650" x="3060700" y="4152900"/>
          <p14:tracePt t="70659" x="3073400" y="4152900"/>
          <p14:tracePt t="70669" x="3079750" y="4152900"/>
          <p14:tracePt t="70677" x="3098800" y="4152900"/>
          <p14:tracePt t="70693" x="3155950" y="4152900"/>
          <p14:tracePt t="70709" x="3238500" y="4152900"/>
          <p14:tracePt t="70726" x="3333750" y="4152900"/>
          <p14:tracePt t="70729" x="3378200" y="4152900"/>
          <p14:tracePt t="70743" x="3409950" y="4152900"/>
          <p14:tracePt t="70760" x="3454400" y="4152900"/>
          <p14:tracePt t="70776" x="3460750" y="4152900"/>
          <p14:tracePt t="70842" x="3454400" y="4152900"/>
          <p14:tracePt t="70849" x="3441700" y="4152900"/>
          <p14:tracePt t="70859" x="3429000" y="4152900"/>
          <p14:tracePt t="70877" x="3409950" y="4152900"/>
          <p14:tracePt t="70892" x="3403600" y="4152900"/>
          <p14:tracePt t="71044" x="3390900" y="4152900"/>
          <p14:tracePt t="71051" x="3365500" y="4152900"/>
          <p14:tracePt t="71060" x="3308350" y="4152900"/>
          <p14:tracePt t="71078" x="3155950" y="4152900"/>
          <p14:tracePt t="71095" x="2997200" y="4152900"/>
          <p14:tracePt t="71099" x="2940050" y="4152900"/>
          <p14:tracePt t="71111" x="2914650" y="4152900"/>
          <p14:tracePt t="71128" x="2901950" y="4152900"/>
          <p14:tracePt t="71143" x="2895600" y="4152900"/>
          <p14:tracePt t="71221" x="2914650" y="4152900"/>
          <p14:tracePt t="71227" x="2952750" y="4152900"/>
          <p14:tracePt t="71243" x="3079750" y="4152900"/>
          <p14:tracePt t="71260" x="3238500" y="4152900"/>
          <p14:tracePt t="71276" x="3352800" y="4152900"/>
          <p14:tracePt t="71282" x="3371850" y="4152900"/>
          <p14:tracePt t="71294" x="3384550" y="4152900"/>
          <p14:tracePt t="71490" x="3397250" y="4152900"/>
          <p14:tracePt t="71501" x="3422650" y="4152900"/>
          <p14:tracePt t="71509" x="3454400" y="4152900"/>
          <p14:tracePt t="71526" x="3530600" y="4152900"/>
          <p14:tracePt t="71545" x="3575050" y="4152900"/>
          <p14:tracePt t="71549" x="3594100" y="4152900"/>
          <p14:tracePt t="71561" x="3606800" y="4152900"/>
          <p14:tracePt t="71578" x="3619500" y="4152900"/>
          <p14:tracePt t="71674" x="3606800" y="4152900"/>
          <p14:tracePt t="71682" x="3587750" y="4152900"/>
          <p14:tracePt t="71693" x="3575050" y="4152900"/>
          <p14:tracePt t="71709" x="3556000" y="4152900"/>
          <p14:tracePt t="71755" x="3562350" y="4152900"/>
          <p14:tracePt t="71764" x="3587750" y="4152900"/>
          <p14:tracePt t="71778" x="3676650" y="4152900"/>
          <p14:tracePt t="71794" x="3848100" y="4152900"/>
          <p14:tracePt t="71810" x="4019550" y="4152900"/>
          <p14:tracePt t="71828" x="4114800" y="4152900"/>
          <p14:tracePt t="71844" x="4133850" y="4152900"/>
          <p14:tracePt t="71848" x="4140200" y="4152900"/>
          <p14:tracePt t="72259" x="4146550" y="4152900"/>
          <p14:tracePt t="72268" x="4152900" y="4152900"/>
          <p14:tracePt t="72276" x="4171950" y="4152900"/>
          <p14:tracePt t="72293" x="4203700" y="4152900"/>
          <p14:tracePt t="72298" x="4222750" y="4152900"/>
          <p14:tracePt t="72310" x="4235450" y="4152900"/>
          <p14:tracePt t="72326" x="4273550" y="4152900"/>
          <p14:tracePt t="72343" x="4292600" y="4152900"/>
          <p14:tracePt t="72346" x="4298950" y="4152900"/>
          <p14:tracePt t="72754" x="0" y="0"/>
        </p14:tracePtLst>
        <p14:tracePtLst>
          <p14:tracePt t="73773" x="4756150" y="3962400"/>
          <p14:tracePt t="73802" x="4749800" y="3962400"/>
          <p14:tracePt t="73819" x="4743450" y="3975100"/>
          <p14:tracePt t="73828" x="4737100" y="3981450"/>
          <p14:tracePt t="73843" x="4737100" y="4013200"/>
          <p14:tracePt t="73860" x="4737100" y="4038600"/>
          <p14:tracePt t="73866" x="4737100" y="4051300"/>
          <p14:tracePt t="73875" x="4737100" y="4076700"/>
          <p14:tracePt t="73892" x="4743450" y="4114800"/>
          <p14:tracePt t="73908" x="4749800" y="4133850"/>
          <p14:tracePt t="73925" x="4768850" y="4146550"/>
          <p14:tracePt t="73941" x="4781550" y="4165600"/>
          <p14:tracePt t="73958" x="4787900" y="4165600"/>
          <p14:tracePt t="73975" x="4787900" y="4171950"/>
          <p14:tracePt t="73992" x="4800600" y="4171950"/>
          <p14:tracePt t="74008" x="4806950" y="4171950"/>
          <p14:tracePt t="74025" x="4819650" y="4171950"/>
          <p14:tracePt t="74042" x="4826000" y="4171950"/>
          <p14:tracePt t="74076" x="4832350" y="4171950"/>
          <p14:tracePt t="74123" x="4838700" y="4171950"/>
          <p14:tracePt t="74137" x="0" y="0"/>
        </p14:tracePtLst>
        <p14:tracePtLst>
          <p14:tracePt t="74520" x="4889500" y="3943350"/>
          <p14:tracePt t="74521" x="4895850" y="3943350"/>
          <p14:tracePt t="74533" x="4908550" y="3956050"/>
          <p14:tracePt t="74542" x="4927600" y="3975100"/>
          <p14:tracePt t="74561" x="4978400" y="4025900"/>
          <p14:tracePt t="74576" x="4991100" y="4044950"/>
          <p14:tracePt t="74593" x="5022850" y="4076700"/>
          <p14:tracePt t="74609" x="5029200" y="4089400"/>
          <p14:tracePt t="74626" x="5029200" y="4102100"/>
          <p14:tracePt t="74697" x="5029200" y="4108450"/>
          <p14:tracePt t="74705" x="5029200" y="4121150"/>
          <p14:tracePt t="74713" x="5022850" y="4121150"/>
          <p14:tracePt t="74725" x="5016500" y="4127500"/>
          <p14:tracePt t="74741" x="4984750" y="4146550"/>
          <p14:tracePt t="74758" x="4959350" y="4159250"/>
          <p14:tracePt t="74760" x="4940300" y="4159250"/>
          <p14:tracePt t="74775" x="4927600" y="4159250"/>
          <p14:tracePt t="74791" x="4914900" y="4159250"/>
          <p14:tracePt t="74954" x="0" y="0"/>
        </p14:tracePtLst>
        <p14:tracePtLst>
          <p14:tracePt t="75282" x="4851400" y="4083050"/>
          <p14:tracePt t="75400" x="4851400" y="4076700"/>
          <p14:tracePt t="75408" x="4857750" y="4076700"/>
          <p14:tracePt t="75418" x="4864100" y="4076700"/>
          <p14:tracePt t="75424" x="4883150" y="4076700"/>
          <p14:tracePt t="75441" x="4921250" y="4083050"/>
          <p14:tracePt t="75458" x="4940300" y="4083050"/>
          <p14:tracePt t="75474" x="4946650" y="4083050"/>
          <p14:tracePt t="75507" x="4953000" y="4083050"/>
          <p14:tracePt t="75592" x="0" y="0"/>
        </p14:tracePtLst>
        <p14:tracePtLst>
          <p14:tracePt t="75980" x="5200650" y="3765550"/>
          <p14:tracePt t="76026" x="5200650" y="3771900"/>
          <p14:tracePt t="76032" x="5200650" y="3790950"/>
          <p14:tracePt t="76041" x="5200650" y="3816350"/>
          <p14:tracePt t="76057" x="5200650" y="3867150"/>
          <p14:tracePt t="76074" x="5200650" y="3892550"/>
          <p14:tracePt t="76091" x="5200650" y="3905250"/>
          <p14:tracePt t="76108" x="5207000" y="3917950"/>
          <p14:tracePt t="76144" x="5213350" y="3917950"/>
          <p14:tracePt t="76157" x="5226050" y="3905250"/>
          <p14:tracePt t="76174" x="5251450" y="3867150"/>
          <p14:tracePt t="76191" x="5295900" y="3797300"/>
          <p14:tracePt t="76208" x="5327650" y="3695700"/>
          <p14:tracePt t="76224" x="5346700" y="3663950"/>
          <p14:tracePt t="76241" x="5353050" y="3657600"/>
          <p14:tracePt t="76320" x="5353050" y="3676650"/>
          <p14:tracePt t="76330" x="5365750" y="3714750"/>
          <p14:tracePt t="76337" x="5372100" y="3752850"/>
          <p14:tracePt t="76345" x="5378450" y="3778250"/>
          <p14:tracePt t="76357" x="5384800" y="3797300"/>
          <p14:tracePt t="76374" x="5391150" y="3803650"/>
          <p14:tracePt t="76418" x="5397500" y="3810000"/>
          <p14:tracePt t="76433" x="5403850" y="3810000"/>
          <p14:tracePt t="76440" x="5422900" y="3803650"/>
          <p14:tracePt t="76449" x="5429250" y="3790950"/>
          <p14:tracePt t="76457" x="5435600" y="3778250"/>
          <p14:tracePt t="76474" x="5448300" y="3746500"/>
          <p14:tracePt t="76490" x="5448300" y="3733800"/>
          <p14:tracePt t="76584" x="5461000" y="3740150"/>
          <p14:tracePt t="76594" x="5467350" y="3752850"/>
          <p14:tracePt t="76600" x="5473700" y="3765550"/>
          <p14:tracePt t="76608" x="5480050" y="3771900"/>
          <p14:tracePt t="76624" x="5486400" y="3790950"/>
          <p14:tracePt t="76713" x="0" y="0"/>
        </p14:tracePtLst>
        <p14:tracePtLst>
          <p14:tracePt t="77235" x="4876800" y="4095750"/>
          <p14:tracePt t="77241" x="4883150" y="4095750"/>
          <p14:tracePt t="77491" x="4883150" y="4089400"/>
          <p14:tracePt t="77498" x="4883150" y="4083050"/>
          <p14:tracePt t="77516" x="4883150" y="4070350"/>
          <p14:tracePt t="77524" x="4876800" y="4064000"/>
          <p14:tracePt t="77541" x="4864100" y="4057650"/>
          <p14:tracePt t="77557" x="4857750" y="4051300"/>
          <p14:tracePt t="77578" x="4851400" y="4051300"/>
          <p14:tracePt t="77649" x="4845050" y="4051300"/>
          <p14:tracePt t="77657" x="4838700" y="4051300"/>
          <p14:tracePt t="77665" x="4838700" y="4057650"/>
          <p14:tracePt t="77681" x="4832350" y="4076700"/>
          <p14:tracePt t="77697" x="4832350" y="4089400"/>
          <p14:tracePt t="77707" x="4832350" y="4102100"/>
          <p14:tracePt t="77724" x="4832350" y="4114800"/>
          <p14:tracePt t="77741" x="4832350" y="4133850"/>
          <p14:tracePt t="77757" x="4832350" y="4152900"/>
          <p14:tracePt t="77774" x="4845050" y="4165600"/>
          <p14:tracePt t="77808" x="4851400" y="4178300"/>
          <p14:tracePt t="77825" x="4870450" y="4184650"/>
          <p14:tracePt t="77841" x="4889500" y="4184650"/>
          <p14:tracePt t="77858" x="4902200" y="4184650"/>
          <p14:tracePt t="77876" x="4914900" y="4184650"/>
          <p14:tracePt t="77891" x="4927600" y="4184650"/>
          <p14:tracePt t="77921" x="4927600" y="4178300"/>
          <p14:tracePt t="77929" x="4933950" y="4171950"/>
          <p14:tracePt t="77953" x="4933950" y="4165600"/>
          <p14:tracePt t="77993" x="4933950" y="4159250"/>
          <p14:tracePt t="78009" x="4933950" y="4152900"/>
          <p14:tracePt t="78025" x="4933950" y="4146550"/>
          <p14:tracePt t="78033" x="4933950" y="4133850"/>
          <p14:tracePt t="78057" x="4933950" y="4121150"/>
          <p14:tracePt t="78065" x="4927600" y="4114800"/>
          <p14:tracePt t="78090" x="4921250" y="4102100"/>
          <p14:tracePt t="78105" x="4914900" y="4095750"/>
          <p14:tracePt t="78113" x="4908550" y="4089400"/>
          <p14:tracePt t="78125" x="4908550" y="4083050"/>
          <p14:tracePt t="78141" x="4895850" y="4076700"/>
          <p14:tracePt t="78157" x="4889500" y="4064000"/>
          <p14:tracePt t="78161" x="4883150" y="4064000"/>
          <p14:tracePt t="78226" x="4876800" y="4064000"/>
          <p14:tracePt t="78275" x="4870450" y="4064000"/>
          <p14:tracePt t="78307" x="4864100" y="4064000"/>
          <p14:tracePt t="78313" x="4857750" y="4064000"/>
          <p14:tracePt t="78337" x="4851400" y="4064000"/>
          <p14:tracePt t="78362" x="4851400" y="4070350"/>
          <p14:tracePt t="78388" x="4845050" y="4076700"/>
          <p14:tracePt t="78395" x="4845050" y="4083050"/>
          <p14:tracePt t="78412" x="4845050" y="4089400"/>
          <p14:tracePt t="78424" x="4845050" y="4114800"/>
          <p14:tracePt t="78441" x="4845050" y="4127500"/>
          <p14:tracePt t="78538" x="4851400" y="4140200"/>
          <p14:tracePt t="78554" x="4857750" y="4140200"/>
          <p14:tracePt t="78570" x="4864100" y="4140200"/>
          <p14:tracePt t="78586" x="4870450" y="4140200"/>
          <p14:tracePt t="78596" x="4876800" y="4140200"/>
          <p14:tracePt t="78608" x="4883150" y="4140200"/>
          <p14:tracePt t="78626" x="4908550" y="4127500"/>
          <p14:tracePt t="78643" x="4921250" y="4121150"/>
          <p14:tracePt t="78657" x="4921250" y="4114800"/>
          <p14:tracePt t="78674" x="4921250" y="4102100"/>
          <p14:tracePt t="78691" x="4921250" y="4095750"/>
          <p14:tracePt t="78761" x="4921250" y="4089400"/>
          <p14:tracePt t="78769" x="4921250" y="4083050"/>
          <p14:tracePt t="79009" x="0" y="0"/>
        </p14:tracePtLst>
        <p14:tracePtLst>
          <p14:tracePt t="79330" x="4806950" y="3987800"/>
          <p14:tracePt t="79337" x="4800600" y="3987800"/>
          <p14:tracePt t="79369" x="4794250" y="3987800"/>
          <p14:tracePt t="79377" x="4781550" y="3987800"/>
          <p14:tracePt t="79390" x="4781550" y="3994150"/>
          <p14:tracePt t="79408" x="4768850" y="4006850"/>
          <p14:tracePt t="79424" x="4768850" y="4025900"/>
          <p14:tracePt t="79427" x="4762500" y="4038600"/>
          <p14:tracePt t="79440" x="4756150" y="4076700"/>
          <p14:tracePt t="79457" x="4749800" y="4114800"/>
          <p14:tracePt t="79473" x="4749800" y="4159250"/>
          <p14:tracePt t="79490" x="4749800" y="4197350"/>
          <p14:tracePt t="79507" x="4756150" y="4229100"/>
          <p14:tracePt t="79549" x="4756150" y="4235450"/>
          <p14:tracePt t="79580" x="4762500" y="4241800"/>
          <p14:tracePt t="79628" x="4768850" y="4241800"/>
          <p14:tracePt t="79649" x="4775200" y="4241800"/>
          <p14:tracePt t="79657" x="4781550" y="4235450"/>
          <p14:tracePt t="79665" x="0" y="0"/>
        </p14:tracePtLst>
        <p14:tracePtLst>
          <p14:tracePt t="80008" x="4914900" y="3981450"/>
          <p14:tracePt t="80016" x="4933950" y="4006850"/>
          <p14:tracePt t="80024" x="4946650" y="4032250"/>
          <p14:tracePt t="80040" x="4965700" y="4095750"/>
          <p14:tracePt t="80056" x="4991100" y="4152900"/>
          <p14:tracePt t="80073" x="5003800" y="4216400"/>
          <p14:tracePt t="80089" x="5010150" y="4235450"/>
          <p14:tracePt t="80106" x="5010150" y="4248150"/>
          <p14:tracePt t="80234" x="0" y="0"/>
        </p14:tracePtLst>
        <p14:tracePtLst>
          <p14:tracePt t="80787" x="4800600" y="4108450"/>
          <p14:tracePt t="80862" x="4800600" y="4102100"/>
          <p14:tracePt t="80878" x="4806950" y="4102100"/>
          <p14:tracePt t="80885" x="4819650" y="4102100"/>
          <p14:tracePt t="80892" x="4832350" y="4102100"/>
          <p14:tracePt t="80907" x="4838700" y="4102100"/>
          <p14:tracePt t="80924" x="4845050" y="4102100"/>
          <p14:tracePt t="80939" x="4857750" y="4102100"/>
          <p14:tracePt t="80956" x="4864100" y="4095750"/>
          <p14:tracePt t="80973" x="4870450" y="4089400"/>
          <p14:tracePt t="80990" x="4883150" y="4076700"/>
          <p14:tracePt t="81010" x="4883150" y="4070350"/>
          <p14:tracePt t="81023" x="4883150" y="4057650"/>
          <p14:tracePt t="81039" x="4883150" y="4044950"/>
          <p14:tracePt t="81178" x="4876800" y="4044950"/>
          <p14:tracePt t="81187" x="4870450" y="4051300"/>
          <p14:tracePt t="81203" x="4870450" y="4064000"/>
          <p14:tracePt t="81209" x="4870450" y="4070350"/>
          <p14:tracePt t="81223" x="4870450" y="4083050"/>
          <p14:tracePt t="81240" x="4870450" y="4114800"/>
          <p14:tracePt t="81256" x="4870450" y="4127500"/>
          <p14:tracePt t="81273" x="4876800" y="4140200"/>
          <p14:tracePt t="81331" x="4883150" y="4146550"/>
          <p14:tracePt t="82922" x="0" y="0"/>
        </p14:tracePtLst>
        <p14:tracePtLst>
          <p14:tracePt t="83402" x="5276850" y="3663950"/>
          <p14:tracePt t="83409" x="5276850" y="3695700"/>
          <p14:tracePt t="83422" x="5276850" y="3727450"/>
          <p14:tracePt t="83439" x="5276850" y="3822700"/>
          <p14:tracePt t="83442" x="5276850" y="3867150"/>
          <p14:tracePt t="83456" x="5276850" y="3911600"/>
          <p14:tracePt t="83472" x="5321300" y="3987800"/>
          <p14:tracePt t="83489" x="5346700" y="4000500"/>
          <p14:tracePt t="83505" x="5365750" y="4013200"/>
          <p14:tracePt t="83538" x="5372100" y="4013200"/>
          <p14:tracePt t="83555" x="5384800" y="4006850"/>
          <p14:tracePt t="83572" x="5391150" y="3975100"/>
          <p14:tracePt t="83588" x="5403850" y="3937000"/>
          <p14:tracePt t="83606" x="5410200" y="3905250"/>
          <p14:tracePt t="83622" x="5410200" y="3886200"/>
          <p14:tracePt t="83625" x="5410200" y="3879850"/>
          <p14:tracePt t="83659" x="5410200" y="3873500"/>
          <p14:tracePt t="83761" x="0" y="0"/>
        </p14:tracePtLst>
        <p14:tracePtLst>
          <p14:tracePt t="84372" x="5486400" y="4070350"/>
          <p14:tracePt t="84459" x="5518150" y="4076700"/>
          <p14:tracePt t="84465" x="5575300" y="4076700"/>
          <p14:tracePt t="84472" x="5670550" y="4076700"/>
          <p14:tracePt t="84488" x="5943600" y="4076700"/>
          <p14:tracePt t="84505" x="6400800" y="4076700"/>
          <p14:tracePt t="84521" x="6832600" y="4076700"/>
          <p14:tracePt t="84538" x="7137400" y="4076700"/>
          <p14:tracePt t="84555" x="7239000" y="4076700"/>
          <p14:tracePt t="84571" x="7264400" y="4076700"/>
          <p14:tracePt t="84588" x="7270750" y="4076700"/>
          <p14:tracePt t="84712" x="7251700" y="4076700"/>
          <p14:tracePt t="84720" x="7207250" y="4076700"/>
          <p14:tracePt t="84729" x="7156450" y="4076700"/>
          <p14:tracePt t="84738" x="7080250" y="4076700"/>
          <p14:tracePt t="84754" x="6940550" y="4089400"/>
          <p14:tracePt t="84771" x="6870700" y="4102100"/>
          <p14:tracePt t="84788" x="6864350" y="4102100"/>
          <p14:tracePt t="84828" x="6877050" y="4108450"/>
          <p14:tracePt t="84838" x="6902450" y="4108450"/>
          <p14:tracePt t="84856" x="6985000" y="4108450"/>
          <p14:tracePt t="84874" x="7181850" y="4108450"/>
          <p14:tracePt t="84889" x="7296150" y="4108450"/>
          <p14:tracePt t="84906" x="7340600" y="4108450"/>
          <p14:tracePt t="84922" x="7346950" y="4108450"/>
          <p14:tracePt t="85138" x="0" y="0"/>
        </p14:tracePtLst>
        <p14:tracePtLst>
          <p14:tracePt t="86274" x="4673600" y="4279900"/>
          <p14:tracePt t="86306" x="4673600" y="4286250"/>
          <p14:tracePt t="86314" x="4673600" y="4305300"/>
          <p14:tracePt t="86322" x="4679950" y="4343400"/>
          <p14:tracePt t="86338" x="4692650" y="4387850"/>
          <p14:tracePt t="86354" x="4705350" y="4457700"/>
          <p14:tracePt t="86372" x="4724400" y="4527550"/>
          <p14:tracePt t="86388" x="4724400" y="4572000"/>
          <p14:tracePt t="86405" x="4730750" y="4597400"/>
          <p14:tracePt t="86409" x="4730750" y="4603750"/>
          <p14:tracePt t="86425" x="4730750" y="4610100"/>
          <p14:tracePt t="86438" x="4730750" y="4616450"/>
          <p14:tracePt t="86521" x="4737100" y="4616450"/>
          <p14:tracePt t="86601" x="4743450" y="4616450"/>
          <p14:tracePt t="86625" x="4749800" y="4616450"/>
          <p14:tracePt t="86625" x="0" y="0"/>
        </p14:tracePtLst>
        <p14:tracePtLst>
          <p14:tracePt t="87285" x="4692650" y="4305300"/>
          <p14:tracePt t="87632" x="0" y="0"/>
        </p14:tracePtLst>
        <p14:tracePtLst>
          <p14:tracePt t="87954" x="4718050" y="4610100"/>
          <p14:tracePt t="88072" x="0" y="0"/>
        </p14:tracePtLst>
        <p14:tracePtLst>
          <p14:tracePt t="88530" x="4686300" y="4311650"/>
          <p14:tracePt t="88876" x="4692650" y="4318000"/>
          <p14:tracePt t="88925" x="4699000" y="4318000"/>
          <p14:tracePt t="88955" x="4705350" y="4318000"/>
          <p14:tracePt t="88962" x="4711700" y="4318000"/>
          <p14:tracePt t="88977" x="4718050" y="4318000"/>
          <p14:tracePt t="88987" x="4724400" y="4318000"/>
          <p14:tracePt t="89008" x="4737100" y="4318000"/>
          <p14:tracePt t="89024" x="4743450" y="4311650"/>
          <p14:tracePt t="89040" x="4743450" y="4305300"/>
          <p14:tracePt t="89053" x="4743450" y="4298950"/>
          <p14:tracePt t="89070" x="4743450" y="4286250"/>
          <p14:tracePt t="89086" x="4743450" y="4273550"/>
          <p14:tracePt t="89103" x="4743450" y="4260850"/>
          <p14:tracePt t="89120" x="4737100" y="4260850"/>
          <p14:tracePt t="89139" x="4730750" y="4260850"/>
          <p14:tracePt t="89154" x="4711700" y="4260850"/>
          <p14:tracePt t="89170" x="4686300" y="4260850"/>
          <p14:tracePt t="89187" x="4654550" y="4267200"/>
          <p14:tracePt t="89204" x="4635500" y="4279900"/>
          <p14:tracePt t="89220" x="4622800" y="4286250"/>
          <p14:tracePt t="89237" x="4616450" y="4286250"/>
          <p14:tracePt t="89257" x="4610100" y="4286250"/>
          <p14:tracePt t="89275" x="4610100" y="4292600"/>
          <p14:tracePt t="89290" x="4610100" y="4298950"/>
          <p14:tracePt t="89304" x="4610100" y="4305300"/>
          <p14:tracePt t="89354" x="4610100" y="4311650"/>
          <p14:tracePt t="89362" x="4610100" y="4318000"/>
          <p14:tracePt t="89381" x="4610100" y="4330700"/>
          <p14:tracePt t="89387" x="4610100" y="4337050"/>
          <p14:tracePt t="89410" x="4616450" y="4337050"/>
          <p14:tracePt t="89420" x="0" y="0"/>
        </p14:tracePtLst>
        <p14:tracePtLst>
          <p14:tracePt t="89673" x="4629150" y="4603750"/>
          <p14:tracePt t="89737" x="4635500" y="4603750"/>
          <p14:tracePt t="89744" x="4641850" y="4603750"/>
          <p14:tracePt t="89753" x="4648200" y="4603750"/>
          <p14:tracePt t="89769" x="4667250" y="4603750"/>
          <p14:tracePt t="89786" x="4686300" y="4603750"/>
          <p14:tracePt t="89803" x="4711700" y="4597400"/>
          <p14:tracePt t="89820" x="4724400" y="4584700"/>
          <p14:tracePt t="89836" x="4730750" y="4584700"/>
          <p14:tracePt t="89853" x="4743450" y="4578350"/>
          <p14:tracePt t="89869" x="4749800" y="4565650"/>
          <p14:tracePt t="89906" x="4749800" y="4559300"/>
          <p14:tracePt t="89921" x="4749800" y="4552950"/>
          <p14:tracePt t="89945" x="4749800" y="4546600"/>
          <p14:tracePt t="89976" x="4749800" y="4540250"/>
          <p14:tracePt t="90112" x="0" y="0"/>
        </p14:tracePtLst>
        <p14:tracePtLst>
          <p14:tracePt t="90491" x="4559300" y="4235450"/>
          <p14:tracePt t="90532" x="4559300" y="4254500"/>
          <p14:tracePt t="90539" x="4559300" y="4279900"/>
          <p14:tracePt t="90553" x="4572000" y="4311650"/>
          <p14:tracePt t="90570" x="4591050" y="4356100"/>
          <p14:tracePt t="90586" x="4610100" y="4381500"/>
          <p14:tracePt t="90603" x="4616450" y="4387850"/>
          <p14:tracePt t="90619" x="4616450" y="4400550"/>
          <p14:tracePt t="90638" x="4622800" y="4400550"/>
          <p14:tracePt t="90676" x="4629150" y="4400550"/>
          <p14:tracePt t="90680" x="4635500" y="4400550"/>
          <p14:tracePt t="90681" x="0" y="0"/>
        </p14:tracePtLst>
        <p14:tracePtLst>
          <p14:tracePt t="90905" x="4832350" y="4349750"/>
          <p14:tracePt t="90913" x="4838700" y="4362450"/>
          <p14:tracePt t="90923" x="4845050" y="4381500"/>
          <p14:tracePt t="90939" x="4845050" y="4394200"/>
          <p14:tracePt t="90953" x="4845050" y="4400550"/>
          <p14:tracePt t="90969" x="4845050" y="4413250"/>
          <p14:tracePt t="90987" x="4845050" y="4419600"/>
          <p14:tracePt t="91019" x="4838700" y="4419600"/>
          <p14:tracePt t="91036" x="4826000" y="4419600"/>
          <p14:tracePt t="91052" x="4813300" y="4419600"/>
          <p14:tracePt t="91053" x="0" y="0"/>
        </p14:tracePtLst>
        <p14:tracePtLst>
          <p14:tracePt t="91314" x="4527550" y="4565650"/>
          <p14:tracePt t="91386" x="4527550" y="4578350"/>
          <p14:tracePt t="91387" x="0" y="0"/>
        </p14:tracePtLst>
        <p14:tracePtLst>
          <p14:tracePt t="93811" x="6254750" y="4337050"/>
          <p14:tracePt t="93899" x="6254750" y="4343400"/>
          <p14:tracePt t="93915" x="6254750" y="4349750"/>
          <p14:tracePt t="93924" x="6254750" y="4368800"/>
          <p14:tracePt t="93937" x="6261100" y="4394200"/>
          <p14:tracePt t="93952" x="6273800" y="4495800"/>
          <p14:tracePt t="93969" x="6273800" y="4572000"/>
          <p14:tracePt t="93986" x="6273800" y="4635500"/>
          <p14:tracePt t="94002" x="6273800" y="4673600"/>
          <p14:tracePt t="94018" x="6273800" y="4686300"/>
          <p14:tracePt t="94035" x="6273800" y="4692650"/>
          <p14:tracePt t="94832" x="0" y="0"/>
        </p14:tracePtLst>
        <p14:tracePtLst>
          <p14:tracePt t="95235" x="6013450" y="4425950"/>
          <p14:tracePt t="95345" x="0" y="0"/>
        </p14:tracePtLst>
        <p14:tracePtLst>
          <p14:tracePt t="96067" x="5003800" y="4413250"/>
          <p14:tracePt t="96072" x="5010150" y="4425950"/>
          <p14:tracePt t="96084" x="5016500" y="4432300"/>
          <p14:tracePt t="96220" x="5022850" y="4438650"/>
          <p14:tracePt t="96225" x="5035550" y="4445000"/>
          <p14:tracePt t="96226" x="0" y="0"/>
        </p14:tracePtLst>
        <p14:tracePtLst>
          <p14:tracePt t="97771" x="5321300" y="4343400"/>
          <p14:tracePt t="97796" x="5327650" y="4343400"/>
          <p14:tracePt t="97812" x="5334000" y="4343400"/>
          <p14:tracePt t="97817" x="5346700" y="4343400"/>
          <p14:tracePt t="97834" x="5372100" y="4343400"/>
          <p14:tracePt t="97850" x="5435600" y="4343400"/>
          <p14:tracePt t="97867" x="5537200" y="4343400"/>
          <p14:tracePt t="97883" x="5664200" y="4343400"/>
          <p14:tracePt t="97900" x="5797550" y="4343400"/>
          <p14:tracePt t="97917" x="5937250" y="4343400"/>
          <p14:tracePt t="97934" x="6026150" y="4343400"/>
          <p14:tracePt t="97950" x="6064250" y="4343400"/>
          <p14:tracePt t="97952" x="6076950" y="4343400"/>
          <p14:tracePt t="97984" x="6083300" y="4343400"/>
          <p14:tracePt t="98000" x="6089650" y="4343400"/>
          <p14:tracePt t="98024" x="6096000" y="4343400"/>
          <p14:tracePt t="98033" x="6102350" y="4343400"/>
          <p14:tracePt t="98050" x="6108700" y="4343400"/>
          <p14:tracePt t="98459" x="6083300" y="4343400"/>
          <p14:tracePt t="98468" x="6045200" y="4343400"/>
          <p14:tracePt t="98474" x="6000750" y="4343400"/>
          <p14:tracePt t="98483" x="5956300" y="4343400"/>
          <p14:tracePt t="98500" x="5848350" y="4343400"/>
          <p14:tracePt t="98516" x="5791200" y="4343400"/>
          <p14:tracePt t="98533" x="5765800" y="4343400"/>
          <p14:tracePt t="98550" x="5759450" y="4343400"/>
          <p14:tracePt t="98659" x="5778500" y="4343400"/>
          <p14:tracePt t="98666" x="5797550" y="4343400"/>
          <p14:tracePt t="98674" x="5842000" y="4343400"/>
          <p14:tracePt t="98684" x="5905500" y="4343400"/>
          <p14:tracePt t="98701" x="6083300" y="4343400"/>
          <p14:tracePt t="98718" x="6305550" y="4343400"/>
          <p14:tracePt t="98720" x="6394450" y="4343400"/>
          <p14:tracePt t="98733" x="6483350" y="4343400"/>
          <p14:tracePt t="98750" x="6578600" y="4343400"/>
          <p14:tracePt t="98767" x="6604000" y="4343400"/>
          <p14:tracePt t="98768" x="6610350" y="4343400"/>
          <p14:tracePt t="99465" x="0" y="0"/>
        </p14:tracePtLst>
        <p14:tracePtLst>
          <p14:tracePt t="100994" x="8159750" y="4267200"/>
          <p14:tracePt t="101001" x="8147050" y="4267200"/>
          <p14:tracePt t="101018" x="8140700" y="4286250"/>
          <p14:tracePt t="101033" x="8134350" y="4286250"/>
          <p14:tracePt t="101051" x="8128000" y="4292600"/>
          <p14:tracePt t="101107" x="8128000" y="4298950"/>
          <p14:tracePt t="101112" x="8128000" y="4311650"/>
          <p14:tracePt t="101128" x="8134350" y="4330700"/>
          <p14:tracePt t="101139" x="8134350" y="4337050"/>
          <p14:tracePt t="101149" x="8140700" y="4349750"/>
          <p14:tracePt t="101166" x="8147050" y="4368800"/>
          <p14:tracePt t="101182" x="8153400" y="4368800"/>
          <p14:tracePt t="101186" x="8166100" y="4375150"/>
          <p14:tracePt t="101199" x="8172450" y="4381500"/>
          <p14:tracePt t="101280" x="0" y="0"/>
        </p14:tracePtLst>
        <p14:tracePtLst>
          <p14:tracePt t="103242" x="8026400" y="4324350"/>
          <p14:tracePt t="103393" x="0" y="0"/>
        </p14:tracePtLst>
        <p14:tracePtLst>
          <p14:tracePt t="103585" x="8026400" y="4337050"/>
          <p14:tracePt t="103692" x="8013700" y="4343400"/>
          <p14:tracePt t="103697" x="7994650" y="4343400"/>
          <p14:tracePt t="103697" x="0" y="0"/>
        </p14:tracePtLst>
        <p14:tracePtLst>
          <p14:tracePt t="105242" x="5943600" y="4292600"/>
          <p14:tracePt t="105338" x="5949950" y="4292600"/>
          <p14:tracePt t="105346" x="5988050" y="4292600"/>
          <p14:tracePt t="105354" x="6051550" y="4298950"/>
          <p14:tracePt t="105364" x="6146800" y="4318000"/>
          <p14:tracePt t="105381" x="6381750" y="4324350"/>
          <p14:tracePt t="105397" x="6661150" y="4324350"/>
          <p14:tracePt t="105414" x="6927850" y="4324350"/>
          <p14:tracePt t="105416" x="7035800" y="4324350"/>
          <p14:tracePt t="105431" x="7105650" y="4324350"/>
          <p14:tracePt t="105448" x="7219950" y="4324350"/>
          <p14:tracePt t="105465" x="7232650" y="4324350"/>
          <p14:tracePt t="105481" x="7239000" y="4324350"/>
          <p14:tracePt t="105538" x="7245350" y="4324350"/>
          <p14:tracePt t="105546" x="7251700" y="4330700"/>
          <p14:tracePt t="105595" x="7251700" y="4337050"/>
          <p14:tracePt t="105601" x="7239000" y="4343400"/>
          <p14:tracePt t="105614" x="7213600" y="4343400"/>
          <p14:tracePt t="105631" x="7092950" y="4343400"/>
          <p14:tracePt t="105648" x="6788150" y="4343400"/>
          <p14:tracePt t="105664" x="6584950" y="4343400"/>
          <p14:tracePt t="105681" x="6470650" y="4343400"/>
          <p14:tracePt t="105697" x="6438900" y="4343400"/>
          <p14:tracePt t="105763" x="6445250" y="4349750"/>
          <p14:tracePt t="105771" x="6470650" y="4356100"/>
          <p14:tracePt t="105781" x="6502400" y="4356100"/>
          <p14:tracePt t="105798" x="6654800" y="4356100"/>
          <p14:tracePt t="105803" x="6737350" y="4356100"/>
          <p14:tracePt t="105814" x="6832600" y="4356100"/>
          <p14:tracePt t="105831" x="7010400" y="4356100"/>
          <p14:tracePt t="105848" x="7213600" y="4356100"/>
          <p14:tracePt t="105864" x="7245350" y="4356100"/>
          <p14:tracePt t="105881" x="7251700" y="4356100"/>
          <p14:tracePt t="106642" x="0" y="0"/>
        </p14:tracePtLst>
        <p14:tracePtLst>
          <p14:tracePt t="107020" x="6483350" y="4368800"/>
          <p14:tracePt t="107075" x="6502400" y="4368800"/>
          <p14:tracePt t="107081" x="6534150" y="4368800"/>
          <p14:tracePt t="107089" x="6572250" y="4368800"/>
          <p14:tracePt t="107097" x="6635750" y="4368800"/>
          <p14:tracePt t="107114" x="6832600" y="4387850"/>
          <p14:tracePt t="107130" x="7010400" y="4413250"/>
          <p14:tracePt t="107147" x="7162800" y="4432300"/>
          <p14:tracePt t="107163" x="7200900" y="4432300"/>
          <p14:tracePt t="107180" x="7213600" y="4432300"/>
          <p14:tracePt t="107482" x="0" y="0"/>
        </p14:tracePtLst>
        <p14:tracePtLst>
          <p14:tracePt t="108027" x="5067300" y="4095750"/>
          <p14:tracePt t="108034" x="5067300" y="4102100"/>
          <p14:tracePt t="108048" x="5067300" y="4114800"/>
          <p14:tracePt t="108052" x="5067300" y="4133850"/>
          <p14:tracePt t="108065" x="5067300" y="4165600"/>
          <p14:tracePt t="108081" x="5073650" y="4210050"/>
          <p14:tracePt t="108097" x="5073650" y="4229100"/>
          <p14:tracePt t="108114" x="5086350" y="4254500"/>
          <p14:tracePt t="108130" x="5092700" y="4273550"/>
          <p14:tracePt t="108147" x="5092700" y="4279900"/>
          <p14:tracePt t="108163" x="5092700" y="4292600"/>
          <p14:tracePt t="108197" x="5092700" y="4298950"/>
          <p14:tracePt t="108214" x="5092700" y="4305300"/>
          <p14:tracePt t="108258" x="5092700" y="4311650"/>
          <p14:tracePt t="108273" x="5086350" y="4311650"/>
          <p14:tracePt t="108289" x="5080000" y="4311650"/>
          <p14:tracePt t="108552" x="0" y="0"/>
        </p14:tracePtLst>
        <p14:tracePtLst>
          <p14:tracePt t="109193" x="8102600" y="4267200"/>
          <p14:tracePt t="109205" x="8102600" y="4286250"/>
          <p14:tracePt t="109213" x="8102600" y="4292600"/>
          <p14:tracePt t="109231" x="8102600" y="4337050"/>
          <p14:tracePt t="109247" x="8115300" y="4368800"/>
          <p14:tracePt t="109264" x="8121650" y="4387850"/>
          <p14:tracePt t="109267" x="8128000" y="4400550"/>
          <p14:tracePt t="109281" x="8128000" y="4406900"/>
          <p14:tracePt t="110530" x="0" y="0"/>
        </p14:tracePtLst>
        <p14:tracePtLst>
          <p14:tracePt t="111281" x="5168900" y="4565650"/>
          <p14:tracePt t="111410" x="5194300" y="4565650"/>
          <p14:tracePt t="111417" x="5257800" y="4565650"/>
          <p14:tracePt t="111429" x="5327650" y="4565650"/>
          <p14:tracePt t="111446" x="5581650" y="4565650"/>
          <p14:tracePt t="111462" x="6013450" y="4565650"/>
          <p14:tracePt t="111465" x="6267450" y="4565650"/>
          <p14:tracePt t="111480" x="6724650" y="4565650"/>
          <p14:tracePt t="111496" x="6978650" y="4565650"/>
          <p14:tracePt t="111513" x="7086600" y="4565650"/>
          <p14:tracePt t="111529" x="7131050" y="4565650"/>
          <p14:tracePt t="111546" x="7143750" y="4565650"/>
          <p14:tracePt t="111562" x="7156450" y="4565650"/>
          <p14:tracePt t="111579" x="7200900" y="4565650"/>
          <p14:tracePt t="111596" x="7245350" y="4565650"/>
          <p14:tracePt t="111612" x="7308850" y="4572000"/>
          <p14:tracePt t="111629" x="7372350" y="4584700"/>
          <p14:tracePt t="111646" x="7397750" y="4584700"/>
          <p14:tracePt t="111649" x="7404100" y="4584700"/>
          <p14:tracePt t="112266" x="0" y="0"/>
        </p14:tracePtLst>
        <p14:tracePtLst>
          <p14:tracePt t="115930" x="7975600" y="4572000"/>
          <p14:tracePt t="116041" x="7975600" y="4578350"/>
          <p14:tracePt t="116049" x="7975600" y="4584700"/>
          <p14:tracePt t="116062" x="7975600" y="4591050"/>
          <p14:tracePt t="116078" x="7975600" y="4610100"/>
          <p14:tracePt t="116094" x="7975600" y="4622800"/>
          <p14:tracePt t="116259" x="7975600" y="4616450"/>
          <p14:tracePt t="116264" x="7975600" y="4610100"/>
          <p14:tracePt t="116281" x="7981950" y="4597400"/>
          <p14:tracePt t="116412" x="7981950" y="4603750"/>
          <p14:tracePt t="116421" x="7981950" y="4610100"/>
          <p14:tracePt t="116548" x="7988300" y="4616450"/>
          <p14:tracePt t="116596" x="7988300" y="4610100"/>
          <p14:tracePt t="116602" x="7988300" y="4603750"/>
          <p14:tracePt t="116728" x="7988300" y="4616450"/>
          <p14:tracePt t="116736" x="7988300" y="4622800"/>
          <p14:tracePt t="116754" x="7988300" y="4629150"/>
          <p14:tracePt t="116877" x="7988300" y="4622800"/>
          <p14:tracePt t="116882" x="7988300" y="4616450"/>
          <p14:tracePt t="116894" x="7994650" y="4603750"/>
          <p14:tracePt t="117320" x="7988300" y="4603750"/>
          <p14:tracePt t="117321" x="0" y="0"/>
        </p14:tracePtLst>
        <p14:tracePtLst>
          <p14:tracePt t="117946" x="5251450" y="4610100"/>
          <p14:tracePt t="118018" x="5257800" y="4610100"/>
          <p14:tracePt t="118026" x="5276850" y="4610100"/>
          <p14:tracePt t="118034" x="5314950" y="4610100"/>
          <p14:tracePt t="118045" x="5365750" y="4610100"/>
          <p14:tracePt t="118061" x="5537200" y="4610100"/>
          <p14:tracePt t="118078" x="5784850" y="4610100"/>
          <p14:tracePt t="118081" x="5956300" y="4610100"/>
          <p14:tracePt t="118094" x="6197600" y="4610100"/>
          <p14:tracePt t="118110" x="6711950" y="4610100"/>
          <p14:tracePt t="118128" x="7188200" y="4610100"/>
          <p14:tracePt t="118131" x="7340600" y="4610100"/>
          <p14:tracePt t="118144" x="7493000" y="4610100"/>
          <p14:tracePt t="118161" x="7531100" y="4610100"/>
          <p14:tracePt t="118177" x="7543800" y="4610100"/>
          <p14:tracePt t="118291" x="7524750" y="4610100"/>
          <p14:tracePt t="118302" x="7480300" y="4610100"/>
          <p14:tracePt t="118310" x="7448550" y="4610100"/>
          <p14:tracePt t="118329" x="7194550" y="4610100"/>
          <p14:tracePt t="118346" x="6965950" y="4610100"/>
          <p14:tracePt t="118360" x="6737350" y="4610100"/>
          <p14:tracePt t="118378" x="6559550" y="4610100"/>
          <p14:tracePt t="118393" x="6457950" y="4610100"/>
          <p14:tracePt t="118410" x="6407150" y="4610100"/>
          <p14:tracePt t="118427" x="6394450" y="4610100"/>
          <p14:tracePt t="118443" x="6388100" y="4610100"/>
          <p14:tracePt t="118505" x="6400800" y="4610100"/>
          <p14:tracePt t="118515" x="6438900" y="4610100"/>
          <p14:tracePt t="118521" x="6515100" y="4610100"/>
          <p14:tracePt t="118531" x="6616700" y="4610100"/>
          <p14:tracePt t="118544" x="6972300" y="4610100"/>
          <p14:tracePt t="118560" x="7340600" y="4610100"/>
          <p14:tracePt t="118577" x="7531100" y="4610100"/>
          <p14:tracePt t="118593" x="7575550" y="4610100"/>
          <p14:tracePt t="118610" x="7581900" y="4610100"/>
          <p14:tracePt t="118672" x="7550150" y="4610100"/>
          <p14:tracePt t="118680" x="7467600" y="4610100"/>
          <p14:tracePt t="118691" x="7353300" y="4610100"/>
          <p14:tracePt t="118696" x="7188200" y="4610100"/>
          <p14:tracePt t="118710" x="6972300" y="4610100"/>
          <p14:tracePt t="118726" x="6584950" y="4610100"/>
          <p14:tracePt t="118743" x="6305550" y="4610100"/>
          <p14:tracePt t="118744" x="6229350" y="4610100"/>
          <p14:tracePt t="118760" x="6184900" y="4610100"/>
          <p14:tracePt t="118776" x="6172200" y="4610100"/>
          <p14:tracePt t="118818" x="6178550" y="4610100"/>
          <p14:tracePt t="118827" x="6203950" y="4610100"/>
          <p14:tracePt t="118833" x="6248400" y="4610100"/>
          <p14:tracePt t="118843" x="6330950" y="4610100"/>
          <p14:tracePt t="118860" x="6591300" y="4610100"/>
          <p14:tracePt t="118877" x="6921500" y="4610100"/>
          <p14:tracePt t="118881" x="7054850" y="4616450"/>
          <p14:tracePt t="118893" x="7143750" y="4622800"/>
          <p14:tracePt t="118910" x="7200900" y="4622800"/>
          <p14:tracePt t="118927" x="7213600" y="4622800"/>
          <p14:tracePt t="118928" x="7219950" y="4629150"/>
          <p14:tracePt t="118960" x="7194550" y="4641850"/>
          <p14:tracePt t="118976" x="7067550" y="4641850"/>
          <p14:tracePt t="118993" x="6807200" y="4641850"/>
          <p14:tracePt t="119010" x="6521450" y="4641850"/>
          <p14:tracePt t="119026" x="6343650" y="4641850"/>
          <p14:tracePt t="119044" x="6299200" y="4641850"/>
          <p14:tracePt t="119061" x="6292850" y="4641850"/>
          <p14:tracePt t="119106" x="6311900" y="4641850"/>
          <p14:tracePt t="119113" x="6343650" y="4641850"/>
          <p14:tracePt t="119128" x="6508750" y="4641850"/>
          <p14:tracePt t="119144" x="6756400" y="4641850"/>
          <p14:tracePt t="119160" x="6934200" y="4641850"/>
          <p14:tracePt t="119176" x="6991350" y="4641850"/>
          <p14:tracePt t="119193" x="7004050" y="4641850"/>
          <p14:tracePt t="119240" x="6985000" y="4641850"/>
          <p14:tracePt t="119250" x="6953250" y="4641850"/>
          <p14:tracePt t="119257" x="6902450" y="4641850"/>
          <p14:tracePt t="119266" x="6813550" y="4641850"/>
          <p14:tracePt t="119276" x="6743700" y="4641850"/>
          <p14:tracePt t="119293" x="6635750" y="4641850"/>
          <p14:tracePt t="119296" x="6604000" y="4641850"/>
          <p14:tracePt t="119310" x="6591300" y="4641850"/>
          <p14:tracePt t="119326" x="6584950" y="4641850"/>
          <p14:tracePt t="119384" x="6597650" y="4641850"/>
          <p14:tracePt t="119393" x="6616700" y="4641850"/>
          <p14:tracePt t="119400" x="6667500" y="4641850"/>
          <p14:tracePt t="119409" x="6724650" y="4641850"/>
          <p14:tracePt t="119426" x="6807200" y="4641850"/>
          <p14:tracePt t="119443" x="6838950" y="4641850"/>
          <p14:tracePt t="119499" x="6807200" y="4641850"/>
          <p14:tracePt t="119506" x="6762750" y="4641850"/>
          <p14:tracePt t="119517" x="6686550" y="4629150"/>
          <p14:tracePt t="119527" x="6604000" y="4616450"/>
          <p14:tracePt t="119545" x="6419850" y="4597400"/>
          <p14:tracePt t="119549" x="6337300" y="4591050"/>
          <p14:tracePt t="119561" x="6235700" y="4572000"/>
          <p14:tracePt t="119578" x="6229350" y="4572000"/>
          <p14:tracePt t="119619" x="6223000" y="4572000"/>
          <p14:tracePt t="119634" x="6223000" y="4565650"/>
          <p14:tracePt t="119642" x="6229350" y="4565650"/>
          <p14:tracePt t="119650" x="6248400" y="4565650"/>
          <p14:tracePt t="119660" x="6286500" y="4565650"/>
          <p14:tracePt t="119677" x="6407150" y="4565650"/>
          <p14:tracePt t="119693" x="6540500" y="4565650"/>
          <p14:tracePt t="119697" x="6604000" y="4565650"/>
          <p14:tracePt t="119709" x="6642100" y="4565650"/>
          <p14:tracePt t="119726" x="6667500" y="4572000"/>
          <p14:tracePt t="119743" x="6673850" y="4572000"/>
          <p14:tracePt t="121209" x="0" y="0"/>
        </p14:tracePtLst>
        <p14:tracePtLst>
          <p14:tracePt t="121793" x="6032500" y="4635500"/>
          <p14:tracePt t="121930" x="6045200" y="4629150"/>
          <p14:tracePt t="121938" x="6051550" y="4622800"/>
          <p14:tracePt t="121956" x="6057900" y="4610100"/>
          <p14:tracePt t="121962" x="6057900" y="4597400"/>
          <p14:tracePt t="121976" x="6064250" y="4572000"/>
          <p14:tracePt t="121992" x="6064250" y="4540250"/>
          <p14:tracePt t="122009" x="6064250" y="4502150"/>
          <p14:tracePt t="122025" x="6064250" y="4476750"/>
          <p14:tracePt t="122043" x="6064250" y="4464050"/>
          <p14:tracePt t="122060" x="6070600" y="4451350"/>
          <p14:tracePt t="122077" x="6076950" y="4445000"/>
          <p14:tracePt t="122092" x="6076950" y="4438650"/>
          <p14:tracePt t="122110" x="6076950" y="4425950"/>
          <p14:tracePt t="122113" x="6076950" y="4419600"/>
          <p14:tracePt t="122126" x="6076950" y="4413250"/>
          <p14:tracePt t="122233" x="6076950" y="4425950"/>
          <p14:tracePt t="122240" x="6076950" y="4457700"/>
          <p14:tracePt t="122248" x="6076950" y="4495800"/>
          <p14:tracePt t="122258" x="6076950" y="4540250"/>
          <p14:tracePt t="122275" x="6076950" y="4610100"/>
          <p14:tracePt t="122292" x="6076950" y="4635500"/>
          <p14:tracePt t="122417" x="6076950" y="4622800"/>
          <p14:tracePt t="122426" x="6083300" y="4597400"/>
          <p14:tracePt t="122436" x="6089650" y="4578350"/>
          <p14:tracePt t="122443" x="6089650" y="4559300"/>
          <p14:tracePt t="122459" x="6089650" y="4527550"/>
          <p14:tracePt t="122475" x="6089650" y="4495800"/>
          <p14:tracePt t="122492" x="6089650" y="4489450"/>
          <p14:tracePt t="122508" x="6089650" y="4483100"/>
          <p14:tracePt t="122602" x="6089650" y="4489450"/>
          <p14:tracePt t="122609" x="6089650" y="4508500"/>
          <p14:tracePt t="122617" x="6089650" y="4540250"/>
          <p14:tracePt t="122627" x="6089650" y="4578350"/>
          <p14:tracePt t="122643" x="6089650" y="4622800"/>
          <p14:tracePt t="122658" x="6089650" y="4635500"/>
          <p14:tracePt t="122729" x="6096000" y="4635500"/>
          <p14:tracePt t="122737" x="6096000" y="4622800"/>
          <p14:tracePt t="122747" x="6102350" y="4591050"/>
          <p14:tracePt t="122758" x="6108700" y="4565650"/>
          <p14:tracePt t="122776" x="6115050" y="4483100"/>
          <p14:tracePt t="122793" x="6121400" y="4432300"/>
          <p14:tracePt t="122809" x="6127750" y="4406900"/>
          <p14:tracePt t="122826" x="6127750" y="4387850"/>
          <p14:tracePt t="122907" x="6127750" y="4406900"/>
          <p14:tracePt t="122913" x="6127750" y="4438650"/>
          <p14:tracePt t="122925" x="6127750" y="4470400"/>
          <p14:tracePt t="122942" x="6127750" y="4540250"/>
          <p14:tracePt t="122958" x="6127750" y="4565650"/>
          <p14:tracePt t="122961" x="6127750" y="4572000"/>
          <p14:tracePt t="122975" x="6127750" y="4578350"/>
          <p14:tracePt t="123025" x="6127750" y="4565650"/>
          <p14:tracePt t="123033" x="6127750" y="4546600"/>
          <p14:tracePt t="123042" x="6127750" y="4521200"/>
          <p14:tracePt t="123059" x="6127750" y="4457700"/>
          <p14:tracePt t="123076" x="6127750" y="4400550"/>
          <p14:tracePt t="123093" x="6127750" y="4381500"/>
          <p14:tracePt t="123109" x="6127750" y="4375150"/>
          <p14:tracePt t="123189" x="6127750" y="4368800"/>
          <p14:tracePt t="123203" x="6127750" y="4394200"/>
          <p14:tracePt t="123210" x="6121400" y="4438650"/>
          <p14:tracePt t="123225" x="6121400" y="4521200"/>
          <p14:tracePt t="123242" x="6121400" y="4610100"/>
          <p14:tracePt t="123259" x="6121400" y="4635500"/>
          <p14:tracePt t="123275" x="6121400" y="4648200"/>
          <p14:tracePt t="123338" x="6121400" y="4641850"/>
          <p14:tracePt t="123345" x="6121400" y="4635500"/>
          <p14:tracePt t="123359" x="6121400" y="4616450"/>
          <p14:tracePt t="123376" x="6121400" y="4559300"/>
          <p14:tracePt t="123393" x="6127750" y="4476750"/>
          <p14:tracePt t="123408" x="6127750" y="4438650"/>
          <p14:tracePt t="123425" x="6127750" y="4406900"/>
          <p14:tracePt t="123521" x="6127750" y="4425950"/>
          <p14:tracePt t="123531" x="6127750" y="4432300"/>
          <p14:tracePt t="123537" x="6127750" y="4451350"/>
          <p14:tracePt t="123548" x="6127750" y="4464050"/>
          <p14:tracePt t="123561" x="6127750" y="4470400"/>
          <p14:tracePt t="123575" x="6127750" y="4476750"/>
          <p14:tracePt t="123594" x="6134100" y="4483100"/>
          <p14:tracePt t="123665" x="6134100" y="4476750"/>
          <p14:tracePt t="123672" x="6134100" y="4470400"/>
          <p14:tracePt t="123681" x="6134100" y="4464050"/>
          <p14:tracePt t="123692" x="6134100" y="4457700"/>
          <p14:tracePt t="12384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169572"/>
            <a:ext cx="12010292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神奇功能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计算给定数值中每个元素平方后的总和。请注意，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表达式只用一条语句就能达到此功能，这也是 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MapReduce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的一个初级例子。我们使用 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map()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给每个元素求平方，再使用 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reduce()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将所有元素计入一个数值：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java.util.stream.Stream 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接口包含许多有用的方法，能结合 </a:t>
            </a:r>
            <a:r>
              <a:rPr lang="en-US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表达式产生神奇的效果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69277" y="2922667"/>
            <a:ext cx="7746023" cy="3264976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//Old way: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List&lt;Integer&gt; list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Arrays.asList(1,2,3,4,5,6,7);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int sum = 0;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for(Integer n : list)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int x = n * n;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sum = sum + x;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System.out.println(sum);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//New way: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List&lt;Integer&gt; list = Arrays.asList(1,2,3,4,5,6,7);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int sum = list.stream().map(x -&gt; x*x).reduce((x,y) -&gt; x + y).get();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华文新魏" pitchFamily="2" charset="-122"/>
              <a:ea typeface="华文新魏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System.out.println(sum);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198904">
    <p:push/>
  </p:transition>
  <p:extLst>
    <p:ext uri="{3A86A75C-4F4B-4683-9AE1-C65F6400EC91}">
      <p14:laserTraceLst xmlns:p14="http://schemas.microsoft.com/office/powerpoint/2010/main">
        <p14:tracePtLst>
          <p14:tracePt t="2883" x="425450" y="1504950"/>
          <p14:tracePt t="2953" x="444500" y="1504950"/>
          <p14:tracePt t="2960" x="482600" y="1504950"/>
          <p14:tracePt t="2970" x="558800" y="1517650"/>
          <p14:tracePt t="2987" x="749300" y="1549400"/>
          <p14:tracePt t="3004" x="1022350" y="1612900"/>
          <p14:tracePt t="3021" x="1339850" y="1631950"/>
          <p14:tracePt t="3037" x="1600200" y="1631950"/>
          <p14:tracePt t="3054" x="1790700" y="1631950"/>
          <p14:tracePt t="3056" x="1854200" y="1631950"/>
          <p14:tracePt t="3070" x="1885950" y="1631950"/>
          <p14:tracePt t="3087" x="1917700" y="1631950"/>
          <p14:tracePt t="3226" x="1911350" y="1631950"/>
          <p14:tracePt t="3236" x="1892300" y="1631950"/>
          <p14:tracePt t="3246" x="1841500" y="1631950"/>
          <p14:tracePt t="3254" x="1765300" y="1631950"/>
          <p14:tracePt t="3271" x="1568450" y="1631950"/>
          <p14:tracePt t="3273" x="1460500" y="1631950"/>
          <p14:tracePt t="3288" x="1358900" y="1631950"/>
          <p14:tracePt t="3305" x="1111250" y="1631950"/>
          <p14:tracePt t="3321" x="1079500" y="1631950"/>
          <p14:tracePt t="3337" x="1073150" y="1631950"/>
          <p14:tracePt t="3425" x="1098550" y="1625600"/>
          <p14:tracePt t="3437" x="1143000" y="1625600"/>
          <p14:tracePt t="3454" x="1320800" y="1612900"/>
          <p14:tracePt t="3470" x="1644650" y="1612900"/>
          <p14:tracePt t="3473" x="1860550" y="1612900"/>
          <p14:tracePt t="3487" x="2076450" y="1612900"/>
          <p14:tracePt t="3504" x="2565400" y="1612900"/>
          <p14:tracePt t="3521" x="2679700" y="1612900"/>
          <p14:tracePt t="3537" x="2698750" y="1612900"/>
          <p14:tracePt t="3554" x="2705100" y="1612900"/>
          <p14:tracePt t="3624" x="2673350" y="1612900"/>
          <p14:tracePt t="3633" x="2609850" y="1612900"/>
          <p14:tracePt t="3641" x="2501900" y="1612900"/>
          <p14:tracePt t="3653" x="2362200" y="1612900"/>
          <p14:tracePt t="3670" x="1885950" y="1612900"/>
          <p14:tracePt t="3687" x="1428750" y="1612900"/>
          <p14:tracePt t="3688" x="1257300" y="1612900"/>
          <p14:tracePt t="3703" x="1079500" y="1612900"/>
          <p14:tracePt t="3720" x="1041400" y="1612900"/>
          <p14:tracePt t="3737" x="1035050" y="1612900"/>
          <p14:tracePt t="3801" x="1060450" y="1606550"/>
          <p14:tracePt t="3808" x="1085850" y="1606550"/>
          <p14:tracePt t="3820" x="1136650" y="1606550"/>
          <p14:tracePt t="3837" x="1282700" y="1606550"/>
          <p14:tracePt t="3854" x="1479550" y="1606550"/>
          <p14:tracePt t="3857" x="1574800" y="1606550"/>
          <p14:tracePt t="3870" x="1670050" y="1606550"/>
          <p14:tracePt t="3886" x="1797050" y="1606550"/>
          <p14:tracePt t="3903" x="1847850" y="1606550"/>
          <p14:tracePt t="3978" x="1841500" y="1606550"/>
          <p14:tracePt t="3985" x="1809750" y="1606550"/>
          <p14:tracePt t="3993" x="1758950" y="1606550"/>
          <p14:tracePt t="4003" x="1695450" y="1606550"/>
          <p14:tracePt t="4020" x="1555750" y="1606550"/>
          <p14:tracePt t="4037" x="1447800" y="1606550"/>
          <p14:tracePt t="4053" x="1422400" y="1606550"/>
          <p14:tracePt t="4070" x="1416050" y="1606550"/>
          <p14:tracePt t="4096" x="1428750" y="1606550"/>
          <p14:tracePt t="4104" x="1447800" y="1606550"/>
          <p14:tracePt t="4120" x="1530350" y="1606550"/>
          <p14:tracePt t="4137" x="1651000" y="1606550"/>
          <p14:tracePt t="4153" x="1797050" y="1606550"/>
          <p14:tracePt t="4170" x="1905000" y="1606550"/>
          <p14:tracePt t="4187" x="1943100" y="1606550"/>
          <p14:tracePt t="4203" x="1949450" y="1606550"/>
          <p14:tracePt t="4258" x="1936750" y="1606550"/>
          <p14:tracePt t="4264" x="1905000" y="1606550"/>
          <p14:tracePt t="4273" x="1860550" y="1606550"/>
          <p14:tracePt t="4287" x="1828800" y="1606550"/>
          <p14:tracePt t="4304" x="1790700" y="1606550"/>
          <p14:tracePt t="4376" x="1803400" y="1606550"/>
          <p14:tracePt t="4384" x="1828800" y="1606550"/>
          <p14:tracePt t="4392" x="1860550" y="1606550"/>
          <p14:tracePt t="4403" x="1905000" y="1606550"/>
          <p14:tracePt t="4420" x="1968500" y="1606550"/>
          <p14:tracePt t="4436" x="1993900" y="1606550"/>
          <p14:tracePt t="4453" x="2006600" y="1606550"/>
          <p14:tracePt t="4505" x="1987550" y="1600200"/>
          <p14:tracePt t="4512" x="1949450" y="1593850"/>
          <p14:tracePt t="4521" x="1905000" y="1587500"/>
          <p14:tracePt t="4537" x="1790700" y="1587500"/>
          <p14:tracePt t="4553" x="1701800" y="1587500"/>
          <p14:tracePt t="4570" x="1657350" y="1574800"/>
          <p14:tracePt t="4587" x="1651000" y="1574800"/>
          <p14:tracePt t="4640" x="1663700" y="1574800"/>
          <p14:tracePt t="4648" x="1689100" y="1574800"/>
          <p14:tracePt t="4657" x="1727200" y="1574800"/>
          <p14:tracePt t="4670" x="1784350" y="1574800"/>
          <p14:tracePt t="4686" x="1892300" y="1574800"/>
          <p14:tracePt t="4703" x="2000250" y="1574800"/>
          <p14:tracePt t="4720" x="2032000" y="1574800"/>
          <p14:tracePt t="4736" x="2038350" y="1574800"/>
          <p14:tracePt t="4793" x="2038350" y="1568450"/>
          <p14:tracePt t="4808" x="2019300" y="1568450"/>
          <p14:tracePt t="4818" x="2006600" y="1568450"/>
          <p14:tracePt t="4824" x="1987550" y="1568450"/>
          <p14:tracePt t="4836" x="1981200" y="1568450"/>
          <p14:tracePt t="4854" x="1974850" y="1568450"/>
          <p14:tracePt t="4984" x="1981200" y="1568450"/>
          <p14:tracePt t="4992" x="1987550" y="1568450"/>
          <p14:tracePt t="5200" x="0" y="0"/>
        </p14:tracePtLst>
        <p14:tracePtLst>
          <p14:tracePt t="6016" x="1720850" y="3619500"/>
          <p14:tracePt t="6104" x="1708150" y="3619500"/>
          <p14:tracePt t="6112" x="1695450" y="3644900"/>
          <p14:tracePt t="6119" x="1663700" y="3689350"/>
          <p14:tracePt t="6136" x="1606550" y="3803650"/>
          <p14:tracePt t="6152" x="1555750" y="3937000"/>
          <p14:tracePt t="6169" x="1504950" y="4070350"/>
          <p14:tracePt t="6186" x="1466850" y="4222750"/>
          <p14:tracePt t="6202" x="1454150" y="4356100"/>
          <p14:tracePt t="6219" x="1460500" y="4502150"/>
          <p14:tracePt t="6236" x="1498600" y="4622800"/>
          <p14:tracePt t="6252" x="1581150" y="4749800"/>
          <p14:tracePt t="6269" x="1689100" y="4832350"/>
          <p14:tracePt t="6273" x="1758950" y="4857750"/>
          <p14:tracePt t="6286" x="1841500" y="4883150"/>
          <p14:tracePt t="6303" x="2025650" y="4902200"/>
          <p14:tracePt t="6304" x="2120900" y="4902200"/>
          <p14:tracePt t="6319" x="2292350" y="4857750"/>
          <p14:tracePt t="6336" x="2425700" y="4781550"/>
          <p14:tracePt t="6352" x="2514600" y="4660900"/>
          <p14:tracePt t="6369" x="2540000" y="4521200"/>
          <p14:tracePt t="6386" x="2533650" y="4343400"/>
          <p14:tracePt t="6402" x="2482850" y="4140200"/>
          <p14:tracePt t="6419" x="2400300" y="3962400"/>
          <p14:tracePt t="6436" x="2286000" y="3816350"/>
          <p14:tracePt t="6452" x="2171700" y="3702050"/>
          <p14:tracePt t="6469" x="2057400" y="3632200"/>
          <p14:tracePt t="6486" x="2000250" y="3600450"/>
          <p14:tracePt t="6502" x="1974850" y="3594100"/>
          <p14:tracePt t="6664" x="0" y="0"/>
        </p14:tracePtLst>
        <p14:tracePtLst>
          <p14:tracePt t="7235" x="1708150" y="1365250"/>
          <p14:tracePt t="7315" x="1708150" y="1371600"/>
          <p14:tracePt t="7331" x="1714500" y="1428750"/>
          <p14:tracePt t="7352" x="1739900" y="1492250"/>
          <p14:tracePt t="7355" x="1765300" y="1536700"/>
          <p14:tracePt t="7369" x="1841500" y="1644650"/>
          <p14:tracePt t="7381" x="1892300" y="1701800"/>
          <p14:tracePt t="7390" x="1936750" y="1746250"/>
          <p14:tracePt t="7402" x="2000250" y="1790700"/>
          <p14:tracePt t="7419" x="2038350" y="1803400"/>
          <p14:tracePt t="7435" x="2044700" y="1803400"/>
          <p14:tracePt t="7452" x="2057400" y="1803400"/>
          <p14:tracePt t="7469" x="2076450" y="1790700"/>
          <p14:tracePt t="7486" x="2089150" y="1727200"/>
          <p14:tracePt t="7488" x="2095500" y="1682750"/>
          <p14:tracePt t="7502" x="2095500" y="1651000"/>
          <p14:tracePt t="7519" x="2095500" y="1555750"/>
          <p14:tracePt t="7536" x="2057400" y="1428750"/>
          <p14:tracePt t="7552" x="2032000" y="1384300"/>
          <p14:tracePt t="7569" x="2012950" y="1358900"/>
          <p14:tracePt t="7586" x="1987550" y="1339850"/>
          <p14:tracePt t="7624" x="1981200" y="1339850"/>
          <p14:tracePt t="7636" x="1968500" y="1339850"/>
          <p14:tracePt t="7652" x="1943100" y="1339850"/>
          <p14:tracePt t="7669" x="1911350" y="1358900"/>
          <p14:tracePt t="7685" x="1905000" y="1403350"/>
          <p14:tracePt t="7702" x="1898650" y="1447800"/>
          <p14:tracePt t="7719" x="1898650" y="1479550"/>
          <p14:tracePt t="7736" x="1898650" y="1504950"/>
          <p14:tracePt t="7752" x="1898650" y="1511300"/>
          <p14:tracePt t="7792" x="1911350" y="1511300"/>
          <p14:tracePt t="7802" x="1911350" y="1498600"/>
          <p14:tracePt t="7819" x="1924050" y="1473200"/>
          <p14:tracePt t="7836" x="1930400" y="1416050"/>
          <p14:tracePt t="7853" x="1930400" y="1320800"/>
          <p14:tracePt t="7856" x="1930400" y="1301750"/>
          <p14:tracePt t="7869" x="1924050" y="1270000"/>
          <p14:tracePt t="7885" x="1911350" y="1244600"/>
          <p14:tracePt t="7945" x="1911350" y="1250950"/>
          <p14:tracePt t="7952" x="1905000" y="1276350"/>
          <p14:tracePt t="7961" x="1892300" y="1320800"/>
          <p14:tracePt t="7968" x="1892300" y="1365250"/>
          <p14:tracePt t="7985" x="1892300" y="1447800"/>
          <p14:tracePt t="8002" x="1898650" y="1498600"/>
          <p14:tracePt t="8019" x="1898650" y="1511300"/>
          <p14:tracePt t="8036" x="1898650" y="1517650"/>
          <p14:tracePt t="8088" x="1898650" y="1492250"/>
          <p14:tracePt t="8096" x="1898650" y="1460500"/>
          <p14:tracePt t="8104" x="1898650" y="1428750"/>
          <p14:tracePt t="8119" x="1898650" y="1397000"/>
          <p14:tracePt t="8135" x="1898650" y="1320800"/>
          <p14:tracePt t="8152" x="1898650" y="1314450"/>
          <p14:tracePt t="8210" x="1898650" y="1333500"/>
          <p14:tracePt t="8216" x="1885950" y="1371600"/>
          <p14:tracePt t="8226" x="1879600" y="1416050"/>
          <p14:tracePt t="8235" x="1879600" y="1441450"/>
          <p14:tracePt t="8252" x="1879600" y="1485900"/>
          <p14:tracePt t="8268" x="1879600" y="1492250"/>
          <p14:tracePt t="8360" x="1879600" y="1479550"/>
          <p14:tracePt t="8368" x="1879600" y="1454150"/>
          <p14:tracePt t="8376" x="1879600" y="1422400"/>
          <p14:tracePt t="8386" x="1879600" y="1390650"/>
          <p14:tracePt t="8402" x="1879600" y="1333500"/>
          <p14:tracePt t="8418" x="1879600" y="1308100"/>
          <p14:tracePt t="8435" x="1879600" y="1295400"/>
          <p14:tracePt t="8468" x="1873250" y="1295400"/>
          <p14:tracePt t="8485" x="1873250" y="1308100"/>
          <p14:tracePt t="8502" x="1860550" y="1422400"/>
          <p14:tracePt t="8518" x="1854200" y="1543050"/>
          <p14:tracePt t="8520" x="1854200" y="1593850"/>
          <p14:tracePt t="8536" x="1854200" y="1644650"/>
          <p14:tracePt t="8552" x="1854200" y="1657350"/>
          <p14:tracePt t="8586" x="1854200" y="1663700"/>
          <p14:tracePt t="8602" x="1860550" y="1651000"/>
          <p14:tracePt t="8619" x="1866900" y="1593850"/>
          <p14:tracePt t="8635" x="1873250" y="1536700"/>
          <p14:tracePt t="8652" x="1879600" y="1447800"/>
          <p14:tracePt t="8668" x="1879600" y="1384300"/>
          <p14:tracePt t="8685" x="1879600" y="1327150"/>
          <p14:tracePt t="8702" x="1879600" y="1314450"/>
          <p14:tracePt t="8752" x="1879600" y="1320800"/>
          <p14:tracePt t="8760" x="1879600" y="1352550"/>
          <p14:tracePt t="8768" x="1879600" y="1409700"/>
          <p14:tracePt t="8786" x="1879600" y="1485900"/>
          <p14:tracePt t="8802" x="1879600" y="1524000"/>
          <p14:tracePt t="8819" x="1879600" y="1536700"/>
          <p14:tracePt t="8899" x="1879600" y="1517650"/>
          <p14:tracePt t="8904" x="1879600" y="1485900"/>
          <p14:tracePt t="8918" x="1879600" y="1454150"/>
          <p14:tracePt t="8935" x="1879600" y="1358900"/>
          <p14:tracePt t="8952" x="1879600" y="1333500"/>
          <p14:tracePt t="9016" x="1879600" y="1346200"/>
          <p14:tracePt t="9025" x="1879600" y="1365250"/>
          <p14:tracePt t="9035" x="1879600" y="1390650"/>
          <p14:tracePt t="9052" x="1879600" y="1422400"/>
          <p14:tracePt t="9069" x="1879600" y="1447800"/>
          <p14:tracePt t="9130" x="1892300" y="1447800"/>
          <p14:tracePt t="9136" x="1898650" y="1422400"/>
          <p14:tracePt t="9152" x="1911350" y="1365250"/>
          <p14:tracePt t="9168" x="1911350" y="1314450"/>
          <p14:tracePt t="9185" x="1911350" y="1276350"/>
          <p14:tracePt t="9202" x="1911350" y="1257300"/>
          <p14:tracePt t="9218" x="1911350" y="1250950"/>
          <p14:tracePt t="9258" x="1911350" y="1257300"/>
          <p14:tracePt t="9268" x="1917700" y="1301750"/>
          <p14:tracePt t="9285" x="1930400" y="1377950"/>
          <p14:tracePt t="9302" x="1955800" y="1447800"/>
          <p14:tracePt t="9305" x="1968500" y="1466850"/>
          <p14:tracePt t="9319" x="1981200" y="1479550"/>
          <p14:tracePt t="9335" x="1987550" y="1485900"/>
          <p14:tracePt t="9385" x="2000250" y="1485900"/>
          <p14:tracePt t="9392" x="2006600" y="1473200"/>
          <p14:tracePt t="9401" x="2012950" y="1447800"/>
          <p14:tracePt t="9418" x="2019300" y="1409700"/>
          <p14:tracePt t="9435" x="2019300" y="1365250"/>
          <p14:tracePt t="9451" x="2019300" y="1352550"/>
          <p14:tracePt t="9512" x="2019300" y="1365250"/>
          <p14:tracePt t="9523" x="2019300" y="1384300"/>
          <p14:tracePt t="9529" x="2019300" y="1416050"/>
          <p14:tracePt t="9537" x="2019300" y="1435100"/>
          <p14:tracePt t="9552" x="2025650" y="1473200"/>
          <p14:tracePt t="9568" x="2038350" y="1498600"/>
          <p14:tracePt t="9585" x="2044700" y="1504950"/>
          <p14:tracePt t="9624" x="2044700" y="1498600"/>
          <p14:tracePt t="9632" x="2051050" y="1485900"/>
          <p14:tracePt t="9641" x="2063750" y="1473200"/>
          <p14:tracePt t="9651" x="2070100" y="1435100"/>
          <p14:tracePt t="9669" x="2070100" y="1397000"/>
          <p14:tracePt t="9685" x="2070100" y="1365250"/>
          <p14:tracePt t="9701" x="2070100" y="1327150"/>
          <p14:tracePt t="9760" x="2063750" y="1333500"/>
          <p14:tracePt t="9768" x="2063750" y="1352550"/>
          <p14:tracePt t="9776" x="2063750" y="1384300"/>
          <p14:tracePt t="9785" x="2063750" y="1422400"/>
          <p14:tracePt t="9802" x="2063750" y="1511300"/>
          <p14:tracePt t="9818" x="2063750" y="1568450"/>
          <p14:tracePt t="9835" x="2070100" y="1600200"/>
          <p14:tracePt t="9873" x="2076450" y="1606550"/>
          <p14:tracePt t="9888" x="2082800" y="1606550"/>
          <p14:tracePt t="9896" x="2082800" y="1593850"/>
          <p14:tracePt t="9904" x="2089150" y="1574800"/>
          <p14:tracePt t="9918" x="2089150" y="1562100"/>
          <p14:tracePt t="9935" x="2095500" y="1517650"/>
          <p14:tracePt t="9951" x="2095500" y="1473200"/>
          <p14:tracePt t="9968" x="2095500" y="1460500"/>
          <p14:tracePt t="9985" x="2095500" y="1454150"/>
          <p14:tracePt t="10072" x="2095500" y="1479550"/>
          <p14:tracePt t="10081" x="2095500" y="1524000"/>
          <p14:tracePt t="10088" x="2095500" y="1568450"/>
          <p14:tracePt t="10102" x="2095500" y="1600200"/>
          <p14:tracePt t="10119" x="2095500" y="1631950"/>
          <p14:tracePt t="10122" x="2095500" y="1638300"/>
          <p14:tracePt t="10163" x="2101850" y="1644650"/>
          <p14:tracePt t="10185" x="2108200" y="1631950"/>
          <p14:tracePt t="10196" x="2108200" y="1619250"/>
          <p14:tracePt t="10209" x="2108200" y="1568450"/>
          <p14:tracePt t="10219" x="2108200" y="1536700"/>
          <p14:tracePt t="10235" x="2108200" y="1473200"/>
          <p14:tracePt t="10251" x="2108200" y="1422400"/>
          <p14:tracePt t="10268" x="2108200" y="1397000"/>
          <p14:tracePt t="10272" x="2108200" y="1390650"/>
          <p14:tracePt t="10617" x="0" y="0"/>
        </p14:tracePtLst>
        <p14:tracePtLst>
          <p14:tracePt t="12464" x="1174750" y="1898650"/>
          <p14:tracePt t="12553" x="1181100" y="1898650"/>
          <p14:tracePt t="12562" x="1200150" y="1898650"/>
          <p14:tracePt t="12569" x="1238250" y="1898650"/>
          <p14:tracePt t="12584" x="1352550" y="1898650"/>
          <p14:tracePt t="12601" x="1504950" y="1898650"/>
          <p14:tracePt t="12618" x="1638300" y="1898650"/>
          <p14:tracePt t="12634" x="1714500" y="1898650"/>
          <p14:tracePt t="12650" x="1765300" y="1898650"/>
          <p14:tracePt t="12667" x="1797050" y="1898650"/>
          <p14:tracePt t="12684" x="1841500" y="1911350"/>
          <p14:tracePt t="12700" x="1892300" y="1917700"/>
          <p14:tracePt t="12717" x="1936750" y="1917700"/>
          <p14:tracePt t="12734" x="1949450" y="1917700"/>
          <p14:tracePt t="12750" x="1955800" y="1917700"/>
          <p14:tracePt t="12856" x="1943100" y="1917700"/>
          <p14:tracePt t="12866" x="1911350" y="1917700"/>
          <p14:tracePt t="12872" x="1866900" y="1917700"/>
          <p14:tracePt t="12883" x="1803400" y="1917700"/>
          <p14:tracePt t="12901" x="1663700" y="1917700"/>
          <p14:tracePt t="12917" x="1530350" y="1917700"/>
          <p14:tracePt t="12934" x="1441450" y="1930400"/>
          <p14:tracePt t="12950" x="1428750" y="1930400"/>
          <p14:tracePt t="12951" x="1422400" y="1930400"/>
          <p14:tracePt t="13056" x="1441450" y="1930400"/>
          <p14:tracePt t="13064" x="1473200" y="1930400"/>
          <p14:tracePt t="13072" x="1492250" y="1930400"/>
          <p14:tracePt t="13084" x="1543050" y="1930400"/>
          <p14:tracePt t="13100" x="1638300" y="1930400"/>
          <p14:tracePt t="13117" x="1727200" y="1930400"/>
          <p14:tracePt t="13133" x="1790700" y="1930400"/>
          <p14:tracePt t="13150" x="1835150" y="1930400"/>
          <p14:tracePt t="13167" x="1847850" y="1930400"/>
          <p14:tracePt t="13923" x="1854200" y="1930400"/>
          <p14:tracePt t="13930" x="1860550" y="1924050"/>
          <p14:tracePt t="13947" x="1860550" y="1905000"/>
          <p14:tracePt t="13955" x="1866900" y="1879600"/>
          <p14:tracePt t="13967" x="1873250" y="1866900"/>
          <p14:tracePt t="13984" x="1873250" y="1816100"/>
          <p14:tracePt t="14000" x="1873250" y="1771650"/>
          <p14:tracePt t="14017" x="1860550" y="1746250"/>
          <p14:tracePt t="14033" x="1847850" y="1727200"/>
          <p14:tracePt t="14050" x="1841500" y="1727200"/>
          <p14:tracePt t="14067" x="1822450" y="1720850"/>
          <p14:tracePt t="14083" x="1816100" y="1720850"/>
          <p14:tracePt t="14101" x="1790700" y="1720850"/>
          <p14:tracePt t="14117" x="1733550" y="1739900"/>
          <p14:tracePt t="14134" x="1695450" y="1797050"/>
          <p14:tracePt t="14150" x="1657350" y="1873250"/>
          <p14:tracePt t="14153" x="1644650" y="1905000"/>
          <p14:tracePt t="14167" x="1631950" y="1943100"/>
          <p14:tracePt t="14183" x="1606550" y="2032000"/>
          <p14:tracePt t="14200" x="1606550" y="2063750"/>
          <p14:tracePt t="14217" x="1606550" y="2082800"/>
          <p14:tracePt t="14233" x="1631950" y="2101850"/>
          <p14:tracePt t="14250" x="1657350" y="2108200"/>
          <p14:tracePt t="14267" x="1708150" y="2108200"/>
          <p14:tracePt t="14283" x="1784350" y="2095500"/>
          <p14:tracePt t="14300" x="1854200" y="2063750"/>
          <p14:tracePt t="14317" x="1930400" y="2006600"/>
          <p14:tracePt t="14321" x="1955800" y="1974850"/>
          <p14:tracePt t="14333" x="1968500" y="1936750"/>
          <p14:tracePt t="14350" x="1981200" y="1892300"/>
          <p14:tracePt t="14353" x="1981200" y="1885950"/>
          <p14:tracePt t="14367" x="1981200" y="1873250"/>
          <p14:tracePt t="14369" x="1981200" y="1866900"/>
          <p14:tracePt t="14384" x="1981200" y="1841500"/>
          <p14:tracePt t="14400" x="1974850" y="1828800"/>
          <p14:tracePt t="14416" x="1962150" y="1816100"/>
          <p14:tracePt t="14457" x="1955800" y="1816100"/>
          <p14:tracePt t="14466" x="1943100" y="1816100"/>
          <p14:tracePt t="14483" x="1943100" y="1822450"/>
          <p14:tracePt t="14500" x="1930400" y="1841500"/>
          <p14:tracePt t="14516" x="1930400" y="1854200"/>
          <p14:tracePt t="14533" x="1930400" y="1873250"/>
          <p14:tracePt t="14549" x="1930400" y="1885950"/>
          <p14:tracePt t="15056" x="0" y="0"/>
        </p14:tracePtLst>
        <p14:tracePtLst>
          <p14:tracePt t="15387" x="1816100" y="1695450"/>
          <p14:tracePt t="15401" x="1809750" y="1695450"/>
          <p14:tracePt t="15419" x="1803400" y="1701800"/>
          <p14:tracePt t="15429" x="1797050" y="1708150"/>
          <p14:tracePt t="15440" x="1790700" y="1746250"/>
          <p14:tracePt t="15450" x="1784350" y="1778000"/>
          <p14:tracePt t="15466" x="1784350" y="1816100"/>
          <p14:tracePt t="15483" x="1784350" y="1873250"/>
          <p14:tracePt t="15500" x="1790700" y="1936750"/>
          <p14:tracePt t="15516" x="1797050" y="1962150"/>
          <p14:tracePt t="15533" x="1809750" y="1987550"/>
          <p14:tracePt t="15550" x="1816100" y="1993900"/>
          <p14:tracePt t="15577" x="1816100" y="2000250"/>
          <p14:tracePt t="15588" x="1822450" y="2006600"/>
          <p14:tracePt t="15601" x="1835150" y="2006600"/>
          <p14:tracePt t="15617" x="1866900" y="2006600"/>
          <p14:tracePt t="15633" x="1905000" y="2006600"/>
          <p14:tracePt t="15650" x="1949450" y="1993900"/>
          <p14:tracePt t="15666" x="1981200" y="1949450"/>
          <p14:tracePt t="15683" x="2000250" y="1898650"/>
          <p14:tracePt t="15701" x="2000250" y="1866900"/>
          <p14:tracePt t="15716" x="2000250" y="1816100"/>
          <p14:tracePt t="15733" x="2000250" y="1784350"/>
          <p14:tracePt t="15749" x="2000250" y="1752600"/>
          <p14:tracePt t="15770" x="1993900" y="1746250"/>
          <p14:tracePt t="15835" x="1987550" y="1746250"/>
          <p14:tracePt t="15843" x="1974850" y="1758950"/>
          <p14:tracePt t="15852" x="1968500" y="1771650"/>
          <p14:tracePt t="15867" x="1949450" y="1822450"/>
          <p14:tracePt t="15883" x="1930400" y="1885950"/>
          <p14:tracePt t="15900" x="1930400" y="1917700"/>
          <p14:tracePt t="15916" x="1924050" y="1949450"/>
          <p14:tracePt t="15933" x="1924050" y="1962150"/>
          <p14:tracePt t="15951" x="1924050" y="1968500"/>
          <p14:tracePt t="16024" x="1930400" y="1968500"/>
          <p14:tracePt t="16032" x="1936750" y="1968500"/>
          <p14:tracePt t="16040" x="1936750" y="1962150"/>
          <p14:tracePt t="16058" x="1936750" y="1955800"/>
          <p14:tracePt t="16072" x="1936750" y="1949450"/>
          <p14:tracePt t="16083" x="1936750" y="1943100"/>
          <p14:tracePt t="16369" x="0" y="0"/>
        </p14:tracePtLst>
        <p14:tracePtLst>
          <p14:tracePt t="16777" x="2622550" y="1708150"/>
          <p14:tracePt t="16792" x="2616200" y="1720850"/>
          <p14:tracePt t="16800" x="2616200" y="1739900"/>
          <p14:tracePt t="16808" x="2616200" y="1771650"/>
          <p14:tracePt t="16816" x="2616200" y="1803400"/>
          <p14:tracePt t="16832" x="2628900" y="1885950"/>
          <p14:tracePt t="16849" x="2647950" y="1924050"/>
          <p14:tracePt t="16866" x="2673350" y="1955800"/>
          <p14:tracePt t="16882" x="2711450" y="1974850"/>
          <p14:tracePt t="16899" x="2755900" y="1993900"/>
          <p14:tracePt t="16916" x="2787650" y="1993900"/>
          <p14:tracePt t="16932" x="2832100" y="1993900"/>
          <p14:tracePt t="16949" x="2889250" y="1974850"/>
          <p14:tracePt t="16966" x="2952750" y="1936750"/>
          <p14:tracePt t="16982" x="3022600" y="1892300"/>
          <p14:tracePt t="16984" x="3054350" y="1873250"/>
          <p14:tracePt t="16999" x="3098800" y="1841500"/>
          <p14:tracePt t="17016" x="3124200" y="1816100"/>
          <p14:tracePt t="17032" x="3130550" y="1809750"/>
          <p14:tracePt t="17232" x="3136900" y="1822450"/>
          <p14:tracePt t="17242" x="3136900" y="1828800"/>
          <p14:tracePt t="17249" x="3143250" y="1841500"/>
          <p14:tracePt t="17265" x="3155950" y="1854200"/>
          <p14:tracePt t="17282" x="3162300" y="1879600"/>
          <p14:tracePt t="17299" x="3181350" y="1905000"/>
          <p14:tracePt t="17315" x="3206750" y="1924050"/>
          <p14:tracePt t="17332" x="3225800" y="1936750"/>
          <p14:tracePt t="17349" x="3244850" y="1943100"/>
          <p14:tracePt t="17366" x="3282950" y="1955800"/>
          <p14:tracePt t="17368" x="3302000" y="1962150"/>
          <p14:tracePt t="17382" x="3308350" y="1962150"/>
          <p14:tracePt t="17399" x="3365500" y="1962150"/>
          <p14:tracePt t="17416" x="3416300" y="1949450"/>
          <p14:tracePt t="17432" x="3460750" y="1924050"/>
          <p14:tracePt t="17449" x="3486150" y="1892300"/>
          <p14:tracePt t="17465" x="3498850" y="1866900"/>
          <p14:tracePt t="17482" x="3505200" y="1860550"/>
          <p14:tracePt t="17499" x="3505200" y="1854200"/>
          <p14:tracePt t="17576" x="3511550" y="1847850"/>
          <p14:tracePt t="17593" x="3517900" y="1847850"/>
          <p14:tracePt t="17620" x="3530600" y="1847850"/>
          <p14:tracePt t="17840" x="0" y="0"/>
        </p14:tracePtLst>
        <p14:tracePtLst>
          <p14:tracePt t="19539" x="4889500" y="1943100"/>
          <p14:tracePt t="19601" x="4895850" y="1943100"/>
          <p14:tracePt t="19609" x="4927600" y="1943100"/>
          <p14:tracePt t="19619" x="4972050" y="1943100"/>
          <p14:tracePt t="19632" x="5118100" y="1943100"/>
          <p14:tracePt t="19649" x="5327650" y="1943100"/>
          <p14:tracePt t="19666" x="5575300" y="1943100"/>
          <p14:tracePt t="19681" x="5835650" y="1943100"/>
          <p14:tracePt t="19698" x="6032500" y="1943100"/>
          <p14:tracePt t="19715" x="6140450" y="1943100"/>
          <p14:tracePt t="19731" x="6165850" y="1943100"/>
          <p14:tracePt t="19748" x="6172200" y="1943100"/>
          <p14:tracePt t="20040" x="0" y="0"/>
        </p14:tracePtLst>
        <p14:tracePtLst>
          <p14:tracePt t="20585" x="2235200" y="5048250"/>
          <p14:tracePt t="20603" x="2235200" y="5041900"/>
          <p14:tracePt t="20618" x="2235200" y="5048250"/>
          <p14:tracePt t="20625" x="2235200" y="5073650"/>
          <p14:tracePt t="20634" x="2235200" y="5105400"/>
          <p14:tracePt t="20648" x="2235200" y="5181600"/>
          <p14:tracePt t="20666" x="2247900" y="5270500"/>
          <p14:tracePt t="20681" x="2330450" y="5359400"/>
          <p14:tracePt t="20699" x="2514600" y="5461000"/>
          <p14:tracePt t="20714" x="2895600" y="5556250"/>
          <p14:tracePt t="20731" x="3492500" y="5683250"/>
          <p14:tracePt t="20748" x="4051300" y="5746750"/>
          <p14:tracePt t="20764" x="4362450" y="5759450"/>
          <p14:tracePt t="20781" x="4483100" y="5740400"/>
          <p14:tracePt t="20784" x="4508500" y="5734050"/>
          <p14:tracePt t="20798" x="4527550" y="5727700"/>
          <p14:tracePt t="20814" x="4540250" y="5721350"/>
          <p14:tracePt t="20816" x="4546600" y="5715000"/>
          <p14:tracePt t="20831" x="4552950" y="5708650"/>
          <p14:tracePt t="20849" x="4565650" y="5695950"/>
          <p14:tracePt t="20953" x="4572000" y="5689600"/>
          <p14:tracePt t="20961" x="4578350" y="5683250"/>
          <p14:tracePt t="20961" x="0" y="0"/>
        </p14:tracePtLst>
        <p14:tracePtLst>
          <p14:tracePt t="21564" x="5956300" y="1835150"/>
          <p14:tracePt t="21609" x="5969000" y="1841500"/>
          <p14:tracePt t="21618" x="6000750" y="1847850"/>
          <p14:tracePt t="21631" x="6070600" y="1866900"/>
          <p14:tracePt t="21648" x="6394450" y="1898650"/>
          <p14:tracePt t="21664" x="6743700" y="1911350"/>
          <p14:tracePt t="21681" x="7200900" y="1911350"/>
          <p14:tracePt t="21698" x="7569200" y="1911350"/>
          <p14:tracePt t="21714" x="7791450" y="1911350"/>
          <p14:tracePt t="21731" x="7886700" y="1911350"/>
          <p14:tracePt t="21748" x="7912100" y="1911350"/>
          <p14:tracePt t="21907" x="7905750" y="1911350"/>
          <p14:tracePt t="21913" x="7874000" y="1911350"/>
          <p14:tracePt t="21931" x="7759700" y="1911350"/>
          <p14:tracePt t="21947" x="7537450" y="1911350"/>
          <p14:tracePt t="21964" x="7296150" y="1911350"/>
          <p14:tracePt t="21980" x="7092950" y="1911350"/>
          <p14:tracePt t="21997" x="7010400" y="1911350"/>
          <p14:tracePt t="22000" x="6997700" y="1911350"/>
          <p14:tracePt t="22014" x="6991350" y="1911350"/>
          <p14:tracePt t="22097" x="7010400" y="1911350"/>
          <p14:tracePt t="22105" x="7042150" y="1911350"/>
          <p14:tracePt t="22115" x="7080250" y="1911350"/>
          <p14:tracePt t="22131" x="7219950" y="1911350"/>
          <p14:tracePt t="22148" x="7410450" y="1911350"/>
          <p14:tracePt t="22165" x="7632700" y="1911350"/>
          <p14:tracePt t="22180" x="7829550" y="1911350"/>
          <p14:tracePt t="22198" x="7956550" y="1911350"/>
          <p14:tracePt t="22214" x="7988300" y="1911350"/>
          <p14:tracePt t="22216" x="7994650" y="1911350"/>
          <p14:tracePt t="22307" x="7969250" y="1911350"/>
          <p14:tracePt t="22313" x="7918450" y="1911350"/>
          <p14:tracePt t="22330" x="7715250" y="1885950"/>
          <p14:tracePt t="22348" x="7296150" y="1797050"/>
          <p14:tracePt t="22364" x="6858000" y="1720850"/>
          <p14:tracePt t="22368" x="6737350" y="1701800"/>
          <p14:tracePt t="22380" x="6661150" y="1695450"/>
          <p14:tracePt t="22398" x="6623050" y="1695450"/>
          <p14:tracePt t="22414" x="6616700" y="1695450"/>
          <p14:tracePt t="22473" x="6642100" y="1695450"/>
          <p14:tracePt t="22480" x="6692900" y="1695450"/>
          <p14:tracePt t="22489" x="6756400" y="1701800"/>
          <p14:tracePt t="22497" x="6813550" y="1701800"/>
          <p14:tracePt t="22514" x="6972300" y="1701800"/>
          <p14:tracePt t="22530" x="7131050" y="1701800"/>
          <p14:tracePt t="22547" x="7277100" y="1701800"/>
          <p14:tracePt t="22564" x="7391400" y="1714500"/>
          <p14:tracePt t="22580" x="7423150" y="1714500"/>
          <p14:tracePt t="22616" x="7429500" y="1720850"/>
          <p14:tracePt t="22633" x="7423150" y="1727200"/>
          <p14:tracePt t="22648" x="7391400" y="1746250"/>
          <p14:tracePt t="22664" x="7321550" y="1765300"/>
          <p14:tracePt t="22681" x="7213600" y="1784350"/>
          <p14:tracePt t="22697" x="7112000" y="1784350"/>
          <p14:tracePt t="22714" x="6978650" y="1784350"/>
          <p14:tracePt t="22730" x="6858000" y="1790700"/>
          <p14:tracePt t="22747" x="6826250" y="1803400"/>
          <p14:tracePt t="22764" x="6819900" y="1803400"/>
          <p14:tracePt t="22811" x="6832600" y="1803400"/>
          <p14:tracePt t="22819" x="6864350" y="1809750"/>
          <p14:tracePt t="22830" x="6896100" y="1816100"/>
          <p14:tracePt t="22848" x="6985000" y="1816100"/>
          <p14:tracePt t="22850" x="7048500" y="1816100"/>
          <p14:tracePt t="22864" x="7194550" y="1816100"/>
          <p14:tracePt t="22881" x="7334250" y="1816100"/>
          <p14:tracePt t="22897" x="7454900" y="1816100"/>
          <p14:tracePt t="22914" x="7524750" y="1816100"/>
          <p14:tracePt t="22931" x="7569200" y="1816100"/>
          <p14:tracePt t="22947" x="7575550" y="1816100"/>
          <p14:tracePt t="23001" x="7562850" y="1816100"/>
          <p14:tracePt t="23011" x="7537450" y="1816100"/>
          <p14:tracePt t="23018" x="7493000" y="1816100"/>
          <p14:tracePt t="23030" x="7429500" y="1816100"/>
          <p14:tracePt t="23047" x="7277100" y="1816100"/>
          <p14:tracePt t="23063" x="7086600" y="1816100"/>
          <p14:tracePt t="23080" x="7048500" y="1816100"/>
          <p14:tracePt t="23097" x="7035800" y="1816100"/>
          <p14:tracePt t="23168" x="7042150" y="1816100"/>
          <p14:tracePt t="23177" x="7073900" y="1822450"/>
          <p14:tracePt t="23184" x="7118350" y="1828800"/>
          <p14:tracePt t="23197" x="7181850" y="1835150"/>
          <p14:tracePt t="23214" x="7321550" y="1835150"/>
          <p14:tracePt t="23230" x="7531100" y="1835150"/>
          <p14:tracePt t="23232" x="7658100" y="1835150"/>
          <p14:tracePt t="23247" x="7791450" y="1835150"/>
          <p14:tracePt t="23264" x="8229600" y="1835150"/>
          <p14:tracePt t="23280" x="8470900" y="1835150"/>
          <p14:tracePt t="23297" x="8674100" y="1835150"/>
          <p14:tracePt t="23313" x="8820150" y="1835150"/>
          <p14:tracePt t="23330" x="8928100" y="1841500"/>
          <p14:tracePt t="23347" x="8953500" y="1841500"/>
          <p14:tracePt t="23364" x="8959850" y="1841500"/>
          <p14:tracePt t="23408" x="8966200" y="1847850"/>
          <p14:tracePt t="23419" x="8953500" y="1854200"/>
          <p14:tracePt t="23430" x="8940800" y="1854200"/>
          <p14:tracePt t="23447" x="8845550" y="1854200"/>
          <p14:tracePt t="23448" x="8769350" y="1854200"/>
          <p14:tracePt t="23463" x="8610600" y="1854200"/>
          <p14:tracePt t="23480" x="8464550" y="1854200"/>
          <p14:tracePt t="23497" x="8375650" y="1854200"/>
          <p14:tracePt t="23513" x="8350250" y="1854200"/>
          <p14:tracePt t="23530" x="8343900" y="1854200"/>
          <p14:tracePt t="23616" x="8350250" y="1854200"/>
          <p14:tracePt t="23623" x="8375650" y="1854200"/>
          <p14:tracePt t="23633" x="8407400" y="1854200"/>
          <p14:tracePt t="23647" x="8439150" y="1854200"/>
          <p14:tracePt t="23664" x="8578850" y="1854200"/>
          <p14:tracePt t="23680" x="8674100" y="1854200"/>
          <p14:tracePt t="23697" x="8731250" y="1854200"/>
          <p14:tracePt t="23713" x="8743950" y="1854200"/>
          <p14:tracePt t="23783" x="8724900" y="1854200"/>
          <p14:tracePt t="23792" x="8693150" y="1854200"/>
          <p14:tracePt t="23801" x="8629650" y="1854200"/>
          <p14:tracePt t="23813" x="8534400" y="1854200"/>
          <p14:tracePt t="23830" x="8318500" y="1854200"/>
          <p14:tracePt t="23833" x="8210550" y="1854200"/>
          <p14:tracePt t="23846" x="8128000" y="1854200"/>
          <p14:tracePt t="23864" x="8001000" y="1854200"/>
          <p14:tracePt t="23880" x="7988300" y="1854200"/>
          <p14:tracePt t="23953" x="7994650" y="1854200"/>
          <p14:tracePt t="23960" x="8020050" y="1854200"/>
          <p14:tracePt t="23969" x="8064500" y="1854200"/>
          <p14:tracePt t="23980" x="8115300" y="1854200"/>
          <p14:tracePt t="23997" x="8274050" y="1854200"/>
          <p14:tracePt t="24013" x="8496300" y="1854200"/>
          <p14:tracePt t="24030" x="8724900" y="1854200"/>
          <p14:tracePt t="24046" x="8934450" y="1854200"/>
          <p14:tracePt t="24063" x="9080500" y="1854200"/>
          <p14:tracePt t="24080" x="9093200" y="1854200"/>
          <p14:tracePt t="24146" x="9074150" y="1854200"/>
          <p14:tracePt t="24154" x="9048750" y="1854200"/>
          <p14:tracePt t="24164" x="9017000" y="1854200"/>
          <p14:tracePt t="24180" x="8921750" y="1854200"/>
          <p14:tracePt t="24196" x="8858250" y="1854200"/>
          <p14:tracePt t="24213" x="8826500" y="1860550"/>
          <p14:tracePt t="24217" x="8820150" y="1860550"/>
          <p14:tracePt t="24289" x="8826500" y="1866900"/>
          <p14:tracePt t="24298" x="8839200" y="1866900"/>
          <p14:tracePt t="24313" x="8870950" y="1866900"/>
          <p14:tracePt t="24330" x="8909050" y="1873250"/>
          <p14:tracePt t="24347" x="8934450" y="1873250"/>
          <p14:tracePt t="24452" x="8921750" y="1873250"/>
          <p14:tracePt t="24464" x="8820150" y="1873250"/>
          <p14:tracePt t="24480" x="8661400" y="1873250"/>
          <p14:tracePt t="24496" x="8502650" y="1873250"/>
          <p14:tracePt t="24513" x="8439150" y="1873250"/>
          <p14:tracePt t="24531" x="8426450" y="1873250"/>
          <p14:tracePt t="24587" x="8432800" y="1873250"/>
          <p14:tracePt t="24595" x="8464550" y="1879600"/>
          <p14:tracePt t="24604" x="8496300" y="1892300"/>
          <p14:tracePt t="24613" x="8540750" y="1898650"/>
          <p14:tracePt t="24630" x="8629650" y="1898650"/>
          <p14:tracePt t="24647" x="8756650" y="1898650"/>
          <p14:tracePt t="24649" x="8807450" y="1898650"/>
          <p14:tracePt t="24663" x="8864600" y="1898650"/>
          <p14:tracePt t="24680" x="9010650" y="1898650"/>
          <p14:tracePt t="24697" x="9086850" y="1898650"/>
          <p14:tracePt t="24713" x="9131300" y="1911350"/>
          <p14:tracePt t="25194" x="0" y="0"/>
        </p14:tracePtLst>
        <p14:tracePtLst>
          <p14:tracePt t="25769" x="7848600" y="1892300"/>
          <p14:tracePt t="25818" x="7854950" y="1892300"/>
          <p14:tracePt t="25825" x="7880350" y="1892300"/>
          <p14:tracePt t="25833" x="7912100" y="1892300"/>
          <p14:tracePt t="25846" x="7956550" y="1892300"/>
          <p14:tracePt t="25862" x="8089900" y="1898650"/>
          <p14:tracePt t="25879" x="8305800" y="1917700"/>
          <p14:tracePt t="25896" x="8432800" y="1917700"/>
          <p14:tracePt t="25913" x="8521700" y="1917700"/>
          <p14:tracePt t="25929" x="8559800" y="1917700"/>
          <p14:tracePt t="25946" x="8578850" y="1917700"/>
          <p14:tracePt t="25963" x="8597900" y="1917700"/>
          <p14:tracePt t="25996" x="8604250" y="1917700"/>
          <p14:tracePt t="26088" x="0" y="0"/>
        </p14:tracePtLst>
        <p14:tracePtLst>
          <p14:tracePt t="26873" x="2717800" y="5346700"/>
          <p14:tracePt t="26881" x="2705100" y="5359400"/>
          <p14:tracePt t="26888" x="2698750" y="5359400"/>
          <p14:tracePt t="26897" x="2692400" y="5372100"/>
          <p14:tracePt t="26912" x="2679700" y="5397500"/>
          <p14:tracePt t="26929" x="2667000" y="5435600"/>
          <p14:tracePt t="26946" x="2667000" y="5454650"/>
          <p14:tracePt t="26962" x="2679700" y="5492750"/>
          <p14:tracePt t="26979" x="2711450" y="5524500"/>
          <p14:tracePt t="26995" x="2794000" y="5575300"/>
          <p14:tracePt t="27012" x="2959100" y="5613400"/>
          <p14:tracePt t="27029" x="3181350" y="5657850"/>
          <p14:tracePt t="27045" x="3441700" y="5689600"/>
          <p14:tracePt t="27062" x="3638550" y="5689600"/>
          <p14:tracePt t="27064" x="3733800" y="5683250"/>
          <p14:tracePt t="27079" x="3803650" y="5676900"/>
          <p14:tracePt t="27095" x="3860800" y="5651500"/>
          <p14:tracePt t="27112" x="3873500" y="5626100"/>
          <p14:tracePt t="27129" x="3879850" y="5588000"/>
          <p14:tracePt t="27146" x="3867150" y="5511800"/>
          <p14:tracePt t="27162" x="3829050" y="5448300"/>
          <p14:tracePt t="27179" x="3733800" y="5378450"/>
          <p14:tracePt t="27196" x="3600450" y="5302250"/>
          <p14:tracePt t="27212" x="3479800" y="5264150"/>
          <p14:tracePt t="27229" x="3365500" y="5245100"/>
          <p14:tracePt t="27245" x="3302000" y="5245100"/>
          <p14:tracePt t="27263" x="3232150" y="5245100"/>
          <p14:tracePt t="27266" x="3200400" y="5257800"/>
          <p14:tracePt t="27279" x="3162300" y="5283200"/>
          <p14:tracePt t="27296" x="3048000" y="5346700"/>
          <p14:tracePt t="27312" x="2990850" y="5403850"/>
          <p14:tracePt t="27329" x="2952750" y="5454650"/>
          <p14:tracePt t="27345" x="2933700" y="5486400"/>
          <p14:tracePt t="27362" x="2927350" y="5518150"/>
          <p14:tracePt t="27379" x="2927350" y="5549900"/>
          <p14:tracePt t="27396" x="2933700" y="5594350"/>
          <p14:tracePt t="27413" x="2990850" y="5632450"/>
          <p14:tracePt t="27417" x="3028950" y="5657850"/>
          <p14:tracePt t="27429" x="3086100" y="5676900"/>
          <p14:tracePt t="27445" x="3257550" y="5715000"/>
          <p14:tracePt t="27463" x="3562350" y="5746750"/>
          <p14:tracePt t="27479" x="3638550" y="5746750"/>
          <p14:tracePt t="27496" x="3790950" y="5740400"/>
          <p14:tracePt t="27512" x="3816350" y="5721350"/>
          <p14:tracePt t="27529" x="3829050" y="5657850"/>
          <p14:tracePt t="27545" x="3829050" y="5594350"/>
          <p14:tracePt t="27562" x="3790950" y="5524500"/>
          <p14:tracePt t="27579" x="3695700" y="5441950"/>
          <p14:tracePt t="27595" x="3568700" y="5391150"/>
          <p14:tracePt t="27612" x="3460750" y="5378450"/>
          <p14:tracePt t="27629" x="3352800" y="5378450"/>
          <p14:tracePt t="27632" x="3289300" y="5378450"/>
          <p14:tracePt t="27646" x="3251200" y="5391150"/>
          <p14:tracePt t="27663" x="3187700" y="5416550"/>
          <p14:tracePt t="27667" x="3162300" y="5435600"/>
          <p14:tracePt t="27679" x="3143250" y="5448300"/>
          <p14:tracePt t="27696" x="3117850" y="5499100"/>
          <p14:tracePt t="27713" x="3111500" y="5511800"/>
          <p14:tracePt t="27729" x="3111500" y="5524500"/>
          <p14:tracePt t="27745" x="3124200" y="5543550"/>
          <p14:tracePt t="27762" x="3162300" y="5568950"/>
          <p14:tracePt t="27779" x="3276600" y="5600700"/>
          <p14:tracePt t="27795" x="3403600" y="5607050"/>
          <p14:tracePt t="27812" x="3562350" y="5607050"/>
          <p14:tracePt t="27829" x="3663950" y="5575300"/>
          <p14:tracePt t="27845" x="3708400" y="5537200"/>
          <p14:tracePt t="27848" x="3721100" y="5518150"/>
          <p14:tracePt t="27862" x="3721100" y="5499100"/>
          <p14:tracePt t="27880" x="3708400" y="5410200"/>
          <p14:tracePt t="27896" x="3663950" y="5359400"/>
          <p14:tracePt t="27913" x="3556000" y="5295900"/>
          <p14:tracePt t="27929" x="3397250" y="5264150"/>
          <p14:tracePt t="27946" x="3200400" y="5245100"/>
          <p14:tracePt t="27963" x="3054350" y="5257800"/>
          <p14:tracePt t="27978" x="2933700" y="5276850"/>
          <p14:tracePt t="27995" x="2851150" y="5308600"/>
          <p14:tracePt t="28012" x="2813050" y="5346700"/>
          <p14:tracePt t="28029" x="2787650" y="5378450"/>
          <p14:tracePt t="28045" x="2774950" y="5410200"/>
          <p14:tracePt t="28062" x="2762250" y="5435600"/>
          <p14:tracePt t="28063" x="2762250" y="5441950"/>
          <p14:tracePt t="28078" x="2762250" y="5454650"/>
          <p14:tracePt t="28095" x="2781300" y="5499100"/>
          <p14:tracePt t="28112" x="2838450" y="5530850"/>
          <p14:tracePt t="28129" x="2946400" y="5549900"/>
          <p14:tracePt t="28146" x="3105150" y="5575300"/>
          <p14:tracePt t="28163" x="3244850" y="5562600"/>
          <p14:tracePt t="28179" x="3333750" y="5549900"/>
          <p14:tracePt t="28195" x="3359150" y="5530850"/>
          <p14:tracePt t="28216" x="3359150" y="5518150"/>
          <p14:tracePt t="28228" x="3346450" y="5505450"/>
          <p14:tracePt t="28245" x="3289300" y="5486400"/>
          <p14:tracePt t="28262" x="3168650" y="5467350"/>
          <p14:tracePt t="28278" x="3009900" y="5467350"/>
          <p14:tracePt t="28295" x="2806700" y="5486400"/>
          <p14:tracePt t="28312" x="2743200" y="5524500"/>
          <p14:tracePt t="28328" x="2717800" y="5543550"/>
          <p14:tracePt t="28345" x="2705100" y="5568950"/>
          <p14:tracePt t="28362" x="2705100" y="5594350"/>
          <p14:tracePt t="28378" x="2705100" y="5632450"/>
          <p14:tracePt t="28395" x="2711450" y="5683250"/>
          <p14:tracePt t="28412" x="2736850" y="5721350"/>
          <p14:tracePt t="28429" x="2794000" y="5759450"/>
          <p14:tracePt t="28445" x="2882900" y="5778500"/>
          <p14:tracePt t="28462" x="3009900" y="5784850"/>
          <p14:tracePt t="28464" x="3086100" y="5784850"/>
          <p14:tracePt t="28478" x="3162300" y="5784850"/>
          <p14:tracePt t="28495" x="3295650" y="5746750"/>
          <p14:tracePt t="28512" x="3308350" y="5734050"/>
          <p14:tracePt t="28528" x="3308350" y="5708650"/>
          <p14:tracePt t="28545" x="3270250" y="5683250"/>
          <p14:tracePt t="28562" x="3175000" y="5632450"/>
          <p14:tracePt t="28578" x="3067050" y="5619750"/>
          <p14:tracePt t="28595" x="2971800" y="5613400"/>
          <p14:tracePt t="28611" x="2901950" y="5613400"/>
          <p14:tracePt t="28629" x="2870200" y="5613400"/>
          <p14:tracePt t="28645" x="2857500" y="5619750"/>
          <p14:tracePt t="28665" x="2857500" y="5632450"/>
          <p14:tracePt t="28679" x="2857500" y="5645150"/>
          <p14:tracePt t="28696" x="2857500" y="5676900"/>
          <p14:tracePt t="28712" x="2927350" y="5727700"/>
          <p14:tracePt t="28729" x="2997200" y="5753100"/>
          <p14:tracePt t="28745" x="3041650" y="5759450"/>
          <p14:tracePt t="28761" x="3098800" y="5759450"/>
          <p14:tracePt t="28778" x="3136900" y="5721350"/>
          <p14:tracePt t="28795" x="3162300" y="5670550"/>
          <p14:tracePt t="28812" x="3168650" y="5619750"/>
          <p14:tracePt t="28828" x="3155950" y="5575300"/>
          <p14:tracePt t="28845" x="3130550" y="5530850"/>
          <p14:tracePt t="28861" x="3060700" y="5486400"/>
          <p14:tracePt t="28878" x="2984500" y="5467350"/>
          <p14:tracePt t="28881" x="2965450" y="5467350"/>
          <p14:tracePt t="28895" x="2946400" y="5467350"/>
          <p14:tracePt t="28912" x="2901950" y="5467350"/>
          <p14:tracePt t="28929" x="2882900" y="5511800"/>
          <p14:tracePt t="28945" x="2876550" y="5549900"/>
          <p14:tracePt t="28962" x="2876550" y="5594350"/>
          <p14:tracePt t="28978" x="2882900" y="5626100"/>
          <p14:tracePt t="28995" x="2895600" y="5645150"/>
          <p14:tracePt t="29012" x="2927350" y="5651500"/>
          <p14:tracePt t="29028" x="2971800" y="5651500"/>
          <p14:tracePt t="29045" x="3041650" y="5651500"/>
          <p14:tracePt t="29061" x="3079750" y="5651500"/>
          <p14:tracePt t="29078" x="3092450" y="5651500"/>
          <p14:tracePt t="29095" x="3098800" y="5651500"/>
          <p14:tracePt t="29312" x="0" y="0"/>
        </p14:tracePtLst>
        <p14:tracePtLst>
          <p14:tracePt t="30323" x="10807700" y="1657350"/>
          <p14:tracePt t="30360" x="10807700" y="1670050"/>
          <p14:tracePt t="30368" x="10801350" y="1695450"/>
          <p14:tracePt t="30377" x="10795000" y="1733550"/>
          <p14:tracePt t="30395" x="10782300" y="1816100"/>
          <p14:tracePt t="30411" x="10782300" y="1936750"/>
          <p14:tracePt t="30428" x="10782300" y="2051050"/>
          <p14:tracePt t="30445" x="10814050" y="2184400"/>
          <p14:tracePt t="30461" x="10839450" y="2266950"/>
          <p14:tracePt t="30478" x="10858500" y="2317750"/>
          <p14:tracePt t="30494" x="10877550" y="2343150"/>
          <p14:tracePt t="30511" x="10883900" y="2343150"/>
          <p14:tracePt t="30527" x="10890250" y="2343150"/>
          <p14:tracePt t="30544" x="10909300" y="2311400"/>
          <p14:tracePt t="30561" x="10915650" y="2254250"/>
          <p14:tracePt t="30578" x="10915650" y="2165350"/>
          <p14:tracePt t="30594" x="10915650" y="2051050"/>
          <p14:tracePt t="30611" x="10896600" y="1930400"/>
          <p14:tracePt t="30628" x="10890250" y="1854200"/>
          <p14:tracePt t="30645" x="10877550" y="1784350"/>
          <p14:tracePt t="30648" x="10877550" y="1771650"/>
          <p14:tracePt t="30662" x="10877550" y="1765300"/>
          <p14:tracePt t="30678" x="10864850" y="1739900"/>
          <p14:tracePt t="30786" x="10858500" y="1746250"/>
          <p14:tracePt t="30793" x="10858500" y="1752600"/>
          <p14:tracePt t="30802" x="10858500" y="1778000"/>
          <p14:tracePt t="30811" x="10858500" y="1822450"/>
          <p14:tracePt t="30827" x="10858500" y="1924050"/>
          <p14:tracePt t="30844" x="10858500" y="2012950"/>
          <p14:tracePt t="30861" x="10858500" y="2051050"/>
          <p14:tracePt t="30877" x="10858500" y="2070100"/>
          <p14:tracePt t="30937" x="10864850" y="2063750"/>
          <p14:tracePt t="30945" x="10864850" y="2044700"/>
          <p14:tracePt t="30953" x="10864850" y="2012950"/>
          <p14:tracePt t="30961" x="10864850" y="1974850"/>
          <p14:tracePt t="30978" x="10864850" y="1873250"/>
          <p14:tracePt t="30994" x="10864850" y="1778000"/>
          <p14:tracePt t="31011" x="10864850" y="1714500"/>
          <p14:tracePt t="31027" x="10864850" y="1676400"/>
          <p14:tracePt t="31044" x="10864850" y="1670050"/>
          <p14:tracePt t="31065" x="10864850" y="1663700"/>
          <p14:tracePt t="31098" x="10864850" y="1670050"/>
          <p14:tracePt t="31105" x="10858500" y="1701800"/>
          <p14:tracePt t="31112" x="10858500" y="1733550"/>
          <p14:tracePt t="31127" x="10858500" y="1822450"/>
          <p14:tracePt t="31144" x="10858500" y="1879600"/>
          <p14:tracePt t="31162" x="10858500" y="1892300"/>
          <p14:tracePt t="31178" x="10858500" y="1898650"/>
          <p14:tracePt t="31289" x="10858500" y="1879600"/>
          <p14:tracePt t="31305" x="10858500" y="1866900"/>
          <p14:tracePt t="31312" x="10858500" y="1860550"/>
          <p14:tracePt t="31327" x="10858500" y="1847850"/>
          <p14:tracePt t="31344" x="10858500" y="1841500"/>
          <p14:tracePt t="31361" x="10858500" y="1835150"/>
          <p14:tracePt t="31400" x="0" y="0"/>
        </p14:tracePtLst>
        <p14:tracePtLst>
          <p14:tracePt t="31737" x="10775950" y="1612900"/>
          <p14:tracePt t="31793" x="10763250" y="1619250"/>
          <p14:tracePt t="31802" x="10763250" y="1638300"/>
          <p14:tracePt t="31810" x="10756900" y="1670050"/>
          <p14:tracePt t="31827" x="10756900" y="1727200"/>
          <p14:tracePt t="31844" x="10756900" y="1803400"/>
          <p14:tracePt t="31860" x="10756900" y="1866900"/>
          <p14:tracePt t="31877" x="10756900" y="1917700"/>
          <p14:tracePt t="31880" x="10756900" y="1943100"/>
          <p14:tracePt t="31894" x="10756900" y="1962150"/>
          <p14:tracePt t="31911" x="10756900" y="2006600"/>
          <p14:tracePt t="31913" x="10756900" y="2032000"/>
          <p14:tracePt t="31928" x="10763250" y="2038350"/>
          <p14:tracePt t="32060" x="10769600" y="2044700"/>
          <p14:tracePt t="32074" x="10775950" y="2044700"/>
          <p14:tracePt t="32081" x="10782300" y="2032000"/>
          <p14:tracePt t="32094" x="10782300" y="2025650"/>
          <p14:tracePt t="32110" x="10782300" y="1981200"/>
          <p14:tracePt t="32127" x="10788650" y="1892300"/>
          <p14:tracePt t="32144" x="10788650" y="1835150"/>
          <p14:tracePt t="32161" x="10795000" y="1778000"/>
          <p14:tracePt t="32177" x="10801350" y="1720850"/>
          <p14:tracePt t="32194" x="10801350" y="1689100"/>
          <p14:tracePt t="32211" x="10801350" y="1670050"/>
          <p14:tracePt t="32227" x="10801350" y="1657350"/>
          <p14:tracePt t="32244" x="10801350" y="1644650"/>
          <p14:tracePt t="32360" x="10801350" y="1651000"/>
          <p14:tracePt t="32369" x="10801350" y="1670050"/>
          <p14:tracePt t="32377" x="10801350" y="1701800"/>
          <p14:tracePt t="32394" x="10801350" y="1790700"/>
          <p14:tracePt t="32411" x="10801350" y="1866900"/>
          <p14:tracePt t="32427" x="10801350" y="1911350"/>
          <p14:tracePt t="32444" x="10801350" y="1943100"/>
          <p14:tracePt t="32461" x="10807700" y="1955800"/>
          <p14:tracePt t="32477" x="10814050" y="1974850"/>
          <p14:tracePt t="32603" x="10814050" y="1962150"/>
          <p14:tracePt t="32608" x="10820400" y="1943100"/>
          <p14:tracePt t="32616" x="10820400" y="1924050"/>
          <p14:tracePt t="32627" x="10820400" y="1898650"/>
          <p14:tracePt t="32643" x="10826750" y="1841500"/>
          <p14:tracePt t="32661" x="10826750" y="1803400"/>
          <p14:tracePt t="32677" x="10826750" y="1765300"/>
          <p14:tracePt t="32680" x="10826750" y="1746250"/>
          <p14:tracePt t="32693" x="10826750" y="1733550"/>
          <p14:tracePt t="32711" x="10826750" y="1714500"/>
          <p14:tracePt t="32810" x="10826750" y="1727200"/>
          <p14:tracePt t="32818" x="10826750" y="1746250"/>
          <p14:tracePt t="32827" x="10826750" y="1771650"/>
          <p14:tracePt t="32843" x="10826750" y="1835150"/>
          <p14:tracePt t="32860" x="10826750" y="1911350"/>
          <p14:tracePt t="32877" x="10826750" y="1974850"/>
          <p14:tracePt t="32893" x="10826750" y="2025650"/>
          <p14:tracePt t="32911" x="10826750" y="2057400"/>
          <p14:tracePt t="32912" x="10826750" y="2063750"/>
          <p14:tracePt t="32930" x="10826750" y="2070100"/>
          <p14:tracePt t="33018" x="10826750" y="2057400"/>
          <p14:tracePt t="33033" x="10826750" y="2019300"/>
          <p14:tracePt t="33044" x="10826750" y="1987550"/>
          <p14:tracePt t="33060" x="10826750" y="1898650"/>
          <p14:tracePt t="33064" x="10826750" y="1854200"/>
          <p14:tracePt t="33077" x="10826750" y="1809750"/>
          <p14:tracePt t="33093" x="10839450" y="1752600"/>
          <p14:tracePt t="33110" x="10839450" y="1733550"/>
          <p14:tracePt t="33127" x="10839450" y="1714500"/>
          <p14:tracePt t="33242" x="10839450" y="1746250"/>
          <p14:tracePt t="33248" x="10833100" y="1784350"/>
          <p14:tracePt t="33260" x="10826750" y="1816100"/>
          <p14:tracePt t="33277" x="10820400" y="1917700"/>
          <p14:tracePt t="33293" x="10814050" y="1974850"/>
          <p14:tracePt t="33310" x="10801350" y="2025650"/>
          <p14:tracePt t="33327" x="10801350" y="2044700"/>
          <p14:tracePt t="33328" x="10801350" y="2051050"/>
          <p14:tracePt t="33424" x="10801350" y="2038350"/>
          <p14:tracePt t="33432" x="10807700" y="2006600"/>
          <p14:tracePt t="33444" x="10807700" y="1981200"/>
          <p14:tracePt t="33460" x="10807700" y="1898650"/>
          <p14:tracePt t="33477" x="10807700" y="1822450"/>
          <p14:tracePt t="33493" x="10807700" y="1765300"/>
          <p14:tracePt t="33510" x="10807700" y="1733550"/>
          <p14:tracePt t="33513" x="10807700" y="1720850"/>
          <p14:tracePt t="33526" x="10807700" y="1714500"/>
          <p14:tracePt t="33543" x="10807700" y="1708150"/>
          <p14:tracePt t="33649" x="10807700" y="1714500"/>
          <p14:tracePt t="33656" x="10807700" y="1720850"/>
          <p14:tracePt t="33664" x="10807700" y="1746250"/>
          <p14:tracePt t="33677" x="10807700" y="1778000"/>
          <p14:tracePt t="33693" x="10807700" y="1854200"/>
          <p14:tracePt t="33710" x="10807700" y="1917700"/>
          <p14:tracePt t="33727" x="10807700" y="1962150"/>
          <p14:tracePt t="33729" x="10807700" y="1968500"/>
          <p14:tracePt t="33743" x="10807700" y="1981200"/>
          <p14:tracePt t="33760" x="10807700" y="1987550"/>
          <p14:tracePt t="33776" x="10807700" y="1993900"/>
          <p14:tracePt t="33851" x="10807700" y="1987550"/>
          <p14:tracePt t="33858" x="10807700" y="1974850"/>
          <p14:tracePt t="33865" x="10807700" y="1949450"/>
          <p14:tracePt t="33876" x="10814050" y="1924050"/>
          <p14:tracePt t="33893" x="10820400" y="1879600"/>
          <p14:tracePt t="33910" x="10820400" y="1822450"/>
          <p14:tracePt t="33913" x="10820400" y="1790700"/>
          <p14:tracePt t="33927" x="10820400" y="1752600"/>
          <p14:tracePt t="33943" x="10820400" y="1720850"/>
          <p14:tracePt t="33960" x="10820400" y="1708150"/>
          <p14:tracePt t="33977" x="10820400" y="1701800"/>
          <p14:tracePt t="34058" x="10814050" y="1720850"/>
          <p14:tracePt t="34065" x="10807700" y="1746250"/>
          <p14:tracePt t="34076" x="10807700" y="1765300"/>
          <p14:tracePt t="34093" x="10807700" y="1847850"/>
          <p14:tracePt t="34110" x="10807700" y="1917700"/>
          <p14:tracePt t="34113" x="10807700" y="1936750"/>
          <p14:tracePt t="34126" x="10801350" y="1955800"/>
          <p14:tracePt t="34143" x="10795000" y="1974850"/>
          <p14:tracePt t="34243" x="10795000" y="1962150"/>
          <p14:tracePt t="34250" x="10795000" y="1949450"/>
          <p14:tracePt t="34260" x="10795000" y="1924050"/>
          <p14:tracePt t="34277" x="10801350" y="1866900"/>
          <p14:tracePt t="34293" x="10801350" y="1816100"/>
          <p14:tracePt t="34297" x="10801350" y="1790700"/>
          <p14:tracePt t="34310" x="10795000" y="1778000"/>
          <p14:tracePt t="34326" x="10795000" y="1758950"/>
          <p14:tracePt t="34400" x="10782300" y="1758950"/>
          <p14:tracePt t="34408" x="10775950" y="1784350"/>
          <p14:tracePt t="34417" x="10769600" y="1828800"/>
          <p14:tracePt t="34427" x="10763250" y="1885950"/>
          <p14:tracePt t="34443" x="10737850" y="1993900"/>
          <p14:tracePt t="34460" x="10718800" y="2076450"/>
          <p14:tracePt t="34477" x="10718800" y="2114550"/>
          <p14:tracePt t="34494" x="10718800" y="2120900"/>
          <p14:tracePt t="34560" x="10718800" y="2114550"/>
          <p14:tracePt t="34571" x="10718800" y="2101850"/>
          <p14:tracePt t="34577" x="10725150" y="2070100"/>
          <p14:tracePt t="34593" x="10744200" y="1987550"/>
          <p14:tracePt t="34610" x="10750550" y="1911350"/>
          <p14:tracePt t="34626" x="10756900" y="1854200"/>
          <p14:tracePt t="34643" x="10756900" y="1822450"/>
          <p14:tracePt t="34659" x="10756900" y="1797050"/>
          <p14:tracePt t="34677" x="10756900" y="1790700"/>
          <p14:tracePt t="34744" x="10756900" y="1797050"/>
          <p14:tracePt t="34752" x="10756900" y="1828800"/>
          <p14:tracePt t="34760" x="10756900" y="1847850"/>
          <p14:tracePt t="34776" x="10744200" y="1911350"/>
          <p14:tracePt t="34793" x="10737850" y="1943100"/>
          <p14:tracePt t="34810" x="10737850" y="1955800"/>
          <p14:tracePt t="34826" x="10737850" y="1962150"/>
          <p14:tracePt t="34888" x="10737850" y="1949450"/>
          <p14:tracePt t="34898" x="10737850" y="1930400"/>
          <p14:tracePt t="34907" x="10737850" y="1911350"/>
          <p14:tracePt t="34916" x="10750550" y="1879600"/>
          <p14:tracePt t="34927" x="10750550" y="1854200"/>
          <p14:tracePt t="34944" x="10750550" y="1771650"/>
          <p14:tracePt t="34961" x="10750550" y="1746250"/>
          <p14:tracePt t="34977" x="10750550" y="1727200"/>
          <p14:tracePt t="34993" x="10750550" y="1714500"/>
          <p14:tracePt t="35010" x="10750550" y="1708150"/>
          <p14:tracePt t="35072" x="10750550" y="1701800"/>
          <p14:tracePt t="35096" x="10750550" y="1720850"/>
          <p14:tracePt t="35104" x="10750550" y="1758950"/>
          <p14:tracePt t="35115" x="10750550" y="1816100"/>
          <p14:tracePt t="35126" x="10750550" y="1866900"/>
          <p14:tracePt t="35143" x="10750550" y="1943100"/>
          <p14:tracePt t="35144" x="10750550" y="1968500"/>
          <p14:tracePt t="35160" x="10750550" y="1981200"/>
          <p14:tracePt t="35281" x="10750550" y="1968500"/>
          <p14:tracePt t="35289" x="10750550" y="1943100"/>
          <p14:tracePt t="35297" x="10756900" y="1917700"/>
          <p14:tracePt t="35309" x="10756900" y="1911350"/>
          <p14:tracePt t="35326" x="10756900" y="1879600"/>
          <p14:tracePt t="35330" x="10756900" y="1866900"/>
          <p14:tracePt t="35343" x="10756900" y="1854200"/>
          <p14:tracePt t="35359" x="10756900" y="1841500"/>
          <p14:tracePt t="35392" x="0" y="0"/>
        </p14:tracePtLst>
        <p14:tracePtLst>
          <p14:tracePt t="37160" x="10604500" y="1644650"/>
          <p14:tracePt t="37225" x="10604500" y="1651000"/>
          <p14:tracePt t="37234" x="10598150" y="1670050"/>
          <p14:tracePt t="37242" x="10598150" y="1682750"/>
          <p14:tracePt t="37259" x="10598150" y="1720850"/>
          <p14:tracePt t="37275" x="10598150" y="1778000"/>
          <p14:tracePt t="37292" x="10598150" y="1860550"/>
          <p14:tracePt t="37309" x="10598150" y="1949450"/>
          <p14:tracePt t="37325" x="10598150" y="2025650"/>
          <p14:tracePt t="37342" x="10598150" y="2082800"/>
          <p14:tracePt t="37359" x="10598150" y="2139950"/>
          <p14:tracePt t="37361" x="10598150" y="2152650"/>
          <p14:tracePt t="37375" x="10598150" y="2171700"/>
          <p14:tracePt t="37490" x="10598150" y="2178050"/>
          <p14:tracePt t="37512" x="10604500" y="2165350"/>
          <p14:tracePt t="37528" x="10604500" y="2159000"/>
          <p14:tracePt t="37538" x="10604500" y="2152650"/>
          <p14:tracePt t="37545" x="10604500" y="2146300"/>
          <p14:tracePt t="37559" x="10604500" y="2127250"/>
          <p14:tracePt t="37575" x="10623550" y="2051050"/>
          <p14:tracePt t="37592" x="10629900" y="2006600"/>
          <p14:tracePt t="37609" x="10629900" y="1943100"/>
          <p14:tracePt t="37625" x="10629900" y="1873250"/>
          <p14:tracePt t="37642" x="10629900" y="1816100"/>
          <p14:tracePt t="37658" x="10629900" y="1771650"/>
          <p14:tracePt t="37675" x="10629900" y="1739900"/>
          <p14:tracePt t="37693" x="10629900" y="1708150"/>
          <p14:tracePt t="37709" x="10629900" y="1701800"/>
          <p14:tracePt t="37726" x="10629900" y="1695450"/>
          <p14:tracePt t="37931" x="10636250" y="1708150"/>
          <p14:tracePt t="37937" x="10636250" y="1720850"/>
          <p14:tracePt t="37947" x="10648950" y="1746250"/>
          <p14:tracePt t="37959" x="10661650" y="1771650"/>
          <p14:tracePt t="37976" x="10693400" y="1854200"/>
          <p14:tracePt t="37992" x="10718800" y="1917700"/>
          <p14:tracePt t="38008" x="10737850" y="1962150"/>
          <p14:tracePt t="38026" x="10750550" y="1993900"/>
          <p14:tracePt t="38048" x="10750550" y="2000250"/>
          <p14:tracePt t="38194" x="10763250" y="2000250"/>
          <p14:tracePt t="38209" x="10769600" y="1981200"/>
          <p14:tracePt t="38216" x="10775950" y="1968500"/>
          <p14:tracePt t="38226" x="10782300" y="1949450"/>
          <p14:tracePt t="38243" x="10788650" y="1917700"/>
          <p14:tracePt t="38259" x="10795000" y="1866900"/>
          <p14:tracePt t="38275" x="10801350" y="1828800"/>
          <p14:tracePt t="38292" x="10801350" y="1797050"/>
          <p14:tracePt t="38308" x="10801350" y="1778000"/>
          <p14:tracePt t="38325" x="10801350" y="1739900"/>
          <p14:tracePt t="38342" x="10801350" y="1714500"/>
          <p14:tracePt t="38344" x="10801350" y="1695450"/>
          <p14:tracePt t="38375" x="10801350" y="1657350"/>
          <p14:tracePt t="38392" x="10801350" y="1644650"/>
          <p14:tracePt t="38408" x="10807700" y="1631950"/>
          <p14:tracePt t="38425" x="10814050" y="1625600"/>
          <p14:tracePt t="38554" x="10814050" y="1631950"/>
          <p14:tracePt t="38561" x="10814050" y="1644650"/>
          <p14:tracePt t="38575" x="10814050" y="1708150"/>
          <p14:tracePt t="38591" x="10839450" y="1816100"/>
          <p14:tracePt t="38608" x="10864850" y="1930400"/>
          <p14:tracePt t="38625" x="10877550" y="2006600"/>
          <p14:tracePt t="38642" x="10890250" y="2057400"/>
          <p14:tracePt t="38658" x="10890250" y="2082800"/>
          <p14:tracePt t="38675" x="10896600" y="2101850"/>
          <p14:tracePt t="38850" x="10902950" y="2101850"/>
          <p14:tracePt t="38867" x="10902950" y="2089150"/>
          <p14:tracePt t="38873" x="10902950" y="2070100"/>
          <p14:tracePt t="38882" x="10902950" y="2051050"/>
          <p14:tracePt t="38891" x="10902950" y="2032000"/>
          <p14:tracePt t="38908" x="10902950" y="1974850"/>
          <p14:tracePt t="38925" x="10902950" y="1924050"/>
          <p14:tracePt t="38942" x="10902950" y="1892300"/>
          <p14:tracePt t="38959" x="10902950" y="1860550"/>
          <p14:tracePt t="38961" x="10902950" y="1847850"/>
          <p14:tracePt t="38975" x="10902950" y="1841500"/>
          <p14:tracePt t="38992" x="10902950" y="1809750"/>
          <p14:tracePt t="39009" x="10909300" y="1790700"/>
          <p14:tracePt t="39025" x="10909300" y="1771650"/>
          <p14:tracePt t="39041" x="10909300" y="1758950"/>
          <p14:tracePt t="39058" x="10909300" y="1746250"/>
          <p14:tracePt t="39075" x="10909300" y="1727200"/>
          <p14:tracePt t="39091" x="10909300" y="1708150"/>
          <p14:tracePt t="39108" x="10909300" y="1701800"/>
          <p14:tracePt t="39125" x="10909300" y="1695450"/>
          <p14:tracePt t="39145" x="10909300" y="1689100"/>
          <p14:tracePt t="39158" x="10909300" y="1682750"/>
          <p14:tracePt t="39264" x="10909300" y="1695450"/>
          <p14:tracePt t="39273" x="10909300" y="1720850"/>
          <p14:tracePt t="39281" x="10909300" y="1746250"/>
          <p14:tracePt t="39291" x="10909300" y="1778000"/>
          <p14:tracePt t="39309" x="10909300" y="1860550"/>
          <p14:tracePt t="39325" x="10909300" y="1936750"/>
          <p14:tracePt t="39341" x="10909300" y="1993900"/>
          <p14:tracePt t="39358" x="10909300" y="2025650"/>
          <p14:tracePt t="39361" x="10909300" y="2038350"/>
          <p14:tracePt t="39375" x="10909300" y="2044700"/>
          <p14:tracePt t="39391" x="10909300" y="2051050"/>
          <p14:tracePt t="39514" x="10909300" y="2032000"/>
          <p14:tracePt t="39523" x="10909300" y="2012950"/>
          <p14:tracePt t="39530" x="10909300" y="1993900"/>
          <p14:tracePt t="39541" x="10909300" y="1968500"/>
          <p14:tracePt t="39558" x="10909300" y="1911350"/>
          <p14:tracePt t="39561" x="10909300" y="1879600"/>
          <p14:tracePt t="39574" x="10909300" y="1854200"/>
          <p14:tracePt t="39591" x="10909300" y="1797050"/>
          <p14:tracePt t="39608" x="10909300" y="1784350"/>
          <p14:tracePt t="40052" x="10902950" y="1803400"/>
          <p14:tracePt t="40073" x="10890250" y="1860550"/>
          <p14:tracePt t="40091" x="10877550" y="1955800"/>
          <p14:tracePt t="40104" x="10877550" y="1993900"/>
          <p14:tracePt t="40124" x="10877550" y="2006600"/>
          <p14:tracePt t="40141" x="10877550" y="2012950"/>
          <p14:tracePt t="40265" x="10877550" y="2000250"/>
          <p14:tracePt t="40275" x="10877550" y="1981200"/>
          <p14:tracePt t="40292" x="10883900" y="1936750"/>
          <p14:tracePt t="40308" x="10883900" y="1885950"/>
          <p14:tracePt t="40325" x="10896600" y="1835150"/>
          <p14:tracePt t="40328" x="10896600" y="1816100"/>
          <p14:tracePt t="40341" x="10896600" y="1797050"/>
          <p14:tracePt t="40358" x="10896600" y="1765300"/>
          <p14:tracePt t="40374" x="10896600" y="1739900"/>
          <p14:tracePt t="40376" x="10896600" y="1720850"/>
          <p14:tracePt t="40392" x="10896600" y="1714500"/>
          <p14:tracePt t="40571" x="10890250" y="1714500"/>
          <p14:tracePt t="40577" x="10890250" y="1720850"/>
          <p14:tracePt t="40591" x="10890250" y="1746250"/>
          <p14:tracePt t="40608" x="10871200" y="1879600"/>
          <p14:tracePt t="40624" x="10871200" y="1962150"/>
          <p14:tracePt t="40641" x="10871200" y="2038350"/>
          <p14:tracePt t="40658" x="10871200" y="2070100"/>
          <p14:tracePt t="40674" x="10871200" y="2089150"/>
          <p14:tracePt t="40778" x="10871200" y="2076450"/>
          <p14:tracePt t="40784" x="10871200" y="2063750"/>
          <p14:tracePt t="40792" x="10871200" y="2044700"/>
          <p14:tracePt t="40807" x="10871200" y="2006600"/>
          <p14:tracePt t="40824" x="10871200" y="1949450"/>
          <p14:tracePt t="40841" x="10871200" y="1892300"/>
          <p14:tracePt t="40857" x="10871200" y="1841500"/>
          <p14:tracePt t="40874" x="10871200" y="1784350"/>
          <p14:tracePt t="40891" x="10871200" y="1746250"/>
          <p14:tracePt t="40907" x="10871200" y="1720850"/>
          <p14:tracePt t="40924" x="10871200" y="1714500"/>
          <p14:tracePt t="41000" x="10864850" y="1727200"/>
          <p14:tracePt t="41008" x="10858500" y="1746250"/>
          <p14:tracePt t="41016" x="10845800" y="1778000"/>
          <p14:tracePt t="41024" x="10839450" y="1822450"/>
          <p14:tracePt t="41041" x="10833100" y="1905000"/>
          <p14:tracePt t="41057" x="10833100" y="1981200"/>
          <p14:tracePt t="41074" x="10833100" y="2025650"/>
          <p14:tracePt t="41091" x="10833100" y="2044700"/>
          <p14:tracePt t="41108" x="10833100" y="2051050"/>
          <p14:tracePt t="41148" x="10826750" y="2057400"/>
          <p14:tracePt t="41169" x="10820400" y="2057400"/>
          <p14:tracePt t="41184" x="10820400" y="2044700"/>
          <p14:tracePt t="41195" x="10820400" y="2038350"/>
          <p14:tracePt t="41208" x="10820400" y="1987550"/>
          <p14:tracePt t="41225" x="10820400" y="1943100"/>
          <p14:tracePt t="41241" x="10820400" y="1885950"/>
          <p14:tracePt t="41257" x="10820400" y="1847850"/>
          <p14:tracePt t="41275" x="10814050" y="1803400"/>
          <p14:tracePt t="41291" x="10814050" y="1797050"/>
          <p14:tracePt t="41307" x="10814050" y="1784350"/>
          <p14:tracePt t="41324" x="10814050" y="1778000"/>
          <p14:tracePt t="41459" x="10807700" y="1778000"/>
          <p14:tracePt t="41473" x="10807700" y="1797050"/>
          <p14:tracePt t="41482" x="10807700" y="1809750"/>
          <p14:tracePt t="41491" x="10801350" y="1841500"/>
          <p14:tracePt t="41508" x="10801350" y="1898650"/>
          <p14:tracePt t="41524" x="10801350" y="1955800"/>
          <p14:tracePt t="41541" x="10801350" y="1981200"/>
          <p14:tracePt t="41557" x="10801350" y="2000250"/>
          <p14:tracePt t="41680" x="10801350" y="1987550"/>
          <p14:tracePt t="41688" x="10801350" y="1981200"/>
          <p14:tracePt t="41695" x="10801350" y="1968500"/>
          <p14:tracePt t="41707" x="10801350" y="1955800"/>
          <p14:tracePt t="41724" x="10801350" y="1930400"/>
          <p14:tracePt t="41741" x="10801350" y="1905000"/>
          <p14:tracePt t="41757" x="10801350" y="1885950"/>
          <p14:tracePt t="41759" x="10801350" y="1873250"/>
          <p14:tracePt t="41774" x="10801350" y="1860550"/>
          <p14:tracePt t="41790" x="10801350" y="1854200"/>
          <p14:tracePt t="41969" x="10801350" y="1847850"/>
          <p14:tracePt t="41986" x="10801350" y="1835150"/>
          <p14:tracePt t="42000" x="10801350" y="1816100"/>
          <p14:tracePt t="42010" x="10801350" y="1803400"/>
          <p14:tracePt t="42025" x="10801350" y="1797050"/>
          <p14:tracePt t="42041" x="10801350" y="1790700"/>
          <p14:tracePt t="42058" x="10801350" y="1784350"/>
          <p14:tracePt t="42097" x="10801350" y="1778000"/>
          <p14:tracePt t="42105" x="10801350" y="1771650"/>
          <p14:tracePt t="42217" x="10788650" y="1771650"/>
          <p14:tracePt t="42226" x="10788650" y="1790700"/>
          <p14:tracePt t="42241" x="10775950" y="1854200"/>
          <p14:tracePt t="42258" x="10763250" y="1924050"/>
          <p14:tracePt t="42275" x="10763250" y="1962150"/>
          <p14:tracePt t="42290" x="10763250" y="1981200"/>
          <p14:tracePt t="42307" x="10763250" y="1987550"/>
          <p14:tracePt t="42410" x="10763250" y="1974850"/>
          <p14:tracePt t="42419" x="10763250" y="1962150"/>
          <p14:tracePt t="42428" x="10763250" y="1943100"/>
          <p14:tracePt t="42440" x="10763250" y="1892300"/>
          <p14:tracePt t="42458" x="10763250" y="1854200"/>
          <p14:tracePt t="42474" x="10763250" y="1822450"/>
          <p14:tracePt t="42491" x="10763250" y="1809750"/>
          <p14:tracePt t="42508" x="10763250" y="1803400"/>
          <p14:tracePt t="42593" x="10763250" y="1835150"/>
          <p14:tracePt t="42603" x="10756900" y="1854200"/>
          <p14:tracePt t="42611" x="10750550" y="1892300"/>
          <p14:tracePt t="42624" x="10750550" y="1924050"/>
          <p14:tracePt t="42640" x="10750550" y="1943100"/>
          <p14:tracePt t="42768" x="10750550" y="1936750"/>
          <p14:tracePt t="42776" x="10750550" y="1930400"/>
          <p14:tracePt t="42791" x="10750550" y="1924050"/>
          <p14:tracePt t="42807" x="10750550" y="1911350"/>
          <p14:tracePt t="42808" x="10750550" y="1905000"/>
          <p14:tracePt t="43179" x="10750550" y="1898650"/>
          <p14:tracePt t="43195" x="10750550" y="1892300"/>
          <p14:tracePt t="43203" x="10750550" y="1885950"/>
          <p14:tracePt t="43213" x="10750550" y="1879600"/>
          <p14:tracePt t="43224" x="10750550" y="1854200"/>
          <p14:tracePt t="43241" x="10750550" y="1828800"/>
          <p14:tracePt t="43258" x="10750550" y="1809750"/>
          <p14:tracePt t="43274" x="10750550" y="1797050"/>
          <p14:tracePt t="43291" x="10750550" y="1778000"/>
          <p14:tracePt t="43307" x="10750550" y="1771650"/>
          <p14:tracePt t="43323" x="10750550" y="1765300"/>
          <p14:tracePt t="43341" x="10750550" y="1758950"/>
          <p14:tracePt t="43357" x="10750550" y="1746250"/>
          <p14:tracePt t="43390" x="10750550" y="1733550"/>
          <p14:tracePt t="43407" x="10744200" y="1727200"/>
          <p14:tracePt t="43497" x="10744200" y="1720850"/>
          <p14:tracePt t="43561" x="10744200" y="1714500"/>
          <p14:tracePt t="43609" x="10744200" y="1708150"/>
          <p14:tracePt t="43650" x="10744200" y="1695450"/>
          <p14:tracePt t="43666" x="10737850" y="1695450"/>
          <p14:tracePt t="43938" x="10737850" y="1701800"/>
          <p14:tracePt t="43949" x="10737850" y="1720850"/>
          <p14:tracePt t="43963" x="10737850" y="1765300"/>
          <p14:tracePt t="43980" x="10737850" y="1803400"/>
          <p14:tracePt t="43990" x="10737850" y="1822450"/>
          <p14:tracePt t="44007" x="10737850" y="1847850"/>
          <p14:tracePt t="44090" x="10737850" y="1854200"/>
          <p14:tracePt t="44099" x="10737850" y="1860550"/>
          <p14:tracePt t="44114" x="10737850" y="1873250"/>
          <p14:tracePt t="44123" x="10737850" y="1879600"/>
          <p14:tracePt t="44140" x="10737850" y="1892300"/>
          <p14:tracePt t="44432" x="0" y="0"/>
        </p14:tracePtLst>
        <p14:tracePtLst>
          <p14:tracePt t="45090" x="10655300" y="1638300"/>
          <p14:tracePt t="45135" x="10655300" y="1644650"/>
          <p14:tracePt t="45146" x="10655300" y="1657350"/>
          <p14:tracePt t="45156" x="10655300" y="1682750"/>
          <p14:tracePt t="45172" x="10655300" y="1739900"/>
          <p14:tracePt t="45189" x="10655300" y="1822450"/>
          <p14:tracePt t="45206" x="10655300" y="1943100"/>
          <p14:tracePt t="45209" x="10655300" y="2006600"/>
          <p14:tracePt t="45223" x="10642600" y="2146300"/>
          <p14:tracePt t="45240" x="10642600" y="2228850"/>
          <p14:tracePt t="45256" x="10636250" y="2279650"/>
          <p14:tracePt t="45273" x="10636250" y="2292350"/>
          <p14:tracePt t="45289" x="10636250" y="2298700"/>
          <p14:tracePt t="45360" x="10636250" y="2305050"/>
          <p14:tracePt t="45377" x="10642600" y="2286000"/>
          <p14:tracePt t="45387" x="10642600" y="2279650"/>
          <p14:tracePt t="45398" x="10642600" y="2260600"/>
          <p14:tracePt t="45409" x="10648950" y="2222500"/>
          <p14:tracePt t="45423" x="10648950" y="2190750"/>
          <p14:tracePt t="45440" x="10648950" y="2171700"/>
          <p14:tracePt t="45456" x="10648950" y="2159000"/>
          <p14:tracePt t="45473" x="10648950" y="2152650"/>
          <p14:tracePt t="45729" x="10648950" y="2146300"/>
          <p14:tracePt t="45738" x="10655300" y="2139950"/>
          <p14:tracePt t="45753" x="10655300" y="2133600"/>
          <p14:tracePt t="45763" x="10655300" y="2120900"/>
          <p14:tracePt t="45773" x="10661650" y="2101850"/>
          <p14:tracePt t="45790" x="10668000" y="2076450"/>
          <p14:tracePt t="45806" x="10674350" y="2038350"/>
          <p14:tracePt t="45808" x="10680700" y="2012950"/>
          <p14:tracePt t="45823" x="10687050" y="2000250"/>
          <p14:tracePt t="45840" x="10687050" y="1974850"/>
          <p14:tracePt t="45856" x="10693400" y="1949450"/>
          <p14:tracePt t="45872" x="10699750" y="1924050"/>
          <p14:tracePt t="45889" x="10699750" y="1905000"/>
          <p14:tracePt t="45906" x="10706100" y="1879600"/>
          <p14:tracePt t="45922" x="10706100" y="1860550"/>
          <p14:tracePt t="45939" x="10706100" y="1847850"/>
          <p14:tracePt t="45956" x="10706100" y="1835150"/>
          <p14:tracePt t="45973" x="10706100" y="1816100"/>
          <p14:tracePt t="45976" x="10706100" y="1809750"/>
          <p14:tracePt t="45989" x="10706100" y="1803400"/>
          <p14:tracePt t="46006" x="10706100" y="1784350"/>
          <p14:tracePt t="46008" x="10706100" y="1778000"/>
          <p14:tracePt t="46023" x="10706100" y="1771650"/>
          <p14:tracePt t="46025" x="10706100" y="1765300"/>
          <p14:tracePt t="46040" x="10706100" y="1752600"/>
          <p14:tracePt t="46056" x="10706100" y="1746250"/>
          <p14:tracePt t="46073" x="10706100" y="1739900"/>
          <p14:tracePt t="46089" x="10706100" y="1733550"/>
          <p14:tracePt t="46106" x="10706100" y="1727200"/>
          <p14:tracePt t="46122" x="10706100" y="1708150"/>
          <p14:tracePt t="46139" x="10706100" y="1701800"/>
          <p14:tracePt t="46156" x="10706100" y="1695450"/>
          <p14:tracePt t="46172" x="10706100" y="1682750"/>
          <p14:tracePt t="46189" x="10706100" y="1676400"/>
          <p14:tracePt t="46216" x="10706100" y="1670050"/>
          <p14:tracePt t="46264" x="10706100" y="1663700"/>
          <p14:tracePt t="46950" x="10706100" y="1670050"/>
          <p14:tracePt t="46964" x="10699750" y="1695450"/>
          <p14:tracePt t="46983" x="10699750" y="1727200"/>
          <p14:tracePt t="46985" x="10699750" y="1752600"/>
          <p14:tracePt t="46996" x="10699750" y="1784350"/>
          <p14:tracePt t="47006" x="10699750" y="1816100"/>
          <p14:tracePt t="47023" x="10699750" y="1892300"/>
          <p14:tracePt t="47025" x="10693400" y="1949450"/>
          <p14:tracePt t="47039" x="10680700" y="2019300"/>
          <p14:tracePt t="47056" x="10668000" y="2076450"/>
          <p14:tracePt t="47072" x="10661650" y="2089150"/>
          <p14:tracePt t="47089" x="10661650" y="2108200"/>
          <p14:tracePt t="47304" x="0" y="0"/>
        </p14:tracePtLst>
        <p14:tracePtLst>
          <p14:tracePt t="48043" x="10712450" y="1663700"/>
          <p14:tracePt t="48099" x="10706100" y="1676400"/>
          <p14:tracePt t="48109" x="10699750" y="1689100"/>
          <p14:tracePt t="48122" x="10693400" y="1746250"/>
          <p14:tracePt t="48138" x="10687050" y="1854200"/>
          <p14:tracePt t="48156" x="10687050" y="1930400"/>
          <p14:tracePt t="48172" x="10680700" y="2019300"/>
          <p14:tracePt t="48188" x="10680700" y="2076450"/>
          <p14:tracePt t="48205" x="10680700" y="2114550"/>
          <p14:tracePt t="48208" x="10680700" y="2133600"/>
          <p14:tracePt t="48222" x="10680700" y="2146300"/>
          <p14:tracePt t="48239" x="10680700" y="2159000"/>
          <p14:tracePt t="48497" x="10680700" y="2165350"/>
          <p14:tracePt t="48540" x="10680700" y="2159000"/>
          <p14:tracePt t="48555" x="10680700" y="2146300"/>
          <p14:tracePt t="48571" x="10680700" y="2133600"/>
          <p14:tracePt t="48583" x="10680700" y="2127250"/>
          <p14:tracePt t="48593" x="10680700" y="2114550"/>
          <p14:tracePt t="48605" x="10680700" y="2101850"/>
          <p14:tracePt t="48624" x="10680700" y="2051050"/>
          <p14:tracePt t="48638" x="10680700" y="2038350"/>
          <p14:tracePt t="48656" x="10680700" y="1974850"/>
          <p14:tracePt t="48672" x="10680700" y="1943100"/>
          <p14:tracePt t="48688" x="10680700" y="1917700"/>
          <p14:tracePt t="48705" x="10680700" y="1885950"/>
          <p14:tracePt t="48722" x="10680700" y="1847850"/>
          <p14:tracePt t="48739" x="10687050" y="1822450"/>
          <p14:tracePt t="48756" x="10687050" y="1803400"/>
          <p14:tracePt t="48772" x="10687050" y="1784350"/>
          <p14:tracePt t="48788" x="10687050" y="1771650"/>
          <p14:tracePt t="48806" x="10687050" y="1758950"/>
          <p14:tracePt t="48809" x="10687050" y="1752600"/>
          <p14:tracePt t="48822" x="10687050" y="1739900"/>
          <p14:tracePt t="48838" x="10680700" y="1727200"/>
          <p14:tracePt t="48856" x="10680700" y="1708150"/>
          <p14:tracePt t="48872" x="10674350" y="1695450"/>
          <p14:tracePt t="48905" x="10674350" y="1689100"/>
          <p14:tracePt t="49073" x="10668000" y="1701800"/>
          <p14:tracePt t="49081" x="10668000" y="1708150"/>
          <p14:tracePt t="49089" x="10668000" y="1727200"/>
          <p14:tracePt t="49106" x="10668000" y="1765300"/>
          <p14:tracePt t="49122" x="10668000" y="1816100"/>
          <p14:tracePt t="49138" x="10668000" y="1860550"/>
          <p14:tracePt t="49155" x="10668000" y="1911350"/>
          <p14:tracePt t="49171" x="10668000" y="1949450"/>
          <p14:tracePt t="49188" x="10668000" y="1962150"/>
          <p14:tracePt t="49205" x="10668000" y="1974850"/>
          <p14:tracePt t="49209" x="10668000" y="1987550"/>
          <p14:tracePt t="49239" x="10668000" y="1993900"/>
          <p14:tracePt t="49255" x="10668000" y="2000250"/>
          <p14:tracePt t="49345" x="10674350" y="2006600"/>
          <p14:tracePt t="49355" x="10680700" y="2006600"/>
          <p14:tracePt t="49369" x="10680700" y="2000250"/>
          <p14:tracePt t="49377" x="10680700" y="1981200"/>
          <p14:tracePt t="49388" x="10680700" y="1962150"/>
          <p14:tracePt t="49405" x="10680700" y="1911350"/>
          <p14:tracePt t="49421" x="10680700" y="1854200"/>
          <p14:tracePt t="49424" x="10680700" y="1835150"/>
          <p14:tracePt t="49438" x="10687050" y="1797050"/>
          <p14:tracePt t="49454" x="10687050" y="1778000"/>
          <p14:tracePt t="49455" x="10687050" y="1765300"/>
          <p14:tracePt t="49471" x="10687050" y="1746250"/>
          <p14:tracePt t="49488" x="10687050" y="1739900"/>
          <p14:tracePt t="49505" x="10687050" y="1733550"/>
          <p14:tracePt t="49603" x="10687050" y="1746250"/>
          <p14:tracePt t="49610" x="10687050" y="1765300"/>
          <p14:tracePt t="49621" x="10687050" y="1790700"/>
          <p14:tracePt t="49638" x="10699750" y="1866900"/>
          <p14:tracePt t="49654" x="10712450" y="1924050"/>
          <p14:tracePt t="49656" x="10718800" y="1949450"/>
          <p14:tracePt t="49671" x="10725150" y="1968500"/>
          <p14:tracePt t="49688" x="10725150" y="1987550"/>
          <p14:tracePt t="49752" x="10731500" y="1987550"/>
          <p14:tracePt t="49868" x="10731500" y="1981200"/>
          <p14:tracePt t="49875" x="10737850" y="1968500"/>
          <p14:tracePt t="49889" x="10737850" y="1955800"/>
          <p14:tracePt t="49904" x="10744200" y="1936750"/>
          <p14:tracePt t="49921" x="10750550" y="1930400"/>
          <p14:tracePt t="49938" x="10750550" y="1911350"/>
          <p14:tracePt t="49954" x="10750550" y="1892300"/>
          <p14:tracePt t="49971" x="10750550" y="1873250"/>
          <p14:tracePt t="49989" x="10750550" y="1854200"/>
          <p14:tracePt t="49992" x="10750550" y="1841500"/>
          <p14:tracePt t="50005" x="10750550" y="1835150"/>
          <p14:tracePt t="50022" x="10750550" y="1816100"/>
          <p14:tracePt t="50026" x="10750550" y="1809750"/>
          <p14:tracePt t="50038" x="10750550" y="1803400"/>
          <p14:tracePt t="50055" x="10750550" y="1797050"/>
          <p14:tracePt t="50072" x="10750550" y="1771650"/>
          <p14:tracePt t="50088" x="10750550" y="1752600"/>
          <p14:tracePt t="50105" x="10750550" y="1733550"/>
          <p14:tracePt t="50121" x="10750550" y="1727200"/>
          <p14:tracePt t="50138" x="10750550" y="1720850"/>
          <p14:tracePt t="51074" x="10744200" y="1727200"/>
          <p14:tracePt t="51081" x="10744200" y="1733550"/>
          <p14:tracePt t="51090" x="10744200" y="1752600"/>
          <p14:tracePt t="51104" x="10744200" y="1790700"/>
          <p14:tracePt t="51121" x="10744200" y="1841500"/>
          <p14:tracePt t="51137" x="10744200" y="1879600"/>
          <p14:tracePt t="51154" x="10744200" y="1930400"/>
          <p14:tracePt t="51171" x="10744200" y="1962150"/>
          <p14:tracePt t="51187" x="10744200" y="1981200"/>
          <p14:tracePt t="51204" x="10744200" y="2000250"/>
          <p14:tracePt t="51221" x="10744200" y="2006600"/>
          <p14:tracePt t="51238" x="10744200" y="2012950"/>
          <p14:tracePt t="51386" x="10744200" y="2006600"/>
          <p14:tracePt t="51393" x="10744200" y="1993900"/>
          <p14:tracePt t="51404" x="10750550" y="1974850"/>
          <p14:tracePt t="51420" x="10756900" y="1936750"/>
          <p14:tracePt t="51437" x="10756900" y="1911350"/>
          <p14:tracePt t="51454" x="10756900" y="1879600"/>
          <p14:tracePt t="51458" x="10756900" y="1860550"/>
          <p14:tracePt t="51470" x="10756900" y="1841500"/>
          <p14:tracePt t="51487" x="10756900" y="1790700"/>
          <p14:tracePt t="51504" x="10756900" y="1771650"/>
          <p14:tracePt t="51521" x="10756900" y="1765300"/>
          <p14:tracePt t="51538" x="10756900" y="1758950"/>
          <p14:tracePt t="51554" x="10756900" y="1752600"/>
          <p14:tracePt t="51570" x="10756900" y="1739900"/>
          <p14:tracePt t="51588" x="10756900" y="1733550"/>
          <p14:tracePt t="51604" x="10756900" y="1720850"/>
          <p14:tracePt t="51621" x="10756900" y="1708150"/>
          <p14:tracePt t="51637" x="10756900" y="1701800"/>
          <p14:tracePt t="52042" x="10756900" y="1695450"/>
          <p14:tracePt t="52064" x="10756900" y="1689100"/>
          <p14:tracePt t="52089" x="10756900" y="1682750"/>
          <p14:tracePt t="52121" x="10756900" y="1676400"/>
          <p14:tracePt t="52172" x="10756900" y="1670050"/>
          <p14:tracePt t="52193" x="10756900" y="1663700"/>
          <p14:tracePt t="52200" x="10756900" y="1657350"/>
          <p14:tracePt t="52472" x="10756900" y="1663700"/>
          <p14:tracePt t="52481" x="10756900" y="1670050"/>
          <p14:tracePt t="52490" x="10756900" y="1682750"/>
          <p14:tracePt t="52503" x="10756900" y="1720850"/>
          <p14:tracePt t="52520" x="10756900" y="1771650"/>
          <p14:tracePt t="52537" x="10756900" y="1809750"/>
          <p14:tracePt t="52554" x="10756900" y="1860550"/>
          <p14:tracePt t="52571" x="10756900" y="1892300"/>
          <p14:tracePt t="52587" x="10756900" y="1930400"/>
          <p14:tracePt t="52603" x="10756900" y="1949450"/>
          <p14:tracePt t="52620" x="10756900" y="1974850"/>
          <p14:tracePt t="52637" x="10750550" y="2000250"/>
          <p14:tracePt t="52654" x="10737850" y="2032000"/>
          <p14:tracePt t="52656" x="10737850" y="2038350"/>
          <p14:tracePt t="52670" x="10731500" y="2044700"/>
          <p14:tracePt t="52687" x="10731500" y="2051050"/>
          <p14:tracePt t="52793" x="10731500" y="2044700"/>
          <p14:tracePt t="52805" x="10731500" y="2025650"/>
          <p14:tracePt t="52821" x="10731500" y="1993900"/>
          <p14:tracePt t="52828" x="10731500" y="1974850"/>
          <p14:tracePt t="52841" x="10731500" y="1943100"/>
          <p14:tracePt t="52855" x="10731500" y="1924050"/>
          <p14:tracePt t="52870" x="10731500" y="1892300"/>
          <p14:tracePt t="52872" x="10731500" y="1873250"/>
          <p14:tracePt t="52887" x="10731500" y="1854200"/>
          <p14:tracePt t="52904" x="10731500" y="1809750"/>
          <p14:tracePt t="52920" x="10731500" y="1790700"/>
          <p14:tracePt t="52937" x="10731500" y="1765300"/>
          <p14:tracePt t="52953" x="10731500" y="1752600"/>
          <p14:tracePt t="52970" x="10731500" y="1733550"/>
          <p14:tracePt t="52987" x="10731500" y="1727200"/>
          <p14:tracePt t="53004" x="10731500" y="1714500"/>
          <p14:tracePt t="53007" x="10731500" y="1708150"/>
          <p14:tracePt t="53020" x="10731500" y="1701800"/>
          <p14:tracePt t="53145" x="10731500" y="1714500"/>
          <p14:tracePt t="53152" x="10731500" y="1733550"/>
          <p14:tracePt t="53162" x="10731500" y="1758950"/>
          <p14:tracePt t="53170" x="10731500" y="1790700"/>
          <p14:tracePt t="53187" x="10731500" y="1854200"/>
          <p14:tracePt t="53203" x="10731500" y="1924050"/>
          <p14:tracePt t="53220" x="10731500" y="1981200"/>
          <p14:tracePt t="53237" x="10725150" y="2012950"/>
          <p14:tracePt t="53253" x="10718800" y="2038350"/>
          <p14:tracePt t="53270" x="10718800" y="2044700"/>
          <p14:tracePt t="53384" x="10718800" y="2038350"/>
          <p14:tracePt t="53392" x="10718800" y="2019300"/>
          <p14:tracePt t="53403" x="10718800" y="2000250"/>
          <p14:tracePt t="53420" x="10718800" y="1962150"/>
          <p14:tracePt t="53437" x="10718800" y="1930400"/>
          <p14:tracePt t="53453" x="10718800" y="1898650"/>
          <p14:tracePt t="53470" x="10718800" y="1879600"/>
          <p14:tracePt t="53472" x="10718800" y="1873250"/>
          <p14:tracePt t="53486" x="10718800" y="1860550"/>
          <p14:tracePt t="53504" x="10718800" y="1841500"/>
          <p14:tracePt t="53521" x="10718800" y="1822450"/>
          <p14:tracePt t="53537" x="10718800" y="1809750"/>
          <p14:tracePt t="53554" x="10718800" y="1790700"/>
          <p14:tracePt t="53570" x="10718800" y="1778000"/>
          <p14:tracePt t="53587" x="10718800" y="1765300"/>
          <p14:tracePt t="53603" x="10718800" y="1752600"/>
          <p14:tracePt t="53620" x="10718800" y="1746250"/>
          <p14:tracePt t="53736" x="10712450" y="1752600"/>
          <p14:tracePt t="53744" x="10712450" y="1758950"/>
          <p14:tracePt t="53753" x="10712450" y="1784350"/>
          <p14:tracePt t="53770" x="10712450" y="1860550"/>
          <p14:tracePt t="53787" x="10712450" y="1936750"/>
          <p14:tracePt t="53803" x="10712450" y="1981200"/>
          <p14:tracePt t="53820" x="10712450" y="1993900"/>
          <p14:tracePt t="53837" x="10712450" y="2000250"/>
          <p14:tracePt t="53954" x="10712450" y="1993900"/>
          <p14:tracePt t="53962" x="10712450" y="1974850"/>
          <p14:tracePt t="53970" x="10718800" y="1949450"/>
          <p14:tracePt t="53986" x="10725150" y="1917700"/>
          <p14:tracePt t="54003" x="10725150" y="1879600"/>
          <p14:tracePt t="54020" x="10725150" y="1847850"/>
          <p14:tracePt t="54023" x="10725150" y="1828800"/>
          <p14:tracePt t="54037" x="10725150" y="1822450"/>
          <p14:tracePt t="54053" x="10725150" y="1803400"/>
          <p14:tracePt t="54056" x="10725150" y="1797050"/>
          <p14:tracePt t="54070" x="10725150" y="1790700"/>
          <p14:tracePt t="54087" x="10725150" y="1778000"/>
          <p14:tracePt t="54131" x="10725150" y="1771650"/>
          <p14:tracePt t="54234" x="10718800" y="1778000"/>
          <p14:tracePt t="54244" x="10718800" y="1784350"/>
          <p14:tracePt t="54253" x="10718800" y="1803400"/>
          <p14:tracePt t="54271" x="10718800" y="1854200"/>
          <p14:tracePt t="54274" x="10718800" y="1860550"/>
          <p14:tracePt t="54288" x="10718800" y="1879600"/>
          <p14:tracePt t="54305" x="10718800" y="1911350"/>
          <p14:tracePt t="54320" x="10718800" y="1917700"/>
          <p14:tracePt t="54451" x="10718800" y="1924050"/>
          <p14:tracePt t="54491" x="10718800" y="1917700"/>
          <p14:tracePt t="54498" x="10725150" y="1898650"/>
          <p14:tracePt t="54506" x="10725150" y="1885950"/>
          <p14:tracePt t="54520" x="10725150" y="1860550"/>
          <p14:tracePt t="54537" x="10725150" y="1841500"/>
          <p14:tracePt t="54553" x="10725150" y="1822450"/>
          <p14:tracePt t="54570" x="10725150" y="1797050"/>
          <p14:tracePt t="54586" x="10725150" y="1784350"/>
          <p14:tracePt t="54603" x="10725150" y="1765300"/>
          <p14:tracePt t="54619" x="10725150" y="1752600"/>
          <p14:tracePt t="54636" x="10725150" y="1739900"/>
          <p14:tracePt t="54776" x="10725150" y="1746250"/>
          <p14:tracePt t="54785" x="10725150" y="1758950"/>
          <p14:tracePt t="54792" x="10725150" y="1771650"/>
          <p14:tracePt t="54803" x="10725150" y="1790700"/>
          <p14:tracePt t="54819" x="10737850" y="1841500"/>
          <p14:tracePt t="54836" x="10744200" y="1873250"/>
          <p14:tracePt t="54852" x="10756900" y="1898650"/>
          <p14:tracePt t="54869" x="10756900" y="1905000"/>
          <p14:tracePt t="55016" x="10756900" y="1911350"/>
          <p14:tracePt t="55043" x="10756900" y="1905000"/>
          <p14:tracePt t="55065" x="10756900" y="1898650"/>
          <p14:tracePt t="55443" x="10756900" y="1892300"/>
          <p14:tracePt t="55456" x="10763250" y="1879600"/>
          <p14:tracePt t="55474" x="10775950" y="1860550"/>
          <p14:tracePt t="55503" x="10775950" y="1828800"/>
          <p14:tracePt t="55505" x="10782300" y="1809750"/>
          <p14:tracePt t="55521" x="10788650" y="1784350"/>
          <p14:tracePt t="55537" x="10795000" y="1758950"/>
          <p14:tracePt t="55553" x="10795000" y="1746250"/>
          <p14:tracePt t="55570" x="10795000" y="1733550"/>
          <p14:tracePt t="55587" x="10801350" y="1720850"/>
          <p14:tracePt t="55619" x="10801350" y="1708150"/>
          <p14:tracePt t="55636" x="10807700" y="1701800"/>
          <p14:tracePt t="55653" x="10807700" y="1695450"/>
          <p14:tracePt t="55683" x="10807700" y="1689100"/>
          <p14:tracePt t="55693" x="10807700" y="1682750"/>
          <p14:tracePt t="55835" x="10807700" y="1701800"/>
          <p14:tracePt t="55843" x="10807700" y="1727200"/>
          <p14:tracePt t="55852" x="10807700" y="1765300"/>
          <p14:tracePt t="55870" x="10820400" y="1854200"/>
          <p14:tracePt t="55872" x="10826750" y="1892300"/>
          <p14:tracePt t="55886" x="10833100" y="1917700"/>
          <p14:tracePt t="55902" x="10839450" y="1936750"/>
          <p14:tracePt t="55903" x="10839450" y="1943100"/>
          <p14:tracePt t="56720" x="0" y="0"/>
        </p14:tracePtLst>
        <p14:tracePtLst>
          <p14:tracePt t="57641" x="10839450" y="1714500"/>
          <p14:tracePt t="57698" x="10833100" y="1708150"/>
          <p14:tracePt t="57704" x="10826750" y="1714500"/>
          <p14:tracePt t="57718" x="10820400" y="1727200"/>
          <p14:tracePt t="57735" x="10807700" y="1816100"/>
          <p14:tracePt t="57752" x="10801350" y="1924050"/>
          <p14:tracePt t="57768" x="10801350" y="1987550"/>
          <p14:tracePt t="57785" x="10801350" y="2038350"/>
          <p14:tracePt t="57802" x="10801350" y="2063750"/>
          <p14:tracePt t="57819" x="10801350" y="2070100"/>
          <p14:tracePt t="57898" x="10801350" y="2057400"/>
          <p14:tracePt t="57904" x="10801350" y="2038350"/>
          <p14:tracePt t="57918" x="10801350" y="2006600"/>
          <p14:tracePt t="57935" x="10814050" y="1911350"/>
          <p14:tracePt t="57951" x="10820400" y="1847850"/>
          <p14:tracePt t="57968" x="10820400" y="1790700"/>
          <p14:tracePt t="57985" x="10820400" y="1758950"/>
          <p14:tracePt t="58002" x="10820400" y="1739900"/>
          <p14:tracePt t="58018" x="10820400" y="1720850"/>
          <p14:tracePt t="58154" x="10820400" y="1733550"/>
          <p14:tracePt t="58165" x="10820400" y="1765300"/>
          <p14:tracePt t="58174" x="10820400" y="1797050"/>
          <p14:tracePt t="58185" x="10820400" y="1879600"/>
          <p14:tracePt t="58202" x="10820400" y="1924050"/>
          <p14:tracePt t="58219" x="10820400" y="1949450"/>
          <p14:tracePt t="58235" x="10820400" y="1968500"/>
          <p14:tracePt t="58336" x="10820400" y="1955800"/>
          <p14:tracePt t="58343" x="10820400" y="1936750"/>
          <p14:tracePt t="58352" x="10820400" y="1911350"/>
          <p14:tracePt t="58368" x="10820400" y="1854200"/>
          <p14:tracePt t="58385" x="10820400" y="1809750"/>
          <p14:tracePt t="58401" x="10820400" y="1778000"/>
          <p14:tracePt t="58418" x="10820400" y="1758950"/>
          <p14:tracePt t="58435" x="10820400" y="1752600"/>
          <p14:tracePt t="58522" x="10820400" y="1765300"/>
          <p14:tracePt t="58528" x="10814050" y="1790700"/>
          <p14:tracePt t="58537" x="10807700" y="1822450"/>
          <p14:tracePt t="58552" x="10801350" y="1879600"/>
          <p14:tracePt t="58568" x="10801350" y="1936750"/>
          <p14:tracePt t="58585" x="10801350" y="1993900"/>
          <p14:tracePt t="58602" x="10801350" y="2051050"/>
          <p14:tracePt t="58619" x="10801350" y="2070100"/>
          <p14:tracePt t="58635" x="10801350" y="2076450"/>
          <p14:tracePt t="58720" x="10801350" y="2070100"/>
          <p14:tracePt t="58728" x="10801350" y="2051050"/>
          <p14:tracePt t="58736" x="10801350" y="2038350"/>
          <p14:tracePt t="58751" x="10801350" y="1987550"/>
          <p14:tracePt t="58768" x="10801350" y="1936750"/>
          <p14:tracePt t="58785" x="10807700" y="1892300"/>
          <p14:tracePt t="58802" x="10807700" y="1854200"/>
          <p14:tracePt t="58818" x="10807700" y="1822450"/>
          <p14:tracePt t="58835" x="10807700" y="1797050"/>
          <p14:tracePt t="58852" x="10807700" y="1790700"/>
          <p14:tracePt t="59280" x="0" y="0"/>
        </p14:tracePtLst>
        <p14:tracePtLst>
          <p14:tracePt t="61298" x="10763250" y="1619250"/>
          <p14:tracePt t="61313" x="10763250" y="1612900"/>
          <p14:tracePt t="61377" x="10763250" y="1619250"/>
          <p14:tracePt t="61387" x="10763250" y="1631950"/>
          <p14:tracePt t="61402" x="10756900" y="1663700"/>
          <p14:tracePt t="61418" x="10744200" y="1708150"/>
          <p14:tracePt t="61434" x="10744200" y="1771650"/>
          <p14:tracePt t="61451" x="10725150" y="1866900"/>
          <p14:tracePt t="61467" x="10706100" y="1949450"/>
          <p14:tracePt t="61484" x="10706100" y="1993900"/>
          <p14:tracePt t="61501" x="10706100" y="2051050"/>
          <p14:tracePt t="61517" x="10706100" y="2076450"/>
          <p14:tracePt t="61519" x="10706100" y="2089150"/>
          <p14:tracePt t="61534" x="10699750" y="2101850"/>
          <p14:tracePt t="61551" x="10699750" y="2108200"/>
          <p14:tracePt t="61552" x="10699750" y="2114550"/>
          <p14:tracePt t="61567" x="10699750" y="2120900"/>
          <p14:tracePt t="61584" x="10699750" y="2127250"/>
          <p14:tracePt t="61808" x="10699750" y="2120900"/>
          <p14:tracePt t="61817" x="10699750" y="2114550"/>
          <p14:tracePt t="61834" x="10699750" y="2108200"/>
          <p14:tracePt t="61841" x="10699750" y="2101850"/>
          <p14:tracePt t="61850" x="10706100" y="2089150"/>
          <p14:tracePt t="61867" x="10718800" y="2063750"/>
          <p14:tracePt t="61884" x="10725150" y="2025650"/>
          <p14:tracePt t="61900" x="10737850" y="1987550"/>
          <p14:tracePt t="61917" x="10756900" y="1949450"/>
          <p14:tracePt t="61934" x="10769600" y="1917700"/>
          <p14:tracePt t="61950" x="10782300" y="1879600"/>
          <p14:tracePt t="61952" x="10788650" y="1860550"/>
          <p14:tracePt t="61967" x="10801350" y="1835150"/>
          <p14:tracePt t="61984" x="10814050" y="1803400"/>
          <p14:tracePt t="62000" x="10826750" y="1771650"/>
          <p14:tracePt t="62017" x="10833100" y="1746250"/>
          <p14:tracePt t="62034" x="10833100" y="1727200"/>
          <p14:tracePt t="62051" x="10833100" y="1701800"/>
          <p14:tracePt t="62067" x="10833100" y="1689100"/>
          <p14:tracePt t="62084" x="10833100" y="1676400"/>
          <p14:tracePt t="62101" x="10833100" y="1657350"/>
          <p14:tracePt t="62117" x="10839450" y="1651000"/>
          <p14:tracePt t="62137" x="10839450" y="1644650"/>
          <p14:tracePt t="62249" x="10839450" y="1651000"/>
          <p14:tracePt t="62257" x="10839450" y="1657350"/>
          <p14:tracePt t="62267" x="10839450" y="1676400"/>
          <p14:tracePt t="62283" x="10839450" y="1714500"/>
          <p14:tracePt t="62301" x="10839450" y="1771650"/>
          <p14:tracePt t="62304" x="10839450" y="1803400"/>
          <p14:tracePt t="62317" x="10839450" y="1835150"/>
          <p14:tracePt t="62334" x="10839450" y="1911350"/>
          <p14:tracePt t="62352" x="10839450" y="1987550"/>
          <p14:tracePt t="62368" x="10839450" y="2000250"/>
          <p14:tracePt t="62383" x="10839450" y="2012950"/>
          <p14:tracePt t="62401" x="10839450" y="2025650"/>
          <p14:tracePt t="62417" x="10839450" y="2032000"/>
          <p14:tracePt t="62508" x="10839450" y="2038350"/>
          <p14:tracePt t="62525" x="10839450" y="2032000"/>
          <p14:tracePt t="62541" x="10845800" y="1987550"/>
          <p14:tracePt t="62558" x="10858500" y="1924050"/>
          <p14:tracePt t="62561" x="10858500" y="1898650"/>
          <p14:tracePt t="62573" x="10864850" y="1866900"/>
          <p14:tracePt t="62584" x="10864850" y="1828800"/>
          <p14:tracePt t="62600" x="10864850" y="1797050"/>
          <p14:tracePt t="62617" x="10864850" y="1765300"/>
          <p14:tracePt t="62634" x="10864850" y="1746250"/>
          <p14:tracePt t="62650" x="10864850" y="1739900"/>
          <p14:tracePt t="62784" x="10864850" y="1758950"/>
          <p14:tracePt t="62792" x="10858500" y="1784350"/>
          <p14:tracePt t="62800" x="10852150" y="1816100"/>
          <p14:tracePt t="62817" x="10839450" y="1885950"/>
          <p14:tracePt t="62833" x="10826750" y="1955800"/>
          <p14:tracePt t="62851" x="10820400" y="2025650"/>
          <p14:tracePt t="62867" x="10814050" y="2076450"/>
          <p14:tracePt t="62883" x="10814050" y="2101850"/>
          <p14:tracePt t="62900" x="10814050" y="2108200"/>
          <p14:tracePt t="62978" x="10814050" y="2089150"/>
          <p14:tracePt t="62986" x="10820400" y="2063750"/>
          <p14:tracePt t="63000" x="10826750" y="2006600"/>
          <p14:tracePt t="63017" x="10839450" y="1917700"/>
          <p14:tracePt t="63033" x="10839450" y="1854200"/>
          <p14:tracePt t="63050" x="10839450" y="1797050"/>
          <p14:tracePt t="63067" x="10839450" y="1765300"/>
          <p14:tracePt t="63083" x="10839450" y="1752600"/>
          <p14:tracePt t="63100" x="10839450" y="1746250"/>
          <p14:tracePt t="63136" x="10839450" y="1739900"/>
          <p14:tracePt t="63161" x="10833100" y="1739900"/>
          <p14:tracePt t="63168" x="10833100" y="1746250"/>
          <p14:tracePt t="63183" x="10826750" y="1803400"/>
          <p14:tracePt t="63200" x="10820400" y="1847850"/>
          <p14:tracePt t="63216" x="10820400" y="1879600"/>
          <p14:tracePt t="63233" x="10820400" y="1898650"/>
          <p14:tracePt t="63250" x="10820400" y="1905000"/>
          <p14:tracePt t="63369" x="10820400" y="1898650"/>
          <p14:tracePt t="63377" x="10820400" y="1892300"/>
          <p14:tracePt t="63386" x="10820400" y="1873250"/>
          <p14:tracePt t="63401" x="10820400" y="1847850"/>
          <p14:tracePt t="63417" x="10820400" y="1816100"/>
          <p14:tracePt t="63434" x="10820400" y="1784350"/>
          <p14:tracePt t="63450" x="10820400" y="1771650"/>
          <p14:tracePt t="63467" x="10820400" y="1765300"/>
          <p14:tracePt t="63483" x="10820400" y="1752600"/>
          <p14:tracePt t="63555" x="10820400" y="1746250"/>
          <p14:tracePt t="63571" x="10814050" y="1771650"/>
          <p14:tracePt t="63578" x="10801350" y="1803400"/>
          <p14:tracePt t="63587" x="10795000" y="1847850"/>
          <p14:tracePt t="63600" x="10788650" y="1936750"/>
          <p14:tracePt t="63617" x="10788650" y="1993900"/>
          <p14:tracePt t="63633" x="10788650" y="2019300"/>
          <p14:tracePt t="63650" x="10788650" y="2032000"/>
          <p14:tracePt t="63736" x="10788650" y="2019300"/>
          <p14:tracePt t="63744" x="10788650" y="1987550"/>
          <p14:tracePt t="63753" x="10788650" y="1974850"/>
          <p14:tracePt t="63766" x="10795000" y="1930400"/>
          <p14:tracePt t="63783" x="10820400" y="1816100"/>
          <p14:tracePt t="63800" x="10826750" y="1778000"/>
          <p14:tracePt t="63936" x="0" y="0"/>
        </p14:tracePtLst>
        <p14:tracePtLst>
          <p14:tracePt t="64664" x="1466850" y="1898650"/>
          <p14:tracePt t="64705" x="1473200" y="1898650"/>
          <p14:tracePt t="64716" x="1517650" y="1898650"/>
          <p14:tracePt t="64733" x="1644650" y="1892300"/>
          <p14:tracePt t="64749" x="1866900" y="1892300"/>
          <p14:tracePt t="64752" x="2038350" y="1892300"/>
          <p14:tracePt t="64766" x="2216150" y="1892300"/>
          <p14:tracePt t="64783" x="2832100" y="1911350"/>
          <p14:tracePt t="64799" x="3136900" y="1949450"/>
          <p14:tracePt t="64817" x="3295650" y="1974850"/>
          <p14:tracePt t="64833" x="3365500" y="1987550"/>
          <p14:tracePt t="64850" x="3371850" y="1987550"/>
          <p14:tracePt t="64866" x="3378200" y="1987550"/>
          <p14:tracePt t="64977" x="0" y="0"/>
        </p14:tracePtLst>
        <p14:tracePtLst>
          <p14:tracePt t="65739" x="2971800" y="2324100"/>
          <p14:tracePt t="65869" x="2984500" y="2324100"/>
          <p14:tracePt t="65886" x="2997200" y="2336800"/>
          <p14:tracePt t="65899" x="3041650" y="2343150"/>
          <p14:tracePt t="65917" x="3098800" y="2368550"/>
          <p14:tracePt t="65933" x="3162300" y="2368550"/>
          <p14:tracePt t="65936" x="3219450" y="2368550"/>
          <p14:tracePt t="65949" x="3263900" y="2368550"/>
          <p14:tracePt t="65966" x="3359150" y="2368550"/>
          <p14:tracePt t="65968" x="3403600" y="2368550"/>
          <p14:tracePt t="65982" x="3454400" y="2362200"/>
          <p14:tracePt t="65985" x="3492500" y="2355850"/>
          <p14:tracePt t="65999" x="3549650" y="2343150"/>
          <p14:tracePt t="66016" x="3581400" y="2330450"/>
          <p14:tracePt t="66032" x="3619500" y="2317750"/>
          <p14:tracePt t="66049" x="3651250" y="2292350"/>
          <p14:tracePt t="66065" x="3670300" y="2273300"/>
          <p14:tracePt t="66082" x="3683000" y="2266950"/>
          <p14:tracePt t="66099" x="3689350" y="2260600"/>
          <p14:tracePt t="66116" x="3702050" y="2254250"/>
          <p14:tracePt t="66133" x="3702050" y="2241550"/>
          <p14:tracePt t="66149" x="3702050" y="2235200"/>
          <p14:tracePt t="66165" x="3702050" y="2222500"/>
          <p14:tracePt t="66182" x="3702050" y="2209800"/>
          <p14:tracePt t="66183" x="3702050" y="2203450"/>
          <p14:tracePt t="66199" x="3702050" y="2197100"/>
          <p14:tracePt t="66215" x="3689350" y="2165350"/>
          <p14:tracePt t="66232" x="3651250" y="2139950"/>
          <p14:tracePt t="66249" x="3619500" y="2120900"/>
          <p14:tracePt t="66265" x="3600450" y="2114550"/>
          <p14:tracePt t="66282" x="3581400" y="2114550"/>
          <p14:tracePt t="66299" x="3568700" y="2114550"/>
          <p14:tracePt t="66315" x="3536950" y="2114550"/>
          <p14:tracePt t="66332" x="3505200" y="2133600"/>
          <p14:tracePt t="66349" x="3473450" y="2152650"/>
          <p14:tracePt t="66366" x="3435350" y="2165350"/>
          <p14:tracePt t="66369" x="3416300" y="2178050"/>
          <p14:tracePt t="66382" x="3397250" y="2190750"/>
          <p14:tracePt t="66399" x="3378200" y="2222500"/>
          <p14:tracePt t="66399" x="3365500" y="2235200"/>
          <p14:tracePt t="66416" x="3346450" y="2279650"/>
          <p14:tracePt t="66432" x="3327400" y="2317750"/>
          <p14:tracePt t="66449" x="3321050" y="2343150"/>
          <p14:tracePt t="66465" x="3321050" y="2374900"/>
          <p14:tracePt t="66482" x="3321050" y="2413000"/>
          <p14:tracePt t="66499" x="3321050" y="2444750"/>
          <p14:tracePt t="66515" x="3327400" y="2463800"/>
          <p14:tracePt t="66532" x="3340100" y="2482850"/>
          <p14:tracePt t="66549" x="3352800" y="2489200"/>
          <p14:tracePt t="66566" x="3371850" y="2495550"/>
          <p14:tracePt t="66582" x="3429000" y="2495550"/>
          <p14:tracePt t="66585" x="3454400" y="2489200"/>
          <p14:tracePt t="66600" x="3498850" y="2482850"/>
          <p14:tracePt t="66602" x="3556000" y="2476500"/>
          <p14:tracePt t="66616" x="3644900" y="2438400"/>
          <p14:tracePt t="66633" x="3727450" y="2400300"/>
          <p14:tracePt t="66649" x="3765550" y="2362200"/>
          <p14:tracePt t="66667" x="3797300" y="2336800"/>
          <p14:tracePt t="66682" x="3803650" y="2324100"/>
          <p14:tracePt t="66699" x="3803650" y="2305050"/>
          <p14:tracePt t="66715" x="3803650" y="2292350"/>
          <p14:tracePt t="66732" x="3803650" y="2286000"/>
          <p14:tracePt t="66749" x="3803650" y="2273300"/>
          <p14:tracePt t="66765" x="3797300" y="2266950"/>
          <p14:tracePt t="66782" x="3784600" y="2266950"/>
          <p14:tracePt t="66799" x="3771900" y="2260600"/>
          <p14:tracePt t="66816" x="3746500" y="2254250"/>
          <p14:tracePt t="66833" x="3740150" y="2254250"/>
          <p14:tracePt t="66850" x="3727450" y="2254250"/>
          <p14:tracePt t="66866" x="3721100" y="2254250"/>
          <p14:tracePt t="66882" x="3708400" y="2247900"/>
          <p14:tracePt t="66921" x="3702050" y="2241550"/>
          <p14:tracePt t="66952" x="3695700" y="2235200"/>
          <p14:tracePt t="66963" x="3683000" y="2228850"/>
          <p14:tracePt t="66971" x="3670300" y="2216150"/>
          <p14:tracePt t="66982" x="3657600" y="2216150"/>
          <p14:tracePt t="66999" x="3644900" y="2209800"/>
          <p14:tracePt t="67015" x="3625850" y="2209800"/>
          <p14:tracePt t="67032" x="3613150" y="2209800"/>
          <p14:tracePt t="67049" x="3600450" y="2209800"/>
          <p14:tracePt t="67065" x="3587750" y="2209800"/>
          <p14:tracePt t="67083" x="3549650" y="2216150"/>
          <p14:tracePt t="67099" x="3511550" y="2241550"/>
          <p14:tracePt t="67116" x="3473450" y="2279650"/>
          <p14:tracePt t="67132" x="3454400" y="2311400"/>
          <p14:tracePt t="67136" x="3448050" y="2324100"/>
          <p14:tracePt t="67149" x="3441700" y="2336800"/>
          <p14:tracePt t="67165" x="3441700" y="2349500"/>
          <p14:tracePt t="67182" x="3441700" y="2362200"/>
          <p14:tracePt t="67183" x="3441700" y="2368550"/>
          <p14:tracePt t="67198" x="3441700" y="2374900"/>
          <p14:tracePt t="67215" x="3441700" y="2381250"/>
          <p14:tracePt t="67232" x="3441700" y="2393950"/>
          <p14:tracePt t="67249" x="3448050" y="2393950"/>
          <p14:tracePt t="67265" x="3479800" y="2393950"/>
          <p14:tracePt t="67282" x="3517900" y="2393950"/>
          <p14:tracePt t="67299" x="3575050" y="2381250"/>
          <p14:tracePt t="67315" x="3613150" y="2362200"/>
          <p14:tracePt t="67333" x="3644900" y="2324100"/>
          <p14:tracePt t="67336" x="3657600" y="2311400"/>
          <p14:tracePt t="67349" x="3657600" y="2298700"/>
          <p14:tracePt t="67366" x="3663950" y="2273300"/>
          <p14:tracePt t="67382" x="3663950" y="2241550"/>
          <p14:tracePt t="67383" x="3663950" y="2235200"/>
          <p14:tracePt t="67399" x="3663950" y="2222500"/>
          <p14:tracePt t="67416" x="3657600" y="2184400"/>
          <p14:tracePt t="67432" x="3638550" y="2165350"/>
          <p14:tracePt t="67449" x="3606800" y="2152650"/>
          <p14:tracePt t="67465" x="3575050" y="2139950"/>
          <p14:tracePt t="67482" x="3549650" y="2133600"/>
          <p14:tracePt t="67498" x="3498850" y="2133600"/>
          <p14:tracePt t="67515" x="3429000" y="2139950"/>
          <p14:tracePt t="67532" x="3371850" y="2184400"/>
          <p14:tracePt t="67548" x="3321050" y="2222500"/>
          <p14:tracePt t="67565" x="3276600" y="2254250"/>
          <p14:tracePt t="67570" x="3263900" y="2273300"/>
          <p14:tracePt t="67582" x="3251200" y="2292350"/>
          <p14:tracePt t="67586" x="3244850" y="2311400"/>
          <p14:tracePt t="67599" x="3238500" y="2317750"/>
          <p14:tracePt t="67616" x="3232150" y="2362200"/>
          <p14:tracePt t="67633" x="3232150" y="2381250"/>
          <p14:tracePt t="67650" x="3232150" y="2387600"/>
          <p14:tracePt t="67666" x="3232150" y="2393950"/>
          <p14:tracePt t="67682" x="3244850" y="2406650"/>
          <p14:tracePt t="67698" x="3263900" y="2406650"/>
          <p14:tracePt t="67715" x="3308350" y="2406650"/>
          <p14:tracePt t="67732" x="3378200" y="2400300"/>
          <p14:tracePt t="67748" x="3441700" y="2355850"/>
          <p14:tracePt t="67765" x="3486150" y="2311400"/>
          <p14:tracePt t="67782" x="3524250" y="2254250"/>
          <p14:tracePt t="67785" x="3536950" y="2235200"/>
          <p14:tracePt t="67798" x="3536950" y="2222500"/>
          <p14:tracePt t="67815" x="3536950" y="2171700"/>
          <p14:tracePt t="67832" x="3536950" y="2152650"/>
          <p14:tracePt t="67850" x="3536950" y="2139950"/>
          <p14:tracePt t="67913" x="3530600" y="2139950"/>
          <p14:tracePt t="67921" x="3524250" y="2139950"/>
          <p14:tracePt t="67932" x="3511550" y="2146300"/>
          <p14:tracePt t="67949" x="3486150" y="2165350"/>
          <p14:tracePt t="67965" x="3479800" y="2184400"/>
          <p14:tracePt t="67970" x="3479800" y="2190750"/>
          <p14:tracePt t="67982" x="3473450" y="2203450"/>
          <p14:tracePt t="67998" x="3473450" y="2235200"/>
          <p14:tracePt t="68016" x="3473450" y="2298700"/>
          <p14:tracePt t="68032" x="3473450" y="2317750"/>
          <p14:tracePt t="68048" x="3473450" y="2324100"/>
          <p14:tracePt t="68088" x="3473450" y="2330450"/>
          <p14:tracePt t="68114" x="3479800" y="2336800"/>
          <p14:tracePt t="68122" x="3486150" y="2343150"/>
          <p14:tracePt t="68153" x="3492500" y="2343150"/>
          <p14:tracePt t="68179" x="3498850" y="2343150"/>
          <p14:tracePt t="68186" x="3505200" y="2343150"/>
          <p14:tracePt t="68491" x="3511550" y="2343150"/>
          <p14:tracePt t="68505" x="3524250" y="2343150"/>
          <p14:tracePt t="68522" x="3568700" y="2343150"/>
          <p14:tracePt t="68536" x="3644900" y="2343150"/>
          <p14:tracePt t="68548" x="3683000" y="2343150"/>
          <p14:tracePt t="68565" x="3784600" y="2343150"/>
          <p14:tracePt t="68581" x="3911600" y="2343150"/>
          <p14:tracePt t="68598" x="4025900" y="2343150"/>
          <p14:tracePt t="68601" x="4057650" y="2343150"/>
          <p14:tracePt t="68615" x="4089400" y="2343150"/>
          <p14:tracePt t="68632" x="4146550" y="2343150"/>
          <p14:tracePt t="68648" x="4171950" y="2343150"/>
          <p14:tracePt t="68665" x="4184650" y="2343150"/>
          <p14:tracePt t="68681" x="4191000" y="2343150"/>
          <p14:tracePt t="68698" x="4197350" y="2343150"/>
          <p14:tracePt t="68715" x="4203700" y="2343150"/>
          <p14:tracePt t="68921" x="4197350" y="2343150"/>
          <p14:tracePt t="68929" x="4191000" y="2343150"/>
          <p14:tracePt t="68936" x="4184650" y="2349500"/>
          <p14:tracePt t="68948" x="4178300" y="2355850"/>
          <p14:tracePt t="68965" x="4165600" y="2362200"/>
          <p14:tracePt t="68981" x="4159250" y="2374900"/>
          <p14:tracePt t="68998" x="4152900" y="2381250"/>
          <p14:tracePt t="69014" x="4146550" y="2387600"/>
          <p14:tracePt t="69196" x="4140200" y="2387600"/>
          <p14:tracePt t="69211" x="4121150" y="2387600"/>
          <p14:tracePt t="69231" x="4095750" y="2400300"/>
          <p14:tracePt t="69235" x="4089400" y="2406650"/>
          <p14:tracePt t="69250" x="4083050" y="2406650"/>
          <p14:tracePt t="69443" x="4102100" y="2406650"/>
          <p14:tracePt t="69453" x="4133850" y="2406650"/>
          <p14:tracePt t="69465" x="4210050" y="2381250"/>
          <p14:tracePt t="69481" x="4311650" y="2368550"/>
          <p14:tracePt t="69498" x="4419600" y="2349500"/>
          <p14:tracePt t="69514" x="4540250" y="2343150"/>
          <p14:tracePt t="69531" x="4648200" y="2343150"/>
          <p14:tracePt t="69548" x="4730750" y="2343150"/>
          <p14:tracePt t="69564" x="4806950" y="2343150"/>
          <p14:tracePt t="69581" x="4864100" y="2343150"/>
          <p14:tracePt t="69598" x="4927600" y="2343150"/>
          <p14:tracePt t="69601" x="4953000" y="2349500"/>
          <p14:tracePt t="69615" x="4972050" y="2355850"/>
          <p14:tracePt t="69631" x="5016500" y="2355850"/>
          <p14:tracePt t="69649" x="5060950" y="2355850"/>
          <p14:tracePt t="69666" x="5118100" y="2355850"/>
          <p14:tracePt t="69681" x="5143500" y="2355850"/>
          <p14:tracePt t="69698" x="5162550" y="2355850"/>
          <p14:tracePt t="69714" x="5175250" y="2355850"/>
          <p14:tracePt t="69731" x="5181600" y="2355850"/>
          <p14:tracePt t="69748" x="5194300" y="2349500"/>
          <p14:tracePt t="69765" x="5207000" y="2336800"/>
          <p14:tracePt t="69768" x="5213350" y="2324100"/>
          <p14:tracePt t="69781" x="5226050" y="2317750"/>
          <p14:tracePt t="69798" x="5238750" y="2292350"/>
          <p14:tracePt t="69814" x="5245100" y="2266950"/>
          <p14:tracePt t="69816" x="5245100" y="2254250"/>
          <p14:tracePt t="69831" x="5245100" y="2235200"/>
          <p14:tracePt t="69849" x="5245100" y="2216150"/>
          <p14:tracePt t="69865" x="5245100" y="2203450"/>
          <p14:tracePt t="69882" x="5232400" y="2197100"/>
          <p14:tracePt t="69898" x="5200650" y="2178050"/>
          <p14:tracePt t="69915" x="5168900" y="2165350"/>
          <p14:tracePt t="69932" x="5143500" y="2159000"/>
          <p14:tracePt t="69948" x="5118100" y="2152650"/>
          <p14:tracePt t="69964" x="5099050" y="2152650"/>
          <p14:tracePt t="69981" x="5092700" y="2152650"/>
          <p14:tracePt t="69998" x="5086350" y="2152650"/>
          <p14:tracePt t="70014" x="5073650" y="2152650"/>
          <p14:tracePt t="70031" x="5060950" y="2152650"/>
          <p14:tracePt t="70049" x="5054600" y="2152650"/>
          <p14:tracePt t="70064" x="5029200" y="2152650"/>
          <p14:tracePt t="70081" x="4978400" y="2152650"/>
          <p14:tracePt t="70098" x="4914900" y="2152650"/>
          <p14:tracePt t="70115" x="4826000" y="2152650"/>
          <p14:tracePt t="70132" x="4756150" y="2152650"/>
          <p14:tracePt t="70148" x="4692650" y="2178050"/>
          <p14:tracePt t="70166" x="4629150" y="2197100"/>
          <p14:tracePt t="70169" x="4616450" y="2209800"/>
          <p14:tracePt t="70181" x="4603750" y="2216150"/>
          <p14:tracePt t="70198" x="4578350" y="2241550"/>
          <p14:tracePt t="70214" x="4559300" y="2266950"/>
          <p14:tracePt t="70231" x="4559300" y="2286000"/>
          <p14:tracePt t="70248" x="4559300" y="2305050"/>
          <p14:tracePt t="70264" x="4559300" y="2330450"/>
          <p14:tracePt t="70281" x="4578350" y="2343150"/>
          <p14:tracePt t="70297" x="4616450" y="2362200"/>
          <p14:tracePt t="70314" x="4654550" y="2374900"/>
          <p14:tracePt t="70331" x="4699000" y="2381250"/>
          <p14:tracePt t="70348" x="4762500" y="2381250"/>
          <p14:tracePt t="70365" x="4838700" y="2381250"/>
          <p14:tracePt t="70368" x="4883150" y="2374900"/>
          <p14:tracePt t="70381" x="4927600" y="2368550"/>
          <p14:tracePt t="70398" x="5010150" y="2336800"/>
          <p14:tracePt t="70400" x="5041900" y="2324100"/>
          <p14:tracePt t="70414" x="5080000" y="2305050"/>
          <p14:tracePt t="70431" x="5111750" y="2279650"/>
          <p14:tracePt t="70433" x="5118100" y="2266950"/>
          <p14:tracePt t="70447" x="5118100" y="2260600"/>
          <p14:tracePt t="70464" x="5118100" y="2254250"/>
          <p14:tracePt t="70498" x="5118100" y="2247900"/>
          <p14:tracePt t="70523" x="5118100" y="2241550"/>
          <p14:tracePt t="70545" x="5111750" y="2241550"/>
          <p14:tracePt t="70556" x="5105400" y="2241550"/>
          <p14:tracePt t="70564" x="5099050" y="2241550"/>
          <p14:tracePt t="70581" x="5086350" y="2241550"/>
          <p14:tracePt t="70913" x="0" y="0"/>
        </p14:tracePtLst>
        <p14:tracePtLst>
          <p14:tracePt t="71546" x="5759450" y="2393950"/>
          <p14:tracePt t="71658" x="5784850" y="2393950"/>
          <p14:tracePt t="71670" x="5816600" y="2393950"/>
          <p14:tracePt t="71681" x="5930900" y="2393950"/>
          <p14:tracePt t="71698" x="6115050" y="2393950"/>
          <p14:tracePt t="71714" x="6299200" y="2393950"/>
          <p14:tracePt t="71730" x="6451600" y="2393950"/>
          <p14:tracePt t="71747" x="6546850" y="2393950"/>
          <p14:tracePt t="71764" x="6584950" y="2393950"/>
          <p14:tracePt t="71780" x="6616700" y="2400300"/>
          <p14:tracePt t="71913" x="6604000" y="2400300"/>
          <p14:tracePt t="71922" x="6578600" y="2400300"/>
          <p14:tracePt t="71931" x="6553200" y="2400300"/>
          <p14:tracePt t="71947" x="6508750" y="2400300"/>
          <p14:tracePt t="71964" x="6464300" y="2406650"/>
          <p14:tracePt t="71980" x="6451600" y="2413000"/>
          <p14:tracePt t="71997" x="6445250" y="2413000"/>
          <p14:tracePt t="72073" x="6451600" y="2413000"/>
          <p14:tracePt t="72081" x="6477000" y="2413000"/>
          <p14:tracePt t="72097" x="6540500" y="2413000"/>
          <p14:tracePt t="72115" x="6648450" y="2413000"/>
          <p14:tracePt t="72131" x="6762750" y="2413000"/>
          <p14:tracePt t="72148" x="6877050" y="2413000"/>
          <p14:tracePt t="72165" x="6965950" y="2413000"/>
          <p14:tracePt t="72181" x="7004050" y="2413000"/>
          <p14:tracePt t="72184" x="7010400" y="2413000"/>
          <p14:tracePt t="72197" x="7016750" y="2413000"/>
          <p14:tracePt t="72640" x="0" y="0"/>
        </p14:tracePtLst>
        <p14:tracePtLst>
          <p14:tracePt t="73265" x="7486650" y="2336800"/>
          <p14:tracePt t="73415" x="7499350" y="2336800"/>
          <p14:tracePt t="73423" x="7512050" y="2336800"/>
          <p14:tracePt t="73432" x="7537450" y="2336800"/>
          <p14:tracePt t="73446" x="7575550" y="2336800"/>
          <p14:tracePt t="73463" x="7708900" y="2362200"/>
          <p14:tracePt t="73479" x="7791450" y="2368550"/>
          <p14:tracePt t="73496" x="7893050" y="2368550"/>
          <p14:tracePt t="73513" x="7994650" y="2368550"/>
          <p14:tracePt t="73529" x="8051800" y="2368550"/>
          <p14:tracePt t="73546" x="8083550" y="2368550"/>
          <p14:tracePt t="73563" x="8102600" y="2368550"/>
          <p14:tracePt t="73671" x="8102600" y="2362200"/>
          <p14:tracePt t="73679" x="8102600" y="2355850"/>
          <p14:tracePt t="73696" x="8102600" y="2349500"/>
          <p14:tracePt t="73703" x="8102600" y="2336800"/>
          <p14:tracePt t="73719" x="8102600" y="2317750"/>
          <p14:tracePt t="73729" x="8102600" y="2311400"/>
          <p14:tracePt t="73746" x="8089900" y="2298700"/>
          <p14:tracePt t="73763" x="8077200" y="2279650"/>
          <p14:tracePt t="73779" x="8045450" y="2254250"/>
          <p14:tracePt t="73796" x="8026400" y="2235200"/>
          <p14:tracePt t="73813" x="8001000" y="2216150"/>
          <p14:tracePt t="73829" x="7981950" y="2203450"/>
          <p14:tracePt t="73846" x="7956550" y="2190750"/>
          <p14:tracePt t="73863" x="7943850" y="2171700"/>
          <p14:tracePt t="73864" x="7931150" y="2165350"/>
          <p14:tracePt t="73880" x="7912100" y="2165350"/>
          <p14:tracePt t="73897" x="7899400" y="2165350"/>
          <p14:tracePt t="73913" x="7886700" y="2165350"/>
          <p14:tracePt t="73930" x="7880350" y="2165350"/>
          <p14:tracePt t="73946" x="7867650" y="2165350"/>
          <p14:tracePt t="73992" x="7861300" y="2165350"/>
          <p14:tracePt t="73999" x="7854950" y="2165350"/>
          <p14:tracePt t="74056" x="7854950" y="2171700"/>
          <p14:tracePt t="74072" x="7854950" y="2184400"/>
          <p14:tracePt t="74079" x="7854950" y="2203450"/>
          <p14:tracePt t="74095" x="7854950" y="2216150"/>
          <p14:tracePt t="74103" x="7854950" y="2228850"/>
          <p14:tracePt t="74113" x="7861300" y="2235200"/>
          <p14:tracePt t="74130" x="7880350" y="2260600"/>
          <p14:tracePt t="74146" x="7893050" y="2279650"/>
          <p14:tracePt t="74163" x="7924800" y="2305050"/>
          <p14:tracePt t="74180" x="7962900" y="2330450"/>
          <p14:tracePt t="74196" x="7994650" y="2343150"/>
          <p14:tracePt t="74213" x="8020050" y="2362200"/>
          <p14:tracePt t="74229" x="8026400" y="2368550"/>
          <p14:tracePt t="74246" x="8032750" y="2368550"/>
          <p14:tracePt t="74263" x="8039100" y="2374900"/>
          <p14:tracePt t="74279" x="8077200" y="2387600"/>
          <p14:tracePt t="74296" x="8140700" y="2406650"/>
          <p14:tracePt t="74313" x="8242300" y="2432050"/>
          <p14:tracePt t="74329" x="8350250" y="2457450"/>
          <p14:tracePt t="74346" x="8439150" y="2463800"/>
          <p14:tracePt t="74363" x="8502650" y="2463800"/>
          <p14:tracePt t="74380" x="8547100" y="2457450"/>
          <p14:tracePt t="74396" x="8572500" y="2444750"/>
          <p14:tracePt t="74413" x="8591550" y="2432050"/>
          <p14:tracePt t="74430" x="8604250" y="2419350"/>
          <p14:tracePt t="74432" x="8616950" y="2406650"/>
          <p14:tracePt t="74446" x="8616950" y="2400300"/>
          <p14:tracePt t="74463" x="8629650" y="2381250"/>
          <p14:tracePt t="74479" x="8629650" y="2362200"/>
          <p14:tracePt t="74496" x="8629650" y="2355850"/>
          <p14:tracePt t="74513" x="8629650" y="2343150"/>
          <p14:tracePt t="74529" x="8629650" y="2336800"/>
          <p14:tracePt t="74552" x="8629650" y="2324100"/>
          <p14:tracePt t="75202" x="0" y="0"/>
        </p14:tracePtLst>
        <p14:tracePtLst>
          <p14:tracePt t="77123" x="6673850" y="2286000"/>
          <p14:tracePt t="77169" x="6673850" y="2279650"/>
          <p14:tracePt t="77179" x="6680200" y="2279650"/>
          <p14:tracePt t="77186" x="6699250" y="2279650"/>
          <p14:tracePt t="77195" x="6731000" y="2279650"/>
          <p14:tracePt t="77213" x="6807200" y="2279650"/>
          <p14:tracePt t="77228" x="6959600" y="2279650"/>
          <p14:tracePt t="77232" x="7054850" y="2279650"/>
          <p14:tracePt t="77246" x="7150100" y="2279650"/>
          <p14:tracePt t="77262" x="7366000" y="2279650"/>
          <p14:tracePt t="77264" x="7461250" y="2279650"/>
          <p14:tracePt t="77278" x="7556500" y="2279650"/>
          <p14:tracePt t="77295" x="7766050" y="2279650"/>
          <p14:tracePt t="77312" x="7842250" y="2279650"/>
          <p14:tracePt t="77328" x="7867650" y="2279650"/>
          <p14:tracePt t="77345" x="7874000" y="2279650"/>
          <p14:tracePt t="77456" x="0" y="0"/>
        </p14:tracePtLst>
        <p14:tracePtLst>
          <p14:tracePt t="78761" x="908050" y="2686050"/>
          <p14:tracePt t="78868" x="927100" y="2686050"/>
          <p14:tracePt t="78872" x="977900" y="2686050"/>
          <p14:tracePt t="78881" x="1041400" y="2686050"/>
          <p14:tracePt t="78895" x="1117600" y="2686050"/>
          <p14:tracePt t="78898" x="1187450" y="2686050"/>
          <p14:tracePt t="78912" x="1314450" y="2686050"/>
          <p14:tracePt t="78928" x="1397000" y="2686050"/>
          <p14:tracePt t="78945" x="1428750" y="2686050"/>
          <p14:tracePt t="78961" x="1435100" y="2686050"/>
          <p14:tracePt t="79200" x="0" y="0"/>
        </p14:tracePtLst>
        <p14:tracePtLst>
          <p14:tracePt t="79537" x="1631950" y="2686050"/>
          <p14:tracePt t="79616" x="0" y="0"/>
        </p14:tracePtLst>
        <p14:tracePtLst>
          <p14:tracePt t="80145" x="2051050" y="2514600"/>
          <p14:tracePt t="80152" x="2032000" y="2508250"/>
          <p14:tracePt t="80161" x="2019300" y="2508250"/>
          <p14:tracePt t="80178" x="1981200" y="2508250"/>
          <p14:tracePt t="80194" x="1905000" y="2514600"/>
          <p14:tracePt t="80211" x="1841500" y="2540000"/>
          <p14:tracePt t="80227" x="1778000" y="2571750"/>
          <p14:tracePt t="80244" x="1720850" y="2609850"/>
          <p14:tracePt t="80261" x="1689100" y="2628900"/>
          <p14:tracePt t="80278" x="1657350" y="2647950"/>
          <p14:tracePt t="80294" x="1644650" y="2660650"/>
          <p14:tracePt t="80311" x="1631950" y="2660650"/>
          <p14:tracePt t="80329" x="1625600" y="2667000"/>
          <p14:tracePt t="80369" x="1625600" y="2673350"/>
          <p14:tracePt t="80377" x="1625600" y="2679700"/>
          <p14:tracePt t="80386" x="1625600" y="2692400"/>
          <p14:tracePt t="80395" x="1631950" y="2698750"/>
          <p14:tracePt t="80411" x="1651000" y="2705100"/>
          <p14:tracePt t="80428" x="1701800" y="2717800"/>
          <p14:tracePt t="80444" x="1727200" y="2717800"/>
          <p14:tracePt t="80461" x="1758950" y="2717800"/>
          <p14:tracePt t="80477" x="1778000" y="2717800"/>
          <p14:tracePt t="80494" x="1797050" y="2692400"/>
          <p14:tracePt t="80511" x="1797050" y="2667000"/>
          <p14:tracePt t="80512" x="1797050" y="2647950"/>
          <p14:tracePt t="80527" x="1797050" y="2603500"/>
          <p14:tracePt t="80544" x="1771650" y="2552700"/>
          <p14:tracePt t="80561" x="1720850" y="2514600"/>
          <p14:tracePt t="80577" x="1651000" y="2482850"/>
          <p14:tracePt t="80594" x="1581150" y="2470150"/>
          <p14:tracePt t="80611" x="1530350" y="2470150"/>
          <p14:tracePt t="80627" x="1473200" y="2470150"/>
          <p14:tracePt t="80644" x="1409700" y="2482850"/>
          <p14:tracePt t="80661" x="1352550" y="2533650"/>
          <p14:tracePt t="80663" x="1333500" y="2559050"/>
          <p14:tracePt t="80677" x="1314450" y="2584450"/>
          <p14:tracePt t="80695" x="1295400" y="2635250"/>
          <p14:tracePt t="80698" x="1289050" y="2654300"/>
          <p14:tracePt t="80711" x="1289050" y="2660650"/>
          <p14:tracePt t="80727" x="1289050" y="2698750"/>
          <p14:tracePt t="80744" x="1333500" y="2730500"/>
          <p14:tracePt t="80760" x="1454150" y="2768600"/>
          <p14:tracePt t="80777" x="1651000" y="2794000"/>
          <p14:tracePt t="80794" x="1847850" y="2794000"/>
          <p14:tracePt t="80810" x="2019300" y="2787650"/>
          <p14:tracePt t="80827" x="2108200" y="2768600"/>
          <p14:tracePt t="80844" x="2127250" y="2755900"/>
          <p14:tracePt t="80860" x="2146300" y="2730500"/>
          <p14:tracePt t="80877" x="2146300" y="2705100"/>
          <p14:tracePt t="80894" x="2133600" y="2647950"/>
          <p14:tracePt t="80911" x="2095500" y="2584450"/>
          <p14:tracePt t="80913" x="2076450" y="2552700"/>
          <p14:tracePt t="80928" x="2019300" y="2514600"/>
          <p14:tracePt t="80944" x="1974850" y="2482850"/>
          <p14:tracePt t="80961" x="1955800" y="2476500"/>
          <p14:tracePt t="80977" x="1943100" y="2476500"/>
          <p14:tracePt t="80994" x="1924050" y="2476500"/>
          <p14:tracePt t="81010" x="1911350" y="2476500"/>
          <p14:tracePt t="81027" x="1905000" y="2476500"/>
          <p14:tracePt t="81044" x="1898650" y="2476500"/>
          <p14:tracePt t="81060" x="1892300" y="2476500"/>
          <p14:tracePt t="81163" x="1885950" y="2476500"/>
          <p14:tracePt t="81169" x="1866900" y="2476500"/>
          <p14:tracePt t="81177" x="1835150" y="2476500"/>
          <p14:tracePt t="81195" x="1758950" y="2476500"/>
          <p14:tracePt t="81211" x="1663700" y="2495550"/>
          <p14:tracePt t="81227" x="1581150" y="2514600"/>
          <p14:tracePt t="81244" x="1549400" y="2540000"/>
          <p14:tracePt t="81260" x="1524000" y="2559050"/>
          <p14:tracePt t="81277" x="1511300" y="2597150"/>
          <p14:tracePt t="81294" x="1504950" y="2628900"/>
          <p14:tracePt t="81296" x="1504950" y="2654300"/>
          <p14:tracePt t="81310" x="1504950" y="2673350"/>
          <p14:tracePt t="81312" x="1504950" y="2679700"/>
          <p14:tracePt t="81327" x="1524000" y="2717800"/>
          <p14:tracePt t="81344" x="1543050" y="2736850"/>
          <p14:tracePt t="81360" x="1568450" y="2736850"/>
          <p14:tracePt t="81377" x="1581150" y="2743200"/>
          <p14:tracePt t="81394" x="1600200" y="2743200"/>
          <p14:tracePt t="81411" x="1612900" y="2743200"/>
          <p14:tracePt t="81427" x="1638300" y="2743200"/>
          <p14:tracePt t="81444" x="1657350" y="2743200"/>
          <p14:tracePt t="81461" x="1676400" y="2743200"/>
          <p14:tracePt t="81477" x="1689100" y="2730500"/>
          <p14:tracePt t="81616" x="0" y="0"/>
        </p14:tracePtLst>
        <p14:tracePtLst>
          <p14:tracePt t="81920" x="2686050" y="2419350"/>
          <p14:tracePt t="81936" x="2679700" y="2419350"/>
          <p14:tracePt t="81944" x="2673350" y="2419350"/>
          <p14:tracePt t="81952" x="2667000" y="2425700"/>
          <p14:tracePt t="81960" x="2654300" y="2432050"/>
          <p14:tracePt t="81977" x="2609850" y="2495550"/>
          <p14:tracePt t="81993" x="2584450" y="2578100"/>
          <p14:tracePt t="82010" x="2552700" y="2673350"/>
          <p14:tracePt t="82027" x="2552700" y="2755900"/>
          <p14:tracePt t="82043" x="2552700" y="2844800"/>
          <p14:tracePt t="82060" x="2597150" y="2908300"/>
          <p14:tracePt t="82077" x="2673350" y="2971800"/>
          <p14:tracePt t="82093" x="2762250" y="3003550"/>
          <p14:tracePt t="82110" x="2825750" y="3009900"/>
          <p14:tracePt t="82112" x="2851150" y="3009900"/>
          <p14:tracePt t="82127" x="2882900" y="3009900"/>
          <p14:tracePt t="82143" x="2927350" y="2946400"/>
          <p14:tracePt t="82160" x="2940050" y="2876550"/>
          <p14:tracePt t="82177" x="2952750" y="2774950"/>
          <p14:tracePt t="82194" x="2959100" y="2698750"/>
          <p14:tracePt t="82210" x="2952750" y="2622550"/>
          <p14:tracePt t="82227" x="2933700" y="2571750"/>
          <p14:tracePt t="82244" x="2914650" y="2533650"/>
          <p14:tracePt t="82260" x="2889250" y="2501900"/>
          <p14:tracePt t="82277" x="2870200" y="2489200"/>
          <p14:tracePt t="82293" x="2863850" y="2482850"/>
          <p14:tracePt t="82310" x="2857500" y="2482850"/>
          <p14:tracePt t="82327" x="2844800" y="2482850"/>
          <p14:tracePt t="82343" x="2825750" y="2482850"/>
          <p14:tracePt t="82481" x="0" y="0"/>
        </p14:tracePtLst>
        <p14:tracePtLst>
          <p14:tracePt t="82869" x="2813050" y="2419350"/>
          <p14:tracePt t="82882" x="2794000" y="2438400"/>
          <p14:tracePt t="82896" x="2755900" y="2482850"/>
          <p14:tracePt t="82911" x="2743200" y="2508250"/>
          <p14:tracePt t="82927" x="2711450" y="2590800"/>
          <p14:tracePt t="82944" x="2705100" y="2711450"/>
          <p14:tracePt t="82960" x="2711450" y="2787650"/>
          <p14:tracePt t="82977" x="2736850" y="2838450"/>
          <p14:tracePt t="82994" x="2762250" y="2870200"/>
          <p14:tracePt t="83010" x="2774950" y="2876550"/>
          <p14:tracePt t="83027" x="2800350" y="2876550"/>
          <p14:tracePt t="83043" x="2832100" y="2876550"/>
          <p14:tracePt t="83060" x="2857500" y="2844800"/>
          <p14:tracePt t="83076" x="2876550" y="2794000"/>
          <p14:tracePt t="83093" x="2882900" y="2755900"/>
          <p14:tracePt t="83110" x="2882900" y="2711450"/>
          <p14:tracePt t="83126" x="2882900" y="2679700"/>
          <p14:tracePt t="83143" x="2882900" y="2647950"/>
          <p14:tracePt t="83160" x="2882900" y="2635250"/>
          <p14:tracePt t="83177" x="2882900" y="2628900"/>
          <p14:tracePt t="83193" x="2882900" y="2622550"/>
          <p14:tracePt t="83272" x="0" y="0"/>
        </p14:tracePtLst>
        <p14:tracePtLst>
          <p14:tracePt t="83481" x="2705100" y="2374900"/>
          <p14:tracePt t="83497" x="2705100" y="2368550"/>
          <p14:tracePt t="83503" x="2698750" y="2368550"/>
          <p14:tracePt t="83512" x="2692400" y="2374900"/>
          <p14:tracePt t="83526" x="2679700" y="2393950"/>
          <p14:tracePt t="83543" x="2654300" y="2489200"/>
          <p14:tracePt t="83560" x="2654300" y="2584450"/>
          <p14:tracePt t="83576" x="2654300" y="2705100"/>
          <p14:tracePt t="83593" x="2654300" y="2819400"/>
          <p14:tracePt t="83609" x="2692400" y="2901950"/>
          <p14:tracePt t="83626" x="2730500" y="2952750"/>
          <p14:tracePt t="83643" x="2749550" y="2965450"/>
          <p14:tracePt t="83688" x="2755900" y="2965450"/>
          <p14:tracePt t="83713" x="2755900" y="2946400"/>
          <p14:tracePt t="83720" x="2755900" y="2933700"/>
          <p14:tracePt t="83728" x="2755900" y="2914650"/>
          <p14:tracePt t="83744" x="2755900" y="2889250"/>
          <p14:tracePt t="83746" x="0" y="0"/>
        </p14:tracePtLst>
        <p14:tracePtLst>
          <p14:tracePt t="84274" x="2438400" y="2540000"/>
          <p14:tracePt t="84280" x="2432050" y="2540000"/>
          <p14:tracePt t="84313" x="2425700" y="2540000"/>
          <p14:tracePt t="84329" x="2419350" y="2540000"/>
          <p14:tracePt t="84345" x="2419350" y="2546350"/>
          <p14:tracePt t="84355" x="2419350" y="2552700"/>
          <p14:tracePt t="84371" x="2419350" y="2559050"/>
          <p14:tracePt t="84377" x="2419350" y="2571750"/>
          <p14:tracePt t="84393" x="2432050" y="2597150"/>
          <p14:tracePt t="84410" x="2463800" y="2641600"/>
          <p14:tracePt t="84427" x="2495550" y="2679700"/>
          <p14:tracePt t="84443" x="2520950" y="2698750"/>
          <p14:tracePt t="84460" x="2565400" y="2724150"/>
          <p14:tracePt t="84476" x="2578100" y="2743200"/>
          <p14:tracePt t="84493" x="2584450" y="2749550"/>
          <p14:tracePt t="84509" x="2590800" y="2749550"/>
          <p14:tracePt t="84601" x="2584450" y="2743200"/>
          <p14:tracePt t="84620" x="2571750" y="2736850"/>
          <p14:tracePt t="84635" x="2540000" y="2717800"/>
          <p14:tracePt t="84650" x="2508250" y="2705100"/>
          <p14:tracePt t="84667" x="2495550" y="2692400"/>
          <p14:tracePt t="84676" x="0" y="0"/>
        </p14:tracePtLst>
        <p14:tracePtLst>
          <p14:tracePt t="86530" x="2673350" y="2438400"/>
          <p14:tracePt t="86563" x="2667000" y="2438400"/>
          <p14:tracePt t="86573" x="2660650" y="2438400"/>
          <p14:tracePt t="86585" x="2654300" y="2457450"/>
          <p14:tracePt t="86596" x="2654300" y="2476500"/>
          <p14:tracePt t="86609" x="2654300" y="2527300"/>
          <p14:tracePt t="86625" x="2654300" y="2603500"/>
          <p14:tracePt t="86642" x="2654300" y="2711450"/>
          <p14:tracePt t="86659" x="2679700" y="2794000"/>
          <p14:tracePt t="86676" x="2711450" y="2844800"/>
          <p14:tracePt t="86693" x="2730500" y="2876550"/>
          <p14:tracePt t="86696" x="2736850" y="2876550"/>
          <p14:tracePt t="86709" x="2743200" y="2882900"/>
          <p14:tracePt t="86726" x="2749550" y="2889250"/>
          <p14:tracePt t="86728" x="2755900" y="2889250"/>
          <p14:tracePt t="86742" x="2768600" y="2889250"/>
          <p14:tracePt t="86745" x="2781300" y="2876550"/>
          <p14:tracePt t="86758" x="2794000" y="2870200"/>
          <p14:tracePt t="86776" x="2819400" y="2800350"/>
          <p14:tracePt t="86792" x="2825750" y="2749550"/>
          <p14:tracePt t="86809" x="2825750" y="2692400"/>
          <p14:tracePt t="86825" x="2825750" y="2654300"/>
          <p14:tracePt t="86842" x="2825750" y="2622550"/>
          <p14:tracePt t="86858" x="2819400" y="2603500"/>
          <p14:tracePt t="87080" x="0" y="0"/>
        </p14:tracePtLst>
        <p14:tracePtLst>
          <p14:tracePt t="87625" x="3479800" y="2692400"/>
          <p14:tracePt t="87714" x="3505200" y="2698750"/>
          <p14:tracePt t="87730" x="3613150" y="2711450"/>
          <p14:tracePt t="87743" x="3689350" y="2711450"/>
          <p14:tracePt t="87746" x="3784600" y="2711450"/>
          <p14:tracePt t="87760" x="3886200" y="2711450"/>
          <p14:tracePt t="87776" x="4260850" y="2711450"/>
          <p14:tracePt t="87792" x="4483100" y="2711450"/>
          <p14:tracePt t="87808" x="4641850" y="2711450"/>
          <p14:tracePt t="87825" x="4730750" y="2711450"/>
          <p14:tracePt t="87842" x="4756150" y="2711450"/>
          <p14:tracePt t="87858" x="4762500" y="2711450"/>
          <p14:tracePt t="88072" x="4743450" y="2711450"/>
          <p14:tracePt t="88084" x="4711700" y="2711450"/>
          <p14:tracePt t="88091" x="4654550" y="2724150"/>
          <p14:tracePt t="88108" x="4533900" y="2743200"/>
          <p14:tracePt t="88125" x="4349750" y="2781300"/>
          <p14:tracePt t="88141" x="4171950" y="2800350"/>
          <p14:tracePt t="88158" x="4032250" y="2806700"/>
          <p14:tracePt t="88159" x="4000500" y="2813050"/>
          <p14:tracePt t="88175" x="3987800" y="2819400"/>
          <p14:tracePt t="88192" x="3975100" y="2819400"/>
          <p14:tracePt t="88289" x="3981450" y="2819400"/>
          <p14:tracePt t="88296" x="4000500" y="2819400"/>
          <p14:tracePt t="88308" x="4038600" y="2819400"/>
          <p14:tracePt t="88325" x="4159250" y="2819400"/>
          <p14:tracePt t="88328" x="4229100" y="2819400"/>
          <p14:tracePt t="88341" x="4305300" y="2819400"/>
          <p14:tracePt t="88358" x="4445000" y="2819400"/>
          <p14:tracePt t="88375" x="4546600" y="2819400"/>
          <p14:tracePt t="88375" x="4572000" y="2819400"/>
          <p14:tracePt t="88391" x="4610100" y="2819400"/>
          <p14:tracePt t="88490" x="4591050" y="2819400"/>
          <p14:tracePt t="88496" x="4540250" y="2819400"/>
          <p14:tracePt t="88508" x="4476750" y="2806700"/>
          <p14:tracePt t="88525" x="4343400" y="2806700"/>
          <p14:tracePt t="88541" x="4203700" y="2806700"/>
          <p14:tracePt t="88558" x="4133850" y="2806700"/>
          <p14:tracePt t="88560" x="4127500" y="2806700"/>
          <p14:tracePt t="88574" x="4121150" y="2806700"/>
          <p14:tracePt t="88668" x="4127500" y="2806700"/>
          <p14:tracePt t="88673" x="4133850" y="2806700"/>
          <p14:tracePt t="88682" x="4178300" y="2806700"/>
          <p14:tracePt t="88692" x="4216400" y="2806700"/>
          <p14:tracePt t="88708" x="4324350" y="2806700"/>
          <p14:tracePt t="88725" x="4432300" y="2806700"/>
          <p14:tracePt t="88742" x="4495800" y="2806700"/>
          <p14:tracePt t="88743" x="4514850" y="2806700"/>
          <p14:tracePt t="88758" x="4527550" y="2806700"/>
          <p14:tracePt t="88819" x="4514850" y="2806700"/>
          <p14:tracePt t="88824" x="4495800" y="2806700"/>
          <p14:tracePt t="88841" x="4387850" y="2806700"/>
          <p14:tracePt t="88858" x="4279900" y="2806700"/>
          <p14:tracePt t="88874" x="4203700" y="2806700"/>
          <p14:tracePt t="88891" x="4178300" y="2806700"/>
          <p14:tracePt t="88908" x="4171950" y="2806700"/>
          <p14:tracePt t="88993" x="4191000" y="2806700"/>
          <p14:tracePt t="89000" x="4203700" y="2806700"/>
          <p14:tracePt t="89009" x="4229100" y="2806700"/>
          <p14:tracePt t="89025" x="4311650" y="2806700"/>
          <p14:tracePt t="89041" x="4400550" y="2806700"/>
          <p14:tracePt t="89058" x="4457700" y="2806700"/>
          <p14:tracePt t="89074" x="4483100" y="2806700"/>
          <p14:tracePt t="89091" x="4489450" y="2806700"/>
          <p14:tracePt t="89129" x="4457700" y="2806700"/>
          <p14:tracePt t="89141" x="4419600" y="2806700"/>
          <p14:tracePt t="89158" x="4292600" y="2806700"/>
          <p14:tracePt t="89174" x="4165600" y="2806700"/>
          <p14:tracePt t="89178" x="4127500" y="2806700"/>
          <p14:tracePt t="89191" x="4108450" y="2806700"/>
          <p14:tracePt t="89208" x="4102100" y="2806700"/>
          <p14:tracePt t="89256" x="4108450" y="2806700"/>
          <p14:tracePt t="89265" x="4140200" y="2800350"/>
          <p14:tracePt t="89274" x="4171950" y="2794000"/>
          <p14:tracePt t="89291" x="4260850" y="2794000"/>
          <p14:tracePt t="89308" x="4368800" y="2794000"/>
          <p14:tracePt t="89324" x="4451350" y="2794000"/>
          <p14:tracePt t="89341" x="4489450" y="2794000"/>
          <p14:tracePt t="89358" x="4495800" y="2794000"/>
          <p14:tracePt t="89408" x="4483100" y="2794000"/>
          <p14:tracePt t="89416" x="4457700" y="2794000"/>
          <p14:tracePt t="89424" x="4425950" y="2794000"/>
          <p14:tracePt t="89441" x="4349750" y="2794000"/>
          <p14:tracePt t="89458" x="4311650" y="2794000"/>
          <p14:tracePt t="89474" x="4298950" y="2794000"/>
          <p14:tracePt t="89570" x="4324350" y="2794000"/>
          <p14:tracePt t="89580" x="4356100" y="2794000"/>
          <p14:tracePt t="89594" x="4495800" y="2794000"/>
          <p14:tracePt t="89608" x="4673600" y="2794000"/>
          <p14:tracePt t="89624" x="4864100" y="2794000"/>
          <p14:tracePt t="89641" x="5041900" y="2794000"/>
          <p14:tracePt t="89658" x="5168900" y="2794000"/>
          <p14:tracePt t="89674" x="5226050" y="2794000"/>
          <p14:tracePt t="89691" x="5238750" y="2794000"/>
          <p14:tracePt t="90112" x="0" y="0"/>
        </p14:tracePtLst>
        <p14:tracePtLst>
          <p14:tracePt t="91050" x="5689600" y="2749550"/>
          <p14:tracePt t="91108" x="5702300" y="2749550"/>
          <p14:tracePt t="91123" x="5784850" y="2749550"/>
          <p14:tracePt t="91138" x="5930900" y="2749550"/>
          <p14:tracePt t="91150" x="6038850" y="2749550"/>
          <p14:tracePt t="91157" x="6153150" y="2749550"/>
          <p14:tracePt t="91174" x="6438900" y="2768600"/>
          <p14:tracePt t="91190" x="6692900" y="2794000"/>
          <p14:tracePt t="91192" x="6819900" y="2825750"/>
          <p14:tracePt t="91208" x="7004050" y="2857500"/>
          <p14:tracePt t="91224" x="7061200" y="2863850"/>
          <p14:tracePt t="91241" x="7073900" y="2863850"/>
          <p14:tracePt t="91337" x="7067550" y="2863850"/>
          <p14:tracePt t="91345" x="7048500" y="2863850"/>
          <p14:tracePt t="91357" x="7023100" y="2863850"/>
          <p14:tracePt t="91374" x="6953250" y="2863850"/>
          <p14:tracePt t="91390" x="6845300" y="2863850"/>
          <p14:tracePt t="91392" x="6781800" y="2863850"/>
          <p14:tracePt t="91407" x="6692900" y="2863850"/>
          <p14:tracePt t="91424" x="6654800" y="2863850"/>
          <p14:tracePt t="91440" x="6642100" y="2863850"/>
          <p14:tracePt t="91545" x="6635750" y="2863850"/>
          <p14:tracePt t="91554" x="6629400" y="2863850"/>
          <p14:tracePt t="91562" x="6623050" y="2863850"/>
          <p14:tracePt t="91577" x="6610350" y="2863850"/>
          <p14:tracePt t="91590" x="6604000" y="2863850"/>
          <p14:tracePt t="91607" x="6578600" y="2857500"/>
          <p14:tracePt t="91624" x="6540500" y="2857500"/>
          <p14:tracePt t="91640" x="6508750" y="2857500"/>
          <p14:tracePt t="91657" x="6483350" y="2857500"/>
          <p14:tracePt t="91674" x="6477000" y="2857500"/>
          <p14:tracePt t="91720" x="6470650" y="2851150"/>
          <p14:tracePt t="91737" x="6483350" y="2844800"/>
          <p14:tracePt t="91744" x="6489700" y="2844800"/>
          <p14:tracePt t="91757" x="6534150" y="2838450"/>
          <p14:tracePt t="91773" x="6623050" y="2819400"/>
          <p14:tracePt t="91791" x="6781800" y="2819400"/>
          <p14:tracePt t="91792" x="6877050" y="2819400"/>
          <p14:tracePt t="91807" x="6978650" y="2819400"/>
          <p14:tracePt t="91823" x="7308850" y="2819400"/>
          <p14:tracePt t="91840" x="7454900" y="2819400"/>
          <p14:tracePt t="91857" x="7537450" y="2819400"/>
          <p14:tracePt t="91873" x="7556500" y="2819400"/>
          <p14:tracePt t="92296" x="7543800" y="2819400"/>
          <p14:tracePt t="92307" x="7537450" y="2819400"/>
          <p14:tracePt t="92315" x="7531100" y="2819400"/>
          <p14:tracePt t="92324" x="7524750" y="2819400"/>
          <p14:tracePt t="92344" x="7518400" y="2819400"/>
          <p14:tracePt t="92357" x="7512050" y="2819400"/>
          <p14:tracePt t="92373" x="7505700" y="2819400"/>
          <p14:tracePt t="92390" x="7480300" y="2813050"/>
          <p14:tracePt t="92407" x="7467600" y="2813050"/>
          <p14:tracePt t="92490" x="7473950" y="2813050"/>
          <p14:tracePt t="92499" x="7499350" y="2813050"/>
          <p14:tracePt t="92507" x="7531100" y="2813050"/>
          <p14:tracePt t="92524" x="7607300" y="2813050"/>
          <p14:tracePt t="92528" x="7645400" y="2813050"/>
          <p14:tracePt t="92540" x="7702550" y="2813050"/>
          <p14:tracePt t="92557" x="7816850" y="2813050"/>
          <p14:tracePt t="92561" x="7880350" y="2813050"/>
          <p14:tracePt t="92573" x="7956550" y="2813050"/>
          <p14:tracePt t="92590" x="8083550" y="2813050"/>
          <p14:tracePt t="92607" x="8172450" y="2813050"/>
          <p14:tracePt t="92608" x="8185150" y="2813050"/>
          <p14:tracePt t="92624" x="8204200" y="2813050"/>
          <p14:tracePt t="92721" x="8191500" y="2813050"/>
          <p14:tracePt t="92729" x="8178800" y="2813050"/>
          <p14:tracePt t="92740" x="8159750" y="2813050"/>
          <p14:tracePt t="92757" x="8045450" y="2794000"/>
          <p14:tracePt t="92774" x="7854950" y="2762250"/>
          <p14:tracePt t="92777" x="7747000" y="2749550"/>
          <p14:tracePt t="92791" x="7664450" y="2749550"/>
          <p14:tracePt t="92807" x="7518400" y="2749550"/>
          <p14:tracePt t="92824" x="7461250" y="2749550"/>
          <p14:tracePt t="92840" x="7454900" y="2749550"/>
          <p14:tracePt t="92904" x="7467600" y="2749550"/>
          <p14:tracePt t="92914" x="7486650" y="2749550"/>
          <p14:tracePt t="92923" x="7524750" y="2749550"/>
          <p14:tracePt t="92940" x="7645400" y="2749550"/>
          <p14:tracePt t="92957" x="7835900" y="2749550"/>
          <p14:tracePt t="92960" x="7950200" y="2749550"/>
          <p14:tracePt t="92973" x="8077200" y="2749550"/>
          <p14:tracePt t="92990" x="8324850" y="2749550"/>
          <p14:tracePt t="93007" x="8502650" y="2749550"/>
          <p14:tracePt t="93009" x="8547100" y="2749550"/>
          <p14:tracePt t="93024" x="8566150" y="2749550"/>
          <p14:tracePt t="93040" x="8572500" y="2749550"/>
          <p14:tracePt t="93096" x="8566150" y="2749550"/>
          <p14:tracePt t="93104" x="8547100" y="2749550"/>
          <p14:tracePt t="93112" x="8515350" y="2749550"/>
          <p14:tracePt t="93123" x="8458200" y="2749550"/>
          <p14:tracePt t="93140" x="8331200" y="2749550"/>
          <p14:tracePt t="93156" x="8166100" y="2749550"/>
          <p14:tracePt t="93173" x="7981950" y="2749550"/>
          <p14:tracePt t="93190" x="7899400" y="2749550"/>
          <p14:tracePt t="93206" x="7880350" y="2749550"/>
          <p14:tracePt t="93242" x="7899400" y="2755900"/>
          <p14:tracePt t="93249" x="7931150" y="2762250"/>
          <p14:tracePt t="93258" x="7956550" y="2762250"/>
          <p14:tracePt t="93274" x="8039100" y="2762250"/>
          <p14:tracePt t="93290" x="8147050" y="2762250"/>
          <p14:tracePt t="93306" x="8229600" y="2762250"/>
          <p14:tracePt t="93323" x="8337550" y="2762250"/>
          <p14:tracePt t="93340" x="8432800" y="2762250"/>
          <p14:tracePt t="93357" x="8509000" y="2762250"/>
          <p14:tracePt t="93373" x="8566150" y="2762250"/>
          <p14:tracePt t="93390" x="8597900" y="2762250"/>
          <p14:tracePt t="93392" x="8610600" y="2762250"/>
          <p14:tracePt t="93406" x="8616950" y="2762250"/>
          <p14:tracePt t="93736" x="8604250" y="2762250"/>
          <p14:tracePt t="93744" x="8591550" y="2762250"/>
          <p14:tracePt t="93744" x="0" y="0"/>
        </p14:tracePtLst>
        <p14:tracePtLst>
          <p14:tracePt t="96439" x="495300" y="2965450"/>
          <p14:tracePt t="96465" x="482600" y="2965450"/>
          <p14:tracePt t="96476" x="463550" y="2971800"/>
          <p14:tracePt t="96489" x="444500" y="2997200"/>
          <p14:tracePt t="96506" x="406400" y="3054350"/>
          <p14:tracePt t="96523" x="355600" y="3136900"/>
          <p14:tracePt t="96539" x="298450" y="3270250"/>
          <p14:tracePt t="96556" x="241300" y="3422650"/>
          <p14:tracePt t="96572" x="203200" y="3594100"/>
          <p14:tracePt t="96589" x="190500" y="3727450"/>
          <p14:tracePt t="96606" x="190500" y="3822700"/>
          <p14:tracePt t="96609" x="190500" y="3854450"/>
          <p14:tracePt t="96622" x="190500" y="3898900"/>
          <p14:tracePt t="96639" x="190500" y="3962400"/>
          <p14:tracePt t="96656" x="190500" y="4083050"/>
          <p14:tracePt t="96672" x="196850" y="4191000"/>
          <p14:tracePt t="96688" x="234950" y="4292600"/>
          <p14:tracePt t="96705" x="292100" y="4406900"/>
          <p14:tracePt t="96722" x="355600" y="4502150"/>
          <p14:tracePt t="96739" x="444500" y="4591050"/>
          <p14:tracePt t="96755" x="615950" y="4679950"/>
          <p14:tracePt t="96772" x="889000" y="4749800"/>
          <p14:tracePt t="96789" x="1276350" y="4787900"/>
          <p14:tracePt t="96805" x="1708150" y="4787900"/>
          <p14:tracePt t="96822" x="2114550" y="4743450"/>
          <p14:tracePt t="96826" x="2260600" y="4711700"/>
          <p14:tracePt t="96838" x="2355850" y="4692650"/>
          <p14:tracePt t="96855" x="2546350" y="4654550"/>
          <p14:tracePt t="96872" x="2597150" y="4654550"/>
          <p14:tracePt t="96888" x="2698750" y="4654550"/>
          <p14:tracePt t="96905" x="2794000" y="4673600"/>
          <p14:tracePt t="96922" x="2908300" y="4692650"/>
          <p14:tracePt t="96938" x="2984500" y="4711700"/>
          <p14:tracePt t="96955" x="3022600" y="4711700"/>
          <p14:tracePt t="96972" x="3054350" y="4711700"/>
          <p14:tracePt t="96989" x="3098800" y="4711700"/>
          <p14:tracePt t="97005" x="3155950" y="4711700"/>
          <p14:tracePt t="97021" x="3213100" y="4673600"/>
          <p14:tracePt t="97039" x="3251200" y="4629150"/>
          <p14:tracePt t="97055" x="3289300" y="4502150"/>
          <p14:tracePt t="97072" x="3295650" y="4425950"/>
          <p14:tracePt t="97088" x="3282950" y="4305300"/>
          <p14:tracePt t="97105" x="3206750" y="4171950"/>
          <p14:tracePt t="97122" x="3086100" y="4013200"/>
          <p14:tracePt t="97138" x="2921000" y="3822700"/>
          <p14:tracePt t="97155" x="2755900" y="3644900"/>
          <p14:tracePt t="97172" x="2603500" y="3486150"/>
          <p14:tracePt t="97188" x="2495550" y="3365500"/>
          <p14:tracePt t="97205" x="2406650" y="3295650"/>
          <p14:tracePt t="97222" x="2330450" y="3225800"/>
          <p14:tracePt t="97225" x="2286000" y="3200400"/>
          <p14:tracePt t="97239" x="2247900" y="3181350"/>
          <p14:tracePt t="97256" x="2089150" y="3136900"/>
          <p14:tracePt t="97272" x="1949450" y="3111500"/>
          <p14:tracePt t="97289" x="1790700" y="3111500"/>
          <p14:tracePt t="97306" x="1568450" y="3098800"/>
          <p14:tracePt t="97322" x="1358900" y="3098800"/>
          <p14:tracePt t="97339" x="1162050" y="3098800"/>
          <p14:tracePt t="97356" x="1003300" y="3098800"/>
          <p14:tracePt t="97372" x="927100" y="3098800"/>
          <p14:tracePt t="97388" x="895350" y="3098800"/>
          <p14:tracePt t="97405" x="876300" y="3117850"/>
          <p14:tracePt t="97408" x="869950" y="3130550"/>
          <p14:tracePt t="97422" x="857250" y="3143250"/>
          <p14:tracePt t="97438" x="844550" y="3181350"/>
          <p14:tracePt t="97440" x="838200" y="3200400"/>
          <p14:tracePt t="97455" x="825500" y="3244850"/>
          <p14:tracePt t="97471" x="812800" y="3308350"/>
          <p14:tracePt t="97489" x="812800" y="3359150"/>
          <p14:tracePt t="97506" x="812800" y="3429000"/>
          <p14:tracePt t="97523" x="812800" y="3467100"/>
          <p14:tracePt t="97538" x="819150" y="3517900"/>
          <p14:tracePt t="97556" x="825500" y="3536950"/>
          <p14:tracePt t="97572" x="844550" y="3556000"/>
          <p14:tracePt t="97588" x="857250" y="3581400"/>
          <p14:tracePt t="97605" x="863600" y="3587750"/>
          <p14:tracePt t="97622" x="869950" y="3600450"/>
          <p14:tracePt t="97638" x="876300" y="3613150"/>
          <p14:tracePt t="97655" x="882650" y="3625850"/>
          <p14:tracePt t="97784" x="0" y="0"/>
        </p14:tracePtLst>
        <p14:tracePtLst>
          <p14:tracePt t="99896" x="2444750" y="3460750"/>
          <p14:tracePt t="99976" x="2444750" y="3467100"/>
          <p14:tracePt t="99994" x="2451100" y="3454400"/>
          <p14:tracePt t="100010" x="2457450" y="3448050"/>
          <p14:tracePt t="100017" x="2457450" y="3441700"/>
          <p14:tracePt t="100027" x="2457450" y="3422650"/>
          <p14:tracePt t="100037" x="2463800" y="3403600"/>
          <p14:tracePt t="100055" x="2476500" y="3340100"/>
          <p14:tracePt t="100071" x="2476500" y="3276600"/>
          <p14:tracePt t="100087" x="2476500" y="3181350"/>
          <p14:tracePt t="100105" x="2476500" y="3155950"/>
          <p14:tracePt t="100185" x="2470150" y="3162300"/>
          <p14:tracePt t="100195" x="2463800" y="3194050"/>
          <p14:tracePt t="100204" x="2457450" y="3238500"/>
          <p14:tracePt t="100221" x="2432050" y="3352800"/>
          <p14:tracePt t="100237" x="2425700" y="3429000"/>
          <p14:tracePt t="100240" x="2425700" y="3448050"/>
          <p14:tracePt t="100254" x="2425700" y="3460750"/>
          <p14:tracePt t="100271" x="2425700" y="3467100"/>
          <p14:tracePt t="100337" x="2425700" y="3460750"/>
          <p14:tracePt t="100345" x="2432050" y="3435350"/>
          <p14:tracePt t="100354" x="2432050" y="3429000"/>
          <p14:tracePt t="100371" x="2444750" y="3378200"/>
          <p14:tracePt t="100387" x="2451100" y="3346450"/>
          <p14:tracePt t="100404" x="2451100" y="3314700"/>
          <p14:tracePt t="100421" x="2451100" y="3302000"/>
          <p14:tracePt t="100437" x="2451100" y="3295650"/>
          <p14:tracePt t="100536" x="0" y="0"/>
        </p14:tracePtLst>
        <p14:tracePtLst>
          <p14:tracePt t="101229" x="565150" y="3314700"/>
          <p14:tracePt t="101331" x="577850" y="3314700"/>
          <p14:tracePt t="101351" x="673100" y="3314700"/>
          <p14:tracePt t="101355" x="736600" y="3314700"/>
          <p14:tracePt t="101375" x="863600" y="3314700"/>
          <p14:tracePt t="101376" x="920750" y="3314700"/>
          <p14:tracePt t="101387" x="958850" y="3314700"/>
          <p14:tracePt t="101404" x="1003300" y="3314700"/>
          <p14:tracePt t="101420" x="1022350" y="3314700"/>
          <p14:tracePt t="101437" x="1035050" y="3314700"/>
          <p14:tracePt t="101453" x="1035050" y="3308350"/>
          <p14:tracePt t="101640" x="1041400" y="3308350"/>
          <p14:tracePt t="101650" x="1060450" y="3308350"/>
          <p14:tracePt t="101662" x="1073150" y="3308350"/>
          <p14:tracePt t="101675" x="1123950" y="3295650"/>
          <p14:tracePt t="101687" x="1155700" y="3289300"/>
          <p14:tracePt t="101703" x="1187450" y="3276600"/>
          <p14:tracePt t="101720" x="1193800" y="3276600"/>
          <p14:tracePt t="101922" x="0" y="0"/>
        </p14:tracePtLst>
        <p14:tracePtLst>
          <p14:tracePt t="102507" x="1974850" y="3352800"/>
          <p14:tracePt t="102552" x="0" y="0"/>
        </p14:tracePtLst>
        <p14:tracePtLst>
          <p14:tracePt t="102832" x="2501900" y="3181350"/>
          <p14:tracePt t="102888" x="2501900" y="3187700"/>
          <p14:tracePt t="102897" x="2501900" y="3213100"/>
          <p14:tracePt t="102903" x="2508250" y="3251200"/>
          <p14:tracePt t="102920" x="2546350" y="3346450"/>
          <p14:tracePt t="102936" x="2590800" y="3416300"/>
          <p14:tracePt t="102953" x="2622550" y="3454400"/>
          <p14:tracePt t="102970" x="2635250" y="3467100"/>
          <p14:tracePt t="103026" x="2641600" y="3467100"/>
          <p14:tracePt t="103033" x="2647950" y="3467100"/>
          <p14:tracePt t="103048" x="2654300" y="3467100"/>
          <p14:tracePt t="103072" x="2660650" y="3460750"/>
          <p14:tracePt t="103080" x="2667000" y="3454400"/>
          <p14:tracePt t="103080" x="0" y="0"/>
        </p14:tracePtLst>
        <p14:tracePtLst>
          <p14:tracePt t="103915" x="3016250" y="3321050"/>
          <p14:tracePt t="104000" x="0" y="0"/>
        </p14:tracePtLst>
        <p14:tracePtLst>
          <p14:tracePt t="104273" x="3276600" y="3162300"/>
          <p14:tracePt t="104344" x="0" y="0"/>
        </p14:tracePtLst>
        <p14:tracePtLst>
          <p14:tracePt t="105382" x="4616450" y="3111500"/>
          <p14:tracePt t="105384" x="4629150" y="3143250"/>
          <p14:tracePt t="105394" x="4660900" y="3181350"/>
          <p14:tracePt t="105405" x="4679950" y="3219450"/>
          <p14:tracePt t="105419" x="4737100" y="3314700"/>
          <p14:tracePt t="105436" x="4781550" y="3378200"/>
          <p14:tracePt t="105453" x="4794250" y="3422650"/>
          <p14:tracePt t="105456" x="4800600" y="3448050"/>
          <p14:tracePt t="105469" x="4800600" y="3454400"/>
          <p14:tracePt t="105486" x="4800600" y="3479800"/>
          <p14:tracePt t="105488" x="4800600" y="3486150"/>
          <p14:tracePt t="105502" x="4800600" y="3492500"/>
          <p14:tracePt t="105520" x="4800600" y="3498850"/>
          <p14:tracePt t="105537" x="4794250" y="3511550"/>
          <p14:tracePt t="105553" x="4762500" y="3511550"/>
          <p14:tracePt t="105570" x="4699000" y="3511550"/>
          <p14:tracePt t="105587" x="4591050" y="3511550"/>
          <p14:tracePt t="105603" x="4445000" y="3486150"/>
          <p14:tracePt t="105619" x="4273550" y="3454400"/>
          <p14:tracePt t="105636" x="4114800" y="3422650"/>
          <p14:tracePt t="105652" x="4006850" y="3397250"/>
          <p14:tracePt t="105669" x="3962400" y="3390900"/>
          <p14:tracePt t="105685" x="3937000" y="3390900"/>
          <p14:tracePt t="105702" x="3911600" y="3384550"/>
          <p14:tracePt t="105703" x="3905250" y="3384550"/>
          <p14:tracePt t="105719" x="3848100" y="3371850"/>
          <p14:tracePt t="105735" x="3752850" y="3346450"/>
          <p14:tracePt t="105752" x="3600450" y="3321050"/>
          <p14:tracePt t="105769" x="3397250" y="3276600"/>
          <p14:tracePt t="105785" x="3168650" y="3238500"/>
          <p14:tracePt t="105802" x="2959100" y="3194050"/>
          <p14:tracePt t="105819" x="2768600" y="3181350"/>
          <p14:tracePt t="105836" x="2628900" y="3181350"/>
          <p14:tracePt t="105852" x="2514600" y="3181350"/>
          <p14:tracePt t="105856" x="2470150" y="3181350"/>
          <p14:tracePt t="105869" x="2425700" y="3181350"/>
          <p14:tracePt t="105885" x="2355850" y="3187700"/>
          <p14:tracePt t="105902" x="2317750" y="3200400"/>
          <p14:tracePt t="105903" x="2305050" y="3206750"/>
          <p14:tracePt t="105919" x="2286000" y="3206750"/>
          <p14:tracePt t="105920" x="2273300" y="3213100"/>
          <p14:tracePt t="105935" x="2247900" y="3225800"/>
          <p14:tracePt t="105952" x="2216150" y="3238500"/>
          <p14:tracePt t="105969" x="2190750" y="3251200"/>
          <p14:tracePt t="105985" x="2178050" y="3251200"/>
          <p14:tracePt t="106002" x="2133600" y="3257550"/>
          <p14:tracePt t="106019" x="2108200" y="3263900"/>
          <p14:tracePt t="106036" x="2089150" y="3270250"/>
          <p14:tracePt t="106052" x="2082800" y="3270250"/>
          <p14:tracePt t="106152" x="2076450" y="3276600"/>
          <p14:tracePt t="106162" x="2082800" y="3289300"/>
          <p14:tracePt t="106168" x="2101850" y="3295650"/>
          <p14:tracePt t="106185" x="2184400" y="3321050"/>
          <p14:tracePt t="106202" x="2336800" y="3346450"/>
          <p14:tracePt t="106218" x="2527300" y="3371850"/>
          <p14:tracePt t="106235" x="2717800" y="3371850"/>
          <p14:tracePt t="106252" x="2908300" y="3371850"/>
          <p14:tracePt t="106268" x="3117850" y="3371850"/>
          <p14:tracePt t="106285" x="3308350" y="3371850"/>
          <p14:tracePt t="106302" x="3505200" y="3371850"/>
          <p14:tracePt t="106319" x="3714750" y="3371850"/>
          <p14:tracePt t="106322" x="3822700" y="3371850"/>
          <p14:tracePt t="106336" x="4032250" y="3371850"/>
          <p14:tracePt t="106352" x="4210050" y="3371850"/>
          <p14:tracePt t="106369" x="4330700" y="3371850"/>
          <p14:tracePt t="106385" x="4375150" y="3371850"/>
          <p14:tracePt t="106402" x="4394200" y="3371850"/>
          <p14:tracePt t="106419" x="4400550" y="3371850"/>
          <p14:tracePt t="106452" x="4406900" y="3365500"/>
          <p14:tracePt t="106523" x="4406900" y="3359150"/>
          <p14:tracePt t="106538" x="4394200" y="3346450"/>
          <p14:tracePt t="106545" x="4368800" y="3340100"/>
          <p14:tracePt t="106555" x="4337050" y="3327400"/>
          <p14:tracePt t="106569" x="4203700" y="3302000"/>
          <p14:tracePt t="106586" x="4025900" y="3282950"/>
          <p14:tracePt t="106602" x="3822700" y="3282950"/>
          <p14:tracePt t="106619" x="3606800" y="3282950"/>
          <p14:tracePt t="106635" x="3384550" y="3282950"/>
          <p14:tracePt t="106652" x="3175000" y="3282950"/>
          <p14:tracePt t="106669" x="2990850" y="3295650"/>
          <p14:tracePt t="106672" x="2895600" y="3314700"/>
          <p14:tracePt t="106685" x="2794000" y="3321050"/>
          <p14:tracePt t="106702" x="2609850" y="3321050"/>
          <p14:tracePt t="106704" x="2514600" y="3321050"/>
          <p14:tracePt t="106719" x="2444750" y="3321050"/>
          <p14:tracePt t="106736" x="2273300" y="3321050"/>
          <p14:tracePt t="106752" x="2197100" y="3321050"/>
          <p14:tracePt t="106768" x="2159000" y="3327400"/>
          <p14:tracePt t="106786" x="2139950" y="3333750"/>
          <p14:tracePt t="106802" x="2133600" y="3340100"/>
          <p14:tracePt t="106888" x="2139950" y="3346450"/>
          <p14:tracePt t="106900" x="2165350" y="3346450"/>
          <p14:tracePt t="106908" x="2222500" y="3346450"/>
          <p14:tracePt t="106918" x="2317750" y="3346450"/>
          <p14:tracePt t="106935" x="2774950" y="3346450"/>
          <p14:tracePt t="106952" x="3244850" y="3346450"/>
          <p14:tracePt t="106968" x="3683000" y="3346450"/>
          <p14:tracePt t="106985" x="4051300" y="3346450"/>
          <p14:tracePt t="107002" x="4273550" y="3346450"/>
          <p14:tracePt t="107018" x="4413250" y="3346450"/>
          <p14:tracePt t="107036" x="4476750" y="3346450"/>
          <p14:tracePt t="107053" x="4502150" y="3346450"/>
          <p14:tracePt t="107283" x="4489450" y="3346450"/>
          <p14:tracePt t="107296" x="4464050" y="3346450"/>
          <p14:tracePt t="107314" x="4438650" y="3346450"/>
          <p14:tracePt t="107323" x="4419600" y="3346450"/>
          <p14:tracePt t="107336" x="4381500" y="3346450"/>
          <p14:tracePt t="107352" x="4318000" y="3346450"/>
          <p14:tracePt t="107369" x="4197350" y="3346450"/>
          <p14:tracePt t="107385" x="4038600" y="3346450"/>
          <p14:tracePt t="107402" x="3841750" y="3346450"/>
          <p14:tracePt t="107418" x="3632200" y="3346450"/>
          <p14:tracePt t="107435" x="3403600" y="3346450"/>
          <p14:tracePt t="107451" x="3155950" y="3346450"/>
          <p14:tracePt t="107468" x="2933700" y="3346450"/>
          <p14:tracePt t="107485" x="2749550" y="3346450"/>
          <p14:tracePt t="107501" x="2628900" y="3346450"/>
          <p14:tracePt t="107518" x="2578100" y="3346450"/>
          <p14:tracePt t="107519" x="2571750" y="3346450"/>
          <p14:tracePt t="107535" x="2565400" y="3346450"/>
          <p14:tracePt t="107640" x="2584450" y="3346450"/>
          <p14:tracePt t="107649" x="2660650" y="3346450"/>
          <p14:tracePt t="107656" x="2768600" y="3346450"/>
          <p14:tracePt t="107668" x="2908300" y="3346450"/>
          <p14:tracePt t="107685" x="3321050" y="3346450"/>
          <p14:tracePt t="107701" x="3797300" y="3346450"/>
          <p14:tracePt t="107718" x="4051300" y="3346450"/>
          <p14:tracePt t="107720" x="4114800" y="3346450"/>
          <p14:tracePt t="107735" x="4152900" y="3346450"/>
          <p14:tracePt t="107751" x="4159250" y="3346450"/>
          <p14:tracePt t="108040" x="4146550" y="3346450"/>
          <p14:tracePt t="108048" x="4108450" y="3346450"/>
          <p14:tracePt t="108057" x="4032250" y="3346450"/>
          <p14:tracePt t="108068" x="3930650" y="3346450"/>
          <p14:tracePt t="108085" x="3613150" y="3346450"/>
          <p14:tracePt t="108102" x="3282950" y="3346450"/>
          <p14:tracePt t="108118" x="3060700" y="3346450"/>
          <p14:tracePt t="108135" x="2959100" y="3346450"/>
          <p14:tracePt t="108136" x="2952750" y="3346450"/>
          <p14:tracePt t="108151" x="2940050" y="3346450"/>
          <p14:tracePt t="108216" x="2946400" y="3346450"/>
          <p14:tracePt t="108227" x="2978150" y="3346450"/>
          <p14:tracePt t="108235" x="3041650" y="3346450"/>
          <p14:tracePt t="108251" x="3213100" y="3346450"/>
          <p14:tracePt t="108268" x="3390900" y="3346450"/>
          <p14:tracePt t="108285" x="3536950" y="3346450"/>
          <p14:tracePt t="108288" x="3568700" y="3346450"/>
          <p14:tracePt t="108302" x="3594100" y="3346450"/>
          <p14:tracePt t="108318" x="3606800" y="3346450"/>
          <p14:tracePt t="108669" x="3587750" y="3346450"/>
          <p14:tracePt t="108683" x="3530600" y="3352800"/>
          <p14:tracePt t="108692" x="3467100" y="3352800"/>
          <p14:tracePt t="108693" x="0" y="0"/>
        </p14:tracePtLst>
        <p14:tracePtLst>
          <p14:tracePt t="109248" x="393700" y="3200400"/>
          <p14:tracePt t="109312" x="387350" y="3200400"/>
          <p14:tracePt t="109320" x="381000" y="3206750"/>
          <p14:tracePt t="109335" x="381000" y="3213100"/>
          <p14:tracePt t="109352" x="368300" y="3225800"/>
          <p14:tracePt t="109368" x="368300" y="3232150"/>
          <p14:tracePt t="109384" x="368300" y="3244850"/>
          <p14:tracePt t="109402" x="368300" y="3257550"/>
          <p14:tracePt t="109418" x="387350" y="3289300"/>
          <p14:tracePt t="109434" x="400050" y="3302000"/>
          <p14:tracePt t="109451" x="431800" y="3327400"/>
          <p14:tracePt t="109468" x="482600" y="3359150"/>
          <p14:tracePt t="109484" x="546100" y="3378200"/>
          <p14:tracePt t="109501" x="641350" y="3397250"/>
          <p14:tracePt t="109505" x="711200" y="3403600"/>
          <p14:tracePt t="109518" x="774700" y="3422650"/>
          <p14:tracePt t="109534" x="882650" y="3429000"/>
          <p14:tracePt t="109538" x="933450" y="3429000"/>
          <p14:tracePt t="109552" x="990600" y="3429000"/>
          <p14:tracePt t="109569" x="1016000" y="3429000"/>
          <p14:tracePt t="109585" x="1028700" y="3422650"/>
          <p14:tracePt t="109601" x="1028700" y="3416300"/>
          <p14:tracePt t="109619" x="1028700" y="3397250"/>
          <p14:tracePt t="109634" x="1028700" y="3371850"/>
          <p14:tracePt t="109651" x="996950" y="3333750"/>
          <p14:tracePt t="109667" x="933450" y="3282950"/>
          <p14:tracePt t="109684" x="863600" y="3251200"/>
          <p14:tracePt t="109701" x="800100" y="3238500"/>
          <p14:tracePt t="109717" x="768350" y="3238500"/>
          <p14:tracePt t="109720" x="749300" y="3238500"/>
          <p14:tracePt t="109734" x="736600" y="3238500"/>
          <p14:tracePt t="109751" x="698500" y="3238500"/>
          <p14:tracePt t="109752" x="685800" y="3238500"/>
          <p14:tracePt t="109767" x="654050" y="3257550"/>
          <p14:tracePt t="109784" x="635000" y="3282950"/>
          <p14:tracePt t="109801" x="615950" y="3295650"/>
          <p14:tracePt t="109818" x="609600" y="3308350"/>
          <p14:tracePt t="109835" x="609600" y="3321050"/>
          <p14:tracePt t="109851" x="609600" y="3340100"/>
          <p14:tracePt t="109868" x="609600" y="3359150"/>
          <p14:tracePt t="109884" x="622300" y="3384550"/>
          <p14:tracePt t="109901" x="647700" y="3390900"/>
          <p14:tracePt t="109917" x="666750" y="3390900"/>
          <p14:tracePt t="109934" x="698500" y="3390900"/>
          <p14:tracePt t="109935" x="717550" y="3390900"/>
          <p14:tracePt t="109951" x="730250" y="3390900"/>
          <p14:tracePt t="109967" x="806450" y="3371850"/>
          <p14:tracePt t="109984" x="838200" y="3346450"/>
          <p14:tracePt t="110001" x="850900" y="3321050"/>
          <p14:tracePt t="110034" x="850900" y="3302000"/>
          <p14:tracePt t="110051" x="825500" y="3276600"/>
          <p14:tracePt t="110068" x="755650" y="3257550"/>
          <p14:tracePt t="110084" x="685800" y="3251200"/>
          <p14:tracePt t="110101" x="615950" y="3251200"/>
          <p14:tracePt t="110118" x="546100" y="3257550"/>
          <p14:tracePt t="110121" x="533400" y="3257550"/>
          <p14:tracePt t="110134" x="514350" y="3263900"/>
          <p14:tracePt t="110151" x="508000" y="3270250"/>
          <p14:tracePt t="110168" x="508000" y="3276600"/>
          <p14:tracePt t="110184" x="508000" y="3289300"/>
          <p14:tracePt t="110201" x="514350" y="3314700"/>
          <p14:tracePt t="110217" x="527050" y="3340100"/>
          <p14:tracePt t="110234" x="533400" y="3340100"/>
          <p14:tracePt t="110251" x="539750" y="3340100"/>
          <p14:tracePt t="110267" x="552450" y="3340100"/>
          <p14:tracePt t="110284" x="565150" y="3340100"/>
          <p14:tracePt t="110301" x="571500" y="3340100"/>
          <p14:tracePt t="110334" x="571500" y="3333750"/>
          <p14:tracePt t="110603" x="571500" y="3327400"/>
          <p14:tracePt t="110617" x="571500" y="3308350"/>
          <p14:tracePt t="110638" x="571500" y="3276600"/>
          <p14:tracePt t="110641" x="565150" y="3263900"/>
          <p14:tracePt t="110657" x="539750" y="3244850"/>
          <p14:tracePt t="110668" x="533400" y="3238500"/>
          <p14:tracePt t="110684" x="514350" y="3225800"/>
          <p14:tracePt t="110760" x="508000" y="3225800"/>
          <p14:tracePt t="110768" x="495300" y="3225800"/>
          <p14:tracePt t="110776" x="495300" y="3232150"/>
          <p14:tracePt t="110784" x="488950" y="3232150"/>
          <p14:tracePt t="110801" x="488950" y="3238500"/>
          <p14:tracePt t="110817" x="488950" y="3257550"/>
          <p14:tracePt t="110834" x="482600" y="3282950"/>
          <p14:tracePt t="110851" x="482600" y="3308350"/>
          <p14:tracePt t="110867" x="482600" y="3327400"/>
          <p14:tracePt t="110884" x="482600" y="3333750"/>
          <p14:tracePt t="110953" x="495300" y="3333750"/>
          <p14:tracePt t="110960" x="501650" y="3327400"/>
          <p14:tracePt t="110968" x="508000" y="3314700"/>
          <p14:tracePt t="110984" x="514350" y="3295650"/>
          <p14:tracePt t="111000" x="514350" y="3289300"/>
          <p14:tracePt t="111089" x="514350" y="3295650"/>
          <p14:tracePt t="111096" x="514350" y="3321050"/>
          <p14:tracePt t="111104" x="508000" y="3359150"/>
          <p14:tracePt t="111118" x="501650" y="3378200"/>
          <p14:tracePt t="111134" x="501650" y="3403600"/>
          <p14:tracePt t="111210" x="501650" y="3397250"/>
          <p14:tracePt t="111217" x="501650" y="3378200"/>
          <p14:tracePt t="111225" x="501650" y="3365500"/>
          <p14:tracePt t="111233" x="501650" y="3346450"/>
          <p14:tracePt t="111250" x="501650" y="3327400"/>
          <p14:tracePt t="111267" x="501650" y="3314700"/>
          <p14:tracePt t="111283" x="501650" y="3308350"/>
          <p14:tracePt t="111354" x="501650" y="3327400"/>
          <p14:tracePt t="111369" x="501650" y="3333750"/>
          <p14:tracePt t="111376" x="501650" y="3340100"/>
          <p14:tracePt t="111384" x="501650" y="3346450"/>
          <p14:tracePt t="111440" x="508000" y="3352800"/>
          <p14:tracePt t="111457" x="514350" y="3352800"/>
          <p14:tracePt t="111472" x="520700" y="3352800"/>
          <p14:tracePt t="111480" x="527050" y="3352800"/>
          <p14:tracePt t="111531" x="533400" y="3352800"/>
          <p14:tracePt t="112000" x="0" y="0"/>
        </p14:tracePtLst>
        <p14:tracePtLst>
          <p14:tracePt t="112508" x="4876800" y="3175000"/>
          <p14:tracePt t="112517" x="4857750" y="3168650"/>
          <p14:tracePt t="112533" x="4851400" y="3162300"/>
          <p14:tracePt t="112550" x="4845050" y="3162300"/>
          <p14:tracePt t="112567" x="4826000" y="3155950"/>
          <p14:tracePt t="112584" x="4749800" y="3136900"/>
          <p14:tracePt t="112600" x="4667250" y="3124200"/>
          <p14:tracePt t="112617" x="4546600" y="3098800"/>
          <p14:tracePt t="112633" x="4368800" y="3073400"/>
          <p14:tracePt t="112650" x="4102100" y="3067050"/>
          <p14:tracePt t="112666" x="3670300" y="3067050"/>
          <p14:tracePt t="112684" x="3251200" y="3086100"/>
          <p14:tracePt t="112700" x="2959100" y="3136900"/>
          <p14:tracePt t="112716" x="2743200" y="3175000"/>
          <p14:tracePt t="112733" x="2584450" y="3200400"/>
          <p14:tracePt t="112736" x="2508250" y="3213100"/>
          <p14:tracePt t="112750" x="2444750" y="3225800"/>
          <p14:tracePt t="112766" x="2292350" y="3244850"/>
          <p14:tracePt t="112783" x="2051050" y="3244850"/>
          <p14:tracePt t="112800" x="1892300" y="3244850"/>
          <p14:tracePt t="112817" x="1765300" y="3244850"/>
          <p14:tracePt t="112834" x="1676400" y="3257550"/>
          <p14:tracePt t="112850" x="1606550" y="3270250"/>
          <p14:tracePt t="112867" x="1549400" y="3276600"/>
          <p14:tracePt t="112883" x="1492250" y="3282950"/>
          <p14:tracePt t="112900" x="1441450" y="3295650"/>
          <p14:tracePt t="112916" x="1416050" y="3295650"/>
          <p14:tracePt t="112933" x="1409700" y="3295650"/>
          <p14:tracePt t="112950" x="1403350" y="3302000"/>
          <p14:tracePt t="112966" x="1397000" y="3302000"/>
          <p14:tracePt t="112984" x="1390650" y="3308350"/>
          <p14:tracePt t="113010" x="1384300" y="3314700"/>
          <p14:tracePt t="113688" x="0" y="0"/>
        </p14:tracePtLst>
        <p14:tracePtLst>
          <p14:tracePt t="116173" x="3359150" y="3397250"/>
          <p14:tracePt t="116234" x="3359150" y="3390900"/>
          <p14:tracePt t="116249" x="3371850" y="3390900"/>
          <p14:tracePt t="116262" x="3409950" y="3390900"/>
          <p14:tracePt t="116276" x="3536950" y="3390900"/>
          <p14:tracePt t="116289" x="3727450" y="3390900"/>
          <p14:tracePt t="116298" x="3822700" y="3390900"/>
          <p14:tracePt t="116315" x="4019550" y="3390900"/>
          <p14:tracePt t="116332" x="4203700" y="3416300"/>
          <p14:tracePt t="116335" x="4267200" y="3429000"/>
          <p14:tracePt t="116349" x="4305300" y="3435350"/>
          <p14:tracePt t="116366" x="4324350" y="3435350"/>
          <p14:tracePt t="116369" x="4330700" y="3435350"/>
          <p14:tracePt t="116603" x="4311650" y="3448050"/>
          <p14:tracePt t="116610" x="4279900" y="3454400"/>
          <p14:tracePt t="116620" x="4210050" y="3467100"/>
          <p14:tracePt t="116632" x="4006850" y="3492500"/>
          <p14:tracePt t="116649" x="3689350" y="3505200"/>
          <p14:tracePt t="116667" x="3149600" y="3505200"/>
          <p14:tracePt t="116682" x="2470150" y="3467100"/>
          <p14:tracePt t="116699" x="1847850" y="3384550"/>
          <p14:tracePt t="116715" x="1441450" y="3346450"/>
          <p14:tracePt t="116732" x="1257300" y="3346450"/>
          <p14:tracePt t="116748" x="1168400" y="3346450"/>
          <p14:tracePt t="116765" x="1136650" y="3346450"/>
          <p14:tracePt t="116768" x="1123950" y="3346450"/>
          <p14:tracePt t="116782" x="1117600" y="3346450"/>
          <p14:tracePt t="116798" x="1104900" y="3346450"/>
          <p14:tracePt t="116800" x="1098550" y="3346450"/>
          <p14:tracePt t="116815" x="1073150" y="3346450"/>
          <p14:tracePt t="116832" x="1054100" y="3346450"/>
          <p14:tracePt t="116850" x="1035050" y="3346450"/>
          <p14:tracePt t="116866" x="1016000" y="3346450"/>
          <p14:tracePt t="116882" x="1009650" y="3346450"/>
          <p14:tracePt t="116899" x="996950" y="3346450"/>
          <p14:tracePt t="116916" x="990600" y="3346450"/>
          <p14:tracePt t="117001" x="1022350" y="3346450"/>
          <p14:tracePt t="117010" x="1098550" y="3346450"/>
          <p14:tracePt t="117020" x="1206500" y="3346450"/>
          <p14:tracePt t="117032" x="1625600" y="3346450"/>
          <p14:tracePt t="117048" x="2203450" y="3346450"/>
          <p14:tracePt t="117065" x="2825750" y="3346450"/>
          <p14:tracePt t="117082" x="3327400" y="3346450"/>
          <p14:tracePt t="117099" x="3613150" y="3346450"/>
          <p14:tracePt t="117116" x="3759200" y="3346450"/>
          <p14:tracePt t="117132" x="3829050" y="3346450"/>
          <p14:tracePt t="117137" x="3854450" y="3346450"/>
          <p14:tracePt t="117148" x="3873500" y="3346450"/>
          <p14:tracePt t="117166" x="3930650" y="3346450"/>
          <p14:tracePt t="117182" x="4038600" y="3359150"/>
          <p14:tracePt t="117198" x="4146550" y="3371850"/>
          <p14:tracePt t="117201" x="4203700" y="3378200"/>
          <p14:tracePt t="117215" x="4229100" y="3378200"/>
          <p14:tracePt t="117231" x="4235450" y="3378200"/>
          <p14:tracePt t="117273" x="4241800" y="3384550"/>
          <p14:tracePt t="117281" x="4235450" y="3390900"/>
          <p14:tracePt t="117298" x="4210050" y="3390900"/>
          <p14:tracePt t="117315" x="4178300" y="3397250"/>
          <p14:tracePt t="117331" x="4140200" y="3397250"/>
          <p14:tracePt t="117349" x="4108450" y="3397250"/>
          <p14:tracePt t="117365" x="4064000" y="3397250"/>
          <p14:tracePt t="117368" x="4019550" y="3397250"/>
          <p14:tracePt t="117382" x="3968750" y="3397250"/>
          <p14:tracePt t="117399" x="3822700" y="3397250"/>
          <p14:tracePt t="117401" x="3733800" y="3397250"/>
          <p14:tracePt t="117415" x="3651250" y="3397250"/>
          <p14:tracePt t="117431" x="3473450" y="3429000"/>
          <p14:tracePt t="117448" x="3460750" y="3429000"/>
          <p14:tracePt t="117465" x="3454400" y="3429000"/>
          <p14:tracePt t="117552" x="3460750" y="3429000"/>
          <p14:tracePt t="117560" x="3492500" y="3429000"/>
          <p14:tracePt t="117569" x="3536950" y="3429000"/>
          <p14:tracePt t="117582" x="3606800" y="3429000"/>
          <p14:tracePt t="117598" x="3816350" y="3429000"/>
          <p14:tracePt t="117600" x="3949700" y="3429000"/>
          <p14:tracePt t="117615" x="4076700" y="3429000"/>
          <p14:tracePt t="117631" x="4375150" y="3429000"/>
          <p14:tracePt t="117648" x="4432300" y="3429000"/>
          <p14:tracePt t="117665" x="4445000" y="3429000"/>
          <p14:tracePt t="118146" x="0" y="0"/>
        </p14:tracePtLst>
        <p14:tracePtLst>
          <p14:tracePt t="120153" x="977900" y="3708400"/>
          <p14:tracePt t="120211" x="977900" y="3727450"/>
          <p14:tracePt t="120219" x="977900" y="3759200"/>
          <p14:tracePt t="120231" x="977900" y="3778250"/>
          <p14:tracePt t="120248" x="971550" y="3848100"/>
          <p14:tracePt t="120264" x="971550" y="3879850"/>
          <p14:tracePt t="120281" x="971550" y="3892550"/>
          <p14:tracePt t="120297" x="977900" y="3898900"/>
          <p14:tracePt t="120417" x="984250" y="3898900"/>
          <p14:tracePt t="120425" x="990600" y="3898900"/>
          <p14:tracePt t="120434" x="1003300" y="3898900"/>
          <p14:tracePt t="120447" x="1054100" y="3892550"/>
          <p14:tracePt t="120448" x="0" y="0"/>
        </p14:tracePtLst>
        <p14:tracePtLst>
          <p14:tracePt t="120946" x="1568450" y="3778250"/>
          <p14:tracePt t="120992" x="0" y="0"/>
        </p14:tracePtLst>
        <p14:tracePtLst>
          <p14:tracePt t="121248" x="1917700" y="3765550"/>
          <p14:tracePt t="121360" x="0" y="0"/>
        </p14:tracePtLst>
        <p14:tracePtLst>
          <p14:tracePt t="123265" x="2355850" y="4025900"/>
          <p14:tracePt t="123417" x="0" y="0"/>
        </p14:tracePtLst>
        <p14:tracePtLst>
          <p14:tracePt t="123920" x="1473200" y="4248150"/>
          <p14:tracePt t="124040" x="0" y="0"/>
        </p14:tracePtLst>
        <p14:tracePtLst>
          <p14:tracePt t="125008" x="2832100" y="4406900"/>
          <p14:tracePt t="125105" x="0" y="0"/>
        </p14:tracePtLst>
        <p14:tracePtLst>
          <p14:tracePt t="128098" x="635000" y="2914650"/>
          <p14:tracePt t="128111" x="628650" y="2914650"/>
          <p14:tracePt t="128128" x="609600" y="2914650"/>
          <p14:tracePt t="128145" x="565150" y="2921000"/>
          <p14:tracePt t="128162" x="501650" y="2965450"/>
          <p14:tracePt t="128178" x="406400" y="3041650"/>
          <p14:tracePt t="128194" x="304800" y="3130550"/>
          <p14:tracePt t="128211" x="196850" y="3238500"/>
          <p14:tracePt t="128228" x="95250" y="3359150"/>
          <p14:tracePt t="128245" x="19050" y="3479800"/>
          <p14:tracePt t="128261" x="0" y="3587750"/>
          <p14:tracePt t="128278" x="0" y="3670300"/>
          <p14:tracePt t="128294" x="0" y="3733800"/>
          <p14:tracePt t="128296" x="0" y="3778250"/>
          <p14:tracePt t="128311" x="12700" y="3873500"/>
          <p14:tracePt t="128328" x="44450" y="3968750"/>
          <p14:tracePt t="128344" x="88900" y="4083050"/>
          <p14:tracePt t="128361" x="158750" y="4203700"/>
          <p14:tracePt t="128378" x="241300" y="4330700"/>
          <p14:tracePt t="128395" x="330200" y="4438650"/>
          <p14:tracePt t="128411" x="431800" y="4540250"/>
          <p14:tracePt t="128428" x="546100" y="4629150"/>
          <p14:tracePt t="128445" x="730250" y="4737100"/>
          <p14:tracePt t="128462" x="1009650" y="4857750"/>
          <p14:tracePt t="128464" x="1250950" y="4953000"/>
          <p14:tracePt t="128478" x="1492250" y="5048250"/>
          <p14:tracePt t="128494" x="1943100" y="5162550"/>
          <p14:tracePt t="128496" x="2171700" y="5187950"/>
          <p14:tracePt t="128511" x="2520950" y="5200650"/>
          <p14:tracePt t="128528" x="2755900" y="5200650"/>
          <p14:tracePt t="128544" x="2895600" y="5200650"/>
          <p14:tracePt t="128561" x="2978150" y="5162550"/>
          <p14:tracePt t="128578" x="3054350" y="5105400"/>
          <p14:tracePt t="128594" x="3124200" y="5022850"/>
          <p14:tracePt t="128611" x="3181350" y="4927600"/>
          <p14:tracePt t="128628" x="3219450" y="4826000"/>
          <p14:tracePt t="128645" x="3251200" y="4699000"/>
          <p14:tracePt t="128661" x="3257550" y="4572000"/>
          <p14:tracePt t="128664" x="3257550" y="4502150"/>
          <p14:tracePt t="128678" x="3270250" y="4406900"/>
          <p14:tracePt t="128695" x="3257550" y="4241800"/>
          <p14:tracePt t="128711" x="3219450" y="4044950"/>
          <p14:tracePt t="128728" x="3168650" y="3924300"/>
          <p14:tracePt t="128744" x="3105150" y="3829050"/>
          <p14:tracePt t="128761" x="3016250" y="3721100"/>
          <p14:tracePt t="128777" x="2851150" y="3594100"/>
          <p14:tracePt t="128794" x="2635250" y="3448050"/>
          <p14:tracePt t="128811" x="2362200" y="3295650"/>
          <p14:tracePt t="128827" x="2133600" y="3206750"/>
          <p14:tracePt t="128844" x="1924050" y="3155950"/>
          <p14:tracePt t="128861" x="1708150" y="3111500"/>
          <p14:tracePt t="128877" x="1511300" y="3079750"/>
          <p14:tracePt t="128895" x="1314450" y="3079750"/>
          <p14:tracePt t="128897" x="1200150" y="3079750"/>
          <p14:tracePt t="128912" x="965200" y="3079750"/>
          <p14:tracePt t="128928" x="749300" y="3092450"/>
          <p14:tracePt t="128945" x="552450" y="3130550"/>
          <p14:tracePt t="128961" x="387350" y="3181350"/>
          <p14:tracePt t="128978" x="298450" y="3225800"/>
          <p14:tracePt t="128994" x="247650" y="3282950"/>
          <p14:tracePt t="129011" x="222250" y="3371850"/>
          <p14:tracePt t="129028" x="203200" y="3473450"/>
          <p14:tracePt t="129044" x="196850" y="3568700"/>
          <p14:tracePt t="129061" x="196850" y="3689350"/>
          <p14:tracePt t="129077" x="215900" y="3829050"/>
          <p14:tracePt t="129094" x="266700" y="3975100"/>
          <p14:tracePt t="129111" x="393700" y="4210050"/>
          <p14:tracePt t="129127" x="508000" y="4356100"/>
          <p14:tracePt t="129144" x="628650" y="4476750"/>
          <p14:tracePt t="129161" x="755650" y="4578350"/>
          <p14:tracePt t="129178" x="933450" y="4654550"/>
          <p14:tracePt t="129194" x="1123950" y="4705350"/>
          <p14:tracePt t="129211" x="1339850" y="4762500"/>
          <p14:tracePt t="129228" x="1644650" y="4826000"/>
          <p14:tracePt t="129244" x="2000250" y="4895850"/>
          <p14:tracePt t="129261" x="2311400" y="4914900"/>
          <p14:tracePt t="129277" x="2533650" y="4914900"/>
          <p14:tracePt t="129294" x="2705100" y="4895850"/>
          <p14:tracePt t="129311" x="2819400" y="4832350"/>
          <p14:tracePt t="129327" x="2863850" y="4737100"/>
          <p14:tracePt t="129344" x="2882900" y="4603750"/>
          <p14:tracePt t="129361" x="2889250" y="4457700"/>
          <p14:tracePt t="129377" x="2889250" y="4311650"/>
          <p14:tracePt t="129394" x="2889250" y="4159250"/>
          <p14:tracePt t="129411" x="2851150" y="4000500"/>
          <p14:tracePt t="129428" x="2774950" y="3841750"/>
          <p14:tracePt t="129444" x="2660650" y="3695700"/>
          <p14:tracePt t="129461" x="2514600" y="3556000"/>
          <p14:tracePt t="129464" x="2432050" y="3492500"/>
          <p14:tracePt t="129478" x="2330450" y="3429000"/>
          <p14:tracePt t="129494" x="2139950" y="3340100"/>
          <p14:tracePt t="129511" x="1987550" y="3289300"/>
          <p14:tracePt t="129512" x="1911350" y="3270250"/>
          <p14:tracePt t="129527" x="1771650" y="3263900"/>
          <p14:tracePt t="129544" x="1593850" y="3270250"/>
          <p14:tracePt t="129561" x="1397000" y="3333750"/>
          <p14:tracePt t="129577" x="1206500" y="3422650"/>
          <p14:tracePt t="129594" x="996950" y="3492500"/>
          <p14:tracePt t="129611" x="819150" y="3568700"/>
          <p14:tracePt t="129627" x="666750" y="3625850"/>
          <p14:tracePt t="129644" x="558800" y="3689350"/>
          <p14:tracePt t="129661" x="508000" y="3740150"/>
          <p14:tracePt t="129678" x="463550" y="3816350"/>
          <p14:tracePt t="129681" x="444500" y="3841750"/>
          <p14:tracePt t="129694" x="438150" y="3873500"/>
          <p14:tracePt t="129711" x="438150" y="3949700"/>
          <p14:tracePt t="129727" x="444500" y="4102100"/>
          <p14:tracePt t="129744" x="463550" y="4210050"/>
          <p14:tracePt t="129760" x="539750" y="4337050"/>
          <p14:tracePt t="129777" x="635000" y="4476750"/>
          <p14:tracePt t="129794" x="762000" y="4584700"/>
          <p14:tracePt t="129810" x="920750" y="4660900"/>
          <p14:tracePt t="129827" x="1111250" y="4705350"/>
          <p14:tracePt t="129844" x="1333500" y="4737100"/>
          <p14:tracePt t="129860" x="1581150" y="4737100"/>
          <p14:tracePt t="129877" x="1809750" y="4730750"/>
          <p14:tracePt t="129894" x="1962150" y="4679950"/>
          <p14:tracePt t="129911" x="2076450" y="4616450"/>
          <p14:tracePt t="129913" x="2120900" y="4578350"/>
          <p14:tracePt t="129928" x="2152650" y="4451350"/>
          <p14:tracePt t="129944" x="2178050" y="4305300"/>
          <p14:tracePt t="129961" x="2178050" y="4165600"/>
          <p14:tracePt t="129977" x="2165350" y="4013200"/>
          <p14:tracePt t="129994" x="2114550" y="3879850"/>
          <p14:tracePt t="130010" x="2012950" y="3746500"/>
          <p14:tracePt t="130027" x="1847850" y="3613150"/>
          <p14:tracePt t="130044" x="1568450" y="3479800"/>
          <p14:tracePt t="130060" x="1244600" y="3390900"/>
          <p14:tracePt t="130077" x="908050" y="3327400"/>
          <p14:tracePt t="130094" x="635000" y="3263900"/>
          <p14:tracePt t="130096" x="527050" y="3244850"/>
          <p14:tracePt t="130110" x="444500" y="3238500"/>
          <p14:tracePt t="130127" x="279400" y="3244850"/>
          <p14:tracePt t="130144" x="203200" y="3308350"/>
          <p14:tracePt t="130161" x="133350" y="3397250"/>
          <p14:tracePt t="130177" x="76200" y="3530600"/>
          <p14:tracePt t="130194" x="31750" y="3683000"/>
          <p14:tracePt t="130211" x="25400" y="3822700"/>
          <p14:tracePt t="130227" x="25400" y="3968750"/>
          <p14:tracePt t="130244" x="50800" y="4121150"/>
          <p14:tracePt t="130260" x="107950" y="4254500"/>
          <p14:tracePt t="130277" x="184150" y="4381500"/>
          <p14:tracePt t="130294" x="304800" y="4502150"/>
          <p14:tracePt t="130310" x="488950" y="4629150"/>
          <p14:tracePt t="130312" x="615950" y="4699000"/>
          <p14:tracePt t="130327" x="1035050" y="4851400"/>
          <p14:tracePt t="130344" x="1619250" y="4953000"/>
          <p14:tracePt t="130360" x="2292350" y="4978400"/>
          <p14:tracePt t="130377" x="2844800" y="4959350"/>
          <p14:tracePt t="130394" x="3130550" y="4864100"/>
          <p14:tracePt t="130411" x="3225800" y="4749800"/>
          <p14:tracePt t="130427" x="3238500" y="4616450"/>
          <p14:tracePt t="130444" x="3219450" y="4457700"/>
          <p14:tracePt t="130461" x="3162300" y="4279900"/>
          <p14:tracePt t="130477" x="3060700" y="4108450"/>
          <p14:tracePt t="130494" x="2927350" y="3924300"/>
          <p14:tracePt t="130497" x="2857500" y="3841750"/>
          <p14:tracePt t="130511" x="2762250" y="3759200"/>
          <p14:tracePt t="130512" x="2667000" y="3670300"/>
          <p14:tracePt t="130527" x="2393950" y="3517900"/>
          <p14:tracePt t="130544" x="2178050" y="3435350"/>
          <p14:tracePt t="130560" x="2038350" y="3390900"/>
          <p14:tracePt t="130577" x="1949450" y="3378200"/>
          <p14:tracePt t="130594" x="1924050" y="3378200"/>
          <p14:tracePt t="130610" x="1879600" y="3397250"/>
          <p14:tracePt t="130627" x="1822450" y="3479800"/>
          <p14:tracePt t="130643" x="1765300" y="3625850"/>
          <p14:tracePt t="130661" x="1720850" y="3797300"/>
          <p14:tracePt t="130665" x="1714500" y="3886200"/>
          <p14:tracePt t="130677" x="1714500" y="3956050"/>
          <p14:tracePt t="130694" x="1714500" y="4076700"/>
          <p14:tracePt t="130710" x="1727200" y="4140200"/>
          <p14:tracePt t="130727" x="1727200" y="4146550"/>
          <p14:tracePt t="130744" x="1733550" y="4152900"/>
          <p14:tracePt t="130872" x="0" y="0"/>
        </p14:tracePtLst>
        <p14:tracePtLst>
          <p14:tracePt t="134577" x="457200" y="5543550"/>
          <p14:tracePt t="134665" x="488950" y="5543550"/>
          <p14:tracePt t="134672" x="552450" y="5543550"/>
          <p14:tracePt t="134683" x="647700" y="5543550"/>
          <p14:tracePt t="134693" x="762000" y="5543550"/>
          <p14:tracePt t="134710" x="1123950" y="5543550"/>
          <p14:tracePt t="134726" x="1638300" y="5543550"/>
          <p14:tracePt t="134729" x="1943100" y="5543550"/>
          <p14:tracePt t="134742" x="2241550" y="5543550"/>
          <p14:tracePt t="134759" x="2959100" y="5543550"/>
          <p14:tracePt t="134776" x="3213100" y="5543550"/>
          <p14:tracePt t="134792" x="3390900" y="5543550"/>
          <p14:tracePt t="134809" x="3543300" y="5543550"/>
          <p14:tracePt t="134826" x="3689350" y="5543550"/>
          <p14:tracePt t="134842" x="3860800" y="5543550"/>
          <p14:tracePt t="134859" x="4044950" y="5543550"/>
          <p14:tracePt t="134876" x="4229100" y="5543550"/>
          <p14:tracePt t="134892" x="4343400" y="5543550"/>
          <p14:tracePt t="134909" x="4387850" y="5543550"/>
          <p14:tracePt t="134926" x="4400550" y="5543550"/>
          <p14:tracePt t="134930" x="4406900" y="5543550"/>
          <p14:tracePt t="134943" x="4413250" y="5543550"/>
          <p14:tracePt t="134960" x="4425950" y="5543550"/>
          <p14:tracePt t="134976" x="4464050" y="5543550"/>
          <p14:tracePt t="134993" x="4495800" y="5543550"/>
          <p14:tracePt t="135009" x="4527550" y="5543550"/>
          <p14:tracePt t="135026" x="4552950" y="5543550"/>
          <p14:tracePt t="135042" x="4565650" y="5543550"/>
          <p14:tracePt t="135060" x="4578350" y="5543550"/>
          <p14:tracePt t="135249" x="4572000" y="5543550"/>
          <p14:tracePt t="135261" x="4552950" y="5543550"/>
          <p14:tracePt t="135277" x="4476750" y="5543550"/>
          <p14:tracePt t="135292" x="4349750" y="5543550"/>
          <p14:tracePt t="135296" x="4267200" y="5543550"/>
          <p14:tracePt t="135309" x="4171950" y="5543550"/>
          <p14:tracePt t="135326" x="3930650" y="5543550"/>
          <p14:tracePt t="135328" x="3778250" y="5543550"/>
          <p14:tracePt t="135342" x="3600450" y="5543550"/>
          <p14:tracePt t="135359" x="2952750" y="5543550"/>
          <p14:tracePt t="135376" x="2476500" y="5543550"/>
          <p14:tracePt t="135392" x="2006600" y="5543550"/>
          <p14:tracePt t="135409" x="1638300" y="5543550"/>
          <p14:tracePt t="135425" x="1352550" y="5543550"/>
          <p14:tracePt t="135442" x="1143000" y="5543550"/>
          <p14:tracePt t="135459" x="984250" y="5543550"/>
          <p14:tracePt t="135476" x="844550" y="5543550"/>
          <p14:tracePt t="135492" x="711200" y="5543550"/>
          <p14:tracePt t="135496" x="647700" y="5543550"/>
          <p14:tracePt t="135509" x="590550" y="5543550"/>
          <p14:tracePt t="135525" x="527050" y="5543550"/>
          <p14:tracePt t="135542" x="501650" y="5543550"/>
          <p14:tracePt t="135700" x="533400" y="5543550"/>
          <p14:tracePt t="135713" x="679450" y="5543550"/>
          <p14:tracePt t="135727" x="787400" y="5543550"/>
          <p14:tracePt t="135742" x="1104900" y="5543550"/>
          <p14:tracePt t="135744" x="1339850" y="5543550"/>
          <p14:tracePt t="135760" x="1600200" y="5543550"/>
          <p14:tracePt t="135762" x="1879600" y="5543550"/>
          <p14:tracePt t="135775" x="2419350" y="5543550"/>
          <p14:tracePt t="135792" x="2832100" y="5543550"/>
          <p14:tracePt t="135809" x="3060700" y="5543550"/>
          <p14:tracePt t="135825" x="3143250" y="5543550"/>
          <p14:tracePt t="135842" x="3168650" y="5543550"/>
          <p14:tracePt t="135859" x="3175000" y="5543550"/>
          <p14:tracePt t="135875" x="3181350" y="5543550"/>
          <p14:tracePt t="135892" x="3206750" y="5543550"/>
          <p14:tracePt t="135909" x="3225800" y="5543550"/>
          <p14:tracePt t="135925" x="3238500" y="5543550"/>
          <p14:tracePt t="136048" x="3232150" y="5543550"/>
          <p14:tracePt t="136057" x="3206750" y="5543550"/>
          <p14:tracePt t="136065" x="3175000" y="5543550"/>
          <p14:tracePt t="136075" x="3124200" y="5543550"/>
          <p14:tracePt t="136092" x="2933700" y="5543550"/>
          <p14:tracePt t="136108" x="2692400" y="5543550"/>
          <p14:tracePt t="136125" x="2406650" y="5543550"/>
          <p14:tracePt t="136130" x="2273300" y="5543550"/>
          <p14:tracePt t="136142" x="2159000" y="5543550"/>
          <p14:tracePt t="136159" x="1962150" y="5543550"/>
          <p14:tracePt t="136178" x="1758950" y="5543550"/>
          <p14:tracePt t="136193" x="1701800" y="5543550"/>
          <p14:tracePt t="136209" x="1651000" y="5543550"/>
          <p14:tracePt t="136225" x="1612900" y="5543550"/>
          <p14:tracePt t="136242" x="1587500" y="5543550"/>
          <p14:tracePt t="136259" x="1574800" y="5543550"/>
          <p14:tracePt t="136432" x="1587500" y="5543550"/>
          <p14:tracePt t="136440" x="1612900" y="5543550"/>
          <p14:tracePt t="136448" x="1644650" y="5543550"/>
          <p14:tracePt t="136459" x="1676400" y="5543550"/>
          <p14:tracePt t="136475" x="1758950" y="5543550"/>
          <p14:tracePt t="136492" x="1835150" y="5543550"/>
          <p14:tracePt t="136508" x="1911350" y="5543550"/>
          <p14:tracePt t="136525" x="1968500" y="5543550"/>
          <p14:tracePt t="136527" x="1987550" y="5543550"/>
          <p14:tracePt t="136542" x="1993900" y="5543550"/>
          <p14:tracePt t="136558" x="2000250" y="5543550"/>
          <p14:tracePt t="136623" x="1987550" y="5543550"/>
          <p14:tracePt t="136631" x="1962150" y="5543550"/>
          <p14:tracePt t="136641" x="1936750" y="5543550"/>
          <p14:tracePt t="136658" x="1898650" y="5543550"/>
          <p14:tracePt t="136675" x="1860550" y="5543550"/>
          <p14:tracePt t="136692" x="1835150" y="5543550"/>
          <p14:tracePt t="136709" x="1828800" y="5543550"/>
          <p14:tracePt t="136725" x="1822450" y="5543550"/>
          <p14:tracePt t="136834" x="1828800" y="5543550"/>
          <p14:tracePt t="136845" x="1835150" y="5543550"/>
          <p14:tracePt t="137352" x="0" y="0"/>
        </p14:tracePtLst>
        <p14:tracePtLst>
          <p14:tracePt t="137637" x="1746250" y="5441950"/>
          <p14:tracePt t="137656" x="1739900" y="5441950"/>
          <p14:tracePt t="137665" x="1727200" y="5441950"/>
          <p14:tracePt t="137675" x="1720850" y="5448300"/>
          <p14:tracePt t="137692" x="1695450" y="5467350"/>
          <p14:tracePt t="137695" x="1689100" y="5486400"/>
          <p14:tracePt t="137708" x="1682750" y="5499100"/>
          <p14:tracePt t="137725" x="1682750" y="5505450"/>
          <p14:tracePt t="137741" x="1682750" y="5511800"/>
          <p14:tracePt t="137760" x="1682750" y="5518150"/>
          <p14:tracePt t="137802" x="1682750" y="5524500"/>
          <p14:tracePt t="137968" x="0" y="0"/>
        </p14:tracePtLst>
        <p14:tracePtLst>
          <p14:tracePt t="139370" x="3968750" y="5257800"/>
          <p14:tracePt t="139376" x="3949700" y="5257800"/>
          <p14:tracePt t="139390" x="3924300" y="5257800"/>
          <p14:tracePt t="139407" x="3886200" y="5283200"/>
          <p14:tracePt t="139424" x="3860800" y="5295900"/>
          <p14:tracePt t="139441" x="3829050" y="5334000"/>
          <p14:tracePt t="139458" x="3803650" y="5372100"/>
          <p14:tracePt t="139475" x="3778250" y="5416550"/>
          <p14:tracePt t="139491" x="3771900" y="5441950"/>
          <p14:tracePt t="139508" x="3771900" y="5461000"/>
          <p14:tracePt t="139524" x="3771900" y="5492750"/>
          <p14:tracePt t="139528" x="3771900" y="5499100"/>
          <p14:tracePt t="139541" x="3771900" y="5518150"/>
          <p14:tracePt t="139558" x="3803650" y="5537200"/>
          <p14:tracePt t="139561" x="3829050" y="5549900"/>
          <p14:tracePt t="139574" x="3860800" y="5562600"/>
          <p14:tracePt t="139591" x="3924300" y="5562600"/>
          <p14:tracePt t="139592" x="3981450" y="5562600"/>
          <p14:tracePt t="139607" x="4076700" y="5562600"/>
          <p14:tracePt t="139624" x="4146550" y="5549900"/>
          <p14:tracePt t="139641" x="4159250" y="5549900"/>
          <p14:tracePt t="139657" x="4171950" y="5530850"/>
          <p14:tracePt t="139674" x="4171950" y="5518150"/>
          <p14:tracePt t="139691" x="4178300" y="5486400"/>
          <p14:tracePt t="139708" x="4178300" y="5467350"/>
          <p14:tracePt t="139724" x="4178300" y="5461000"/>
          <p14:tracePt t="139741" x="4178300" y="5454650"/>
          <p14:tracePt t="139808" x="0" y="0"/>
        </p14:tracePtLst>
        <p14:tracePtLst>
          <p14:tracePt t="141242" x="374650" y="5746750"/>
          <p14:tracePt t="141273" x="381000" y="5746750"/>
          <p14:tracePt t="141282" x="387350" y="5746750"/>
          <p14:tracePt t="141290" x="393700" y="5746750"/>
          <p14:tracePt t="141307" x="431800" y="5746750"/>
          <p14:tracePt t="141323" x="520700" y="5746750"/>
          <p14:tracePt t="141341" x="685800" y="5746750"/>
          <p14:tracePt t="141357" x="933450" y="5746750"/>
          <p14:tracePt t="141360" x="1104900" y="5746750"/>
          <p14:tracePt t="141373" x="1301750" y="5746750"/>
          <p14:tracePt t="141390" x="1797050" y="5746750"/>
          <p14:tracePt t="141392" x="2101850" y="5746750"/>
          <p14:tracePt t="141407" x="2444750" y="5746750"/>
          <p14:tracePt t="141424" x="3473450" y="5746750"/>
          <p14:tracePt t="141440" x="4102100" y="5746750"/>
          <p14:tracePt t="141457" x="4679950" y="5746750"/>
          <p14:tracePt t="141474" x="5181600" y="5746750"/>
          <p14:tracePt t="141491" x="5505450" y="5746750"/>
          <p14:tracePt t="141507" x="5664200" y="5746750"/>
          <p14:tracePt t="141524" x="5708650" y="5746750"/>
          <p14:tracePt t="141540" x="5715000" y="5746750"/>
          <p14:tracePt t="141964" x="5708650" y="5753100"/>
          <p14:tracePt t="141980" x="5676900" y="5753100"/>
          <p14:tracePt t="141998" x="5556250" y="5753100"/>
          <p14:tracePt t="142000" x="5448300" y="5753100"/>
          <p14:tracePt t="142011" x="5308600" y="5753100"/>
          <p14:tracePt t="142024" x="4870450" y="5753100"/>
          <p14:tracePt t="142040" x="4419600" y="5753100"/>
          <p14:tracePt t="142058" x="4127500" y="5753100"/>
          <p14:tracePt t="142073" x="3994150" y="5753100"/>
          <p14:tracePt t="142090" x="3956050" y="5753100"/>
          <p14:tracePt t="142185" x="3962400" y="5753100"/>
          <p14:tracePt t="142194" x="3994150" y="5753100"/>
          <p14:tracePt t="142206" x="4044950" y="5753100"/>
          <p14:tracePt t="142223" x="4381500" y="5753100"/>
          <p14:tracePt t="142240" x="4813300" y="5753100"/>
          <p14:tracePt t="142257" x="5289550" y="5753100"/>
          <p14:tracePt t="142273" x="5753100" y="5778500"/>
          <p14:tracePt t="142290" x="5994400" y="5803900"/>
          <p14:tracePt t="142306" x="6083300" y="5822950"/>
          <p14:tracePt t="142323" x="6102350" y="5829300"/>
          <p14:tracePt t="142340" x="6108700" y="5829300"/>
          <p14:tracePt t="142456" x="0" y="0"/>
        </p14:tracePtLst>
        <p14:tracePtLst>
          <p14:tracePt t="143323" x="825500" y="5765800"/>
          <p14:tracePt t="143506" x="0" y="0"/>
        </p14:tracePtLst>
        <p14:tracePtLst>
          <p14:tracePt t="144496" x="1320800" y="5607050"/>
          <p14:tracePt t="144503" x="1314450" y="5607050"/>
          <p14:tracePt t="144511" x="1308100" y="5626100"/>
          <p14:tracePt t="144522" x="1301750" y="5645150"/>
          <p14:tracePt t="144539" x="1282700" y="5683250"/>
          <p14:tracePt t="144556" x="1276350" y="5740400"/>
          <p14:tracePt t="144572" x="1276350" y="5778500"/>
          <p14:tracePt t="144589" x="1276350" y="5803900"/>
          <p14:tracePt t="144605" x="1276350" y="5816600"/>
          <p14:tracePt t="144622" x="1289050" y="5829300"/>
          <p14:tracePt t="144623" x="1301750" y="5835650"/>
          <p14:tracePt t="144639" x="1320800" y="5848350"/>
          <p14:tracePt t="144655" x="1333500" y="5848350"/>
          <p14:tracePt t="144672" x="1352550" y="5848350"/>
          <p14:tracePt t="144689" x="1390650" y="5842000"/>
          <p14:tracePt t="144706" x="1416050" y="5816600"/>
          <p14:tracePt t="144722" x="1428750" y="5791200"/>
          <p14:tracePt t="144739" x="1441450" y="5753100"/>
          <p14:tracePt t="144756" x="1441450" y="5734050"/>
          <p14:tracePt t="144773" x="1441450" y="5727700"/>
          <p14:tracePt t="144856" x="1447800" y="5746750"/>
          <p14:tracePt t="144865" x="1454150" y="5778500"/>
          <p14:tracePt t="144874" x="1466850" y="5835650"/>
          <p14:tracePt t="144889" x="1492250" y="5918200"/>
          <p14:tracePt t="144906" x="1498600" y="5937250"/>
          <p14:tracePt t="144922" x="1498600" y="5943600"/>
          <p14:tracePt t="144956" x="1504950" y="5949950"/>
          <p14:tracePt t="144973" x="1511300" y="5930900"/>
          <p14:tracePt t="144990" x="1517650" y="5918200"/>
          <p14:tracePt t="144992" x="1517650" y="5911850"/>
          <p14:tracePt t="145006" x="1517650" y="5899150"/>
          <p14:tracePt t="145064" x="0" y="0"/>
        </p14:tracePtLst>
        <p14:tracePtLst>
          <p14:tracePt t="145440" x="1695450" y="5778500"/>
          <p14:tracePt t="145552" x="0" y="0"/>
        </p14:tracePtLst>
        <p14:tracePtLst>
          <p14:tracePt t="146049" x="2279650" y="5613400"/>
          <p14:tracePt t="146065" x="2279650" y="5607050"/>
          <p14:tracePt t="146081" x="2266950" y="5607050"/>
          <p14:tracePt t="146092" x="2266950" y="5613400"/>
          <p14:tracePt t="146105" x="2247900" y="5632450"/>
          <p14:tracePt t="146122" x="2247900" y="5657850"/>
          <p14:tracePt t="146139" x="2247900" y="5695950"/>
          <p14:tracePt t="146155" x="2247900" y="5740400"/>
          <p14:tracePt t="146172" x="2266950" y="5784850"/>
          <p14:tracePt t="146179" x="2279650" y="5797550"/>
          <p14:tracePt t="146189" x="2298700" y="5816600"/>
          <p14:tracePt t="146205" x="2317750" y="5842000"/>
          <p14:tracePt t="146296" x="0" y="0"/>
        </p14:tracePtLst>
        <p14:tracePtLst>
          <p14:tracePt t="146488" x="2343150" y="5689600"/>
          <p14:tracePt t="146522" x="2343150" y="5695950"/>
          <p14:tracePt t="146528" x="2343150" y="5708650"/>
          <p14:tracePt t="146538" x="2343150" y="5721350"/>
          <p14:tracePt t="146555" x="2343150" y="5740400"/>
          <p14:tracePt t="146571" x="2343150" y="5759450"/>
          <p14:tracePt t="146588" x="2343150" y="5765800"/>
          <p14:tracePt t="146621" x="2343150" y="5772150"/>
          <p14:tracePt t="146638" x="2317750" y="5772150"/>
          <p14:tracePt t="146655" x="2254250" y="5772150"/>
          <p14:tracePt t="146671" x="2216150" y="5772150"/>
          <p14:tracePt t="146688" x="2190750" y="5772150"/>
          <p14:tracePt t="146705" x="2184400" y="5772150"/>
          <p14:tracePt t="146722" x="0" y="0"/>
        </p14:tracePtLst>
        <p14:tracePtLst>
          <p14:tracePt t="147289" x="2343150" y="5822950"/>
          <p14:tracePt t="147400" x="0" y="0"/>
        </p14:tracePtLst>
        <p14:tracePtLst>
          <p14:tracePt t="147713" x="2565400" y="5740400"/>
          <p14:tracePt t="147768" x="2565400" y="5753100"/>
          <p14:tracePt t="147776" x="2565400" y="5765800"/>
          <p14:tracePt t="147792" x="2565400" y="5772150"/>
          <p14:tracePt t="147805" x="2565400" y="5778500"/>
          <p14:tracePt t="147921" x="2571750" y="5765800"/>
          <p14:tracePt t="147928" x="2578100" y="5759450"/>
          <p14:tracePt t="147938" x="2584450" y="5753100"/>
          <p14:tracePt t="147954" x="2584450" y="5746750"/>
          <p14:tracePt t="147971" x="2597150" y="5746750"/>
          <p14:tracePt t="148064" x="2597150" y="5759450"/>
          <p14:tracePt t="148080" x="2597150" y="5772150"/>
          <p14:tracePt t="148088" x="2597150" y="5778500"/>
          <p14:tracePt t="148096" x="2597150" y="5797550"/>
          <p14:tracePt t="148104" x="2597150" y="5803900"/>
          <p14:tracePt t="148121" x="2597150" y="5810250"/>
          <p14:tracePt t="148193" x="2603500" y="5810250"/>
          <p14:tracePt t="148200" x="2609850" y="5791200"/>
          <p14:tracePt t="148210" x="2616200" y="5772150"/>
          <p14:tracePt t="148221" x="2622550" y="5759450"/>
          <p14:tracePt t="148238" x="2628900" y="5746750"/>
          <p14:tracePt t="148254" x="2628900" y="5740400"/>
          <p14:tracePt t="148304" x="2628900" y="5759450"/>
          <p14:tracePt t="148312" x="2628900" y="5791200"/>
          <p14:tracePt t="148321" x="2628900" y="5822950"/>
          <p14:tracePt t="148338" x="2628900" y="5899150"/>
          <p14:tracePt t="148354" x="2628900" y="5924550"/>
          <p14:tracePt t="148371" x="2628900" y="5930900"/>
          <p14:tracePt t="148432" x="2628900" y="5918200"/>
          <p14:tracePt t="148440" x="2628900" y="5899150"/>
          <p14:tracePt t="148448" x="2628900" y="5880100"/>
          <p14:tracePt t="148456" x="2628900" y="5867400"/>
          <p14:tracePt t="148471" x="2628900" y="5835650"/>
          <p14:tracePt t="148488" x="2628900" y="5822950"/>
          <p14:tracePt t="148570" x="2628900" y="5829300"/>
          <p14:tracePt t="148584" x="2628900" y="5835650"/>
          <p14:tracePt t="148592" x="2628900" y="5842000"/>
          <p14:tracePt t="148608" x="2628900" y="5854700"/>
          <p14:tracePt t="148621" x="2628900" y="5867400"/>
          <p14:tracePt t="148637" x="2628900" y="5899150"/>
          <p14:tracePt t="148654" x="2628900" y="5911850"/>
          <p14:tracePt t="148671" x="2628900" y="5924550"/>
          <p14:tracePt t="148714" x="2628900" y="5911850"/>
          <p14:tracePt t="148721" x="2628900" y="5899150"/>
          <p14:tracePt t="148737" x="2635250" y="5854700"/>
          <p14:tracePt t="148755" x="2641600" y="5816600"/>
          <p14:tracePt t="148772" x="2641600" y="5797550"/>
          <p14:tracePt t="148859" x="2641600" y="5810250"/>
          <p14:tracePt t="148866" x="2641600" y="5829300"/>
          <p14:tracePt t="148873" x="2641600" y="5842000"/>
          <p14:tracePt t="148887" x="2635250" y="5854700"/>
          <p14:tracePt t="148904" x="2635250" y="5861050"/>
          <p14:tracePt t="148978" x="2635250" y="5854700"/>
          <p14:tracePt t="148985" x="2635250" y="5835650"/>
          <p14:tracePt t="148993" x="2635250" y="5829300"/>
          <p14:tracePt t="149005" x="2635250" y="5810250"/>
          <p14:tracePt t="149021" x="2635250" y="5797550"/>
          <p14:tracePt t="149088" x="2635250" y="5803900"/>
          <p14:tracePt t="149097" x="2628900" y="5835650"/>
          <p14:tracePt t="149104" x="2622550" y="5861050"/>
          <p14:tracePt t="149121" x="2616200" y="5892800"/>
          <p14:tracePt t="149137" x="2616200" y="5899150"/>
          <p14:tracePt t="149194" x="2616200" y="5886450"/>
          <p14:tracePt t="149201" x="2616200" y="5867400"/>
          <p14:tracePt t="149209" x="2616200" y="5854700"/>
          <p14:tracePt t="149221" x="2616200" y="5835650"/>
          <p14:tracePt t="149237" x="2616200" y="5797550"/>
          <p14:tracePt t="149255" x="2616200" y="5772150"/>
          <p14:tracePt t="149306" x="2616200" y="5784850"/>
          <p14:tracePt t="149313" x="2616200" y="5816600"/>
          <p14:tracePt t="149322" x="2616200" y="5848350"/>
          <p14:tracePt t="149338" x="2616200" y="5880100"/>
          <p14:tracePt t="149354" x="2616200" y="5892800"/>
          <p14:tracePt t="149424" x="2616200" y="5880100"/>
          <p14:tracePt t="149432" x="2616200" y="5861050"/>
          <p14:tracePt t="149441" x="2616200" y="5842000"/>
          <p14:tracePt t="149454" x="2616200" y="5835650"/>
          <p14:tracePt t="149471" x="2616200" y="5810250"/>
          <p14:tracePt t="149487" x="2616200" y="5803900"/>
          <p14:tracePt t="149528" x="2616200" y="5822950"/>
          <p14:tracePt t="149537" x="2616200" y="5842000"/>
          <p14:tracePt t="149555" x="2616200" y="5880100"/>
          <p14:tracePt t="149571" x="2616200" y="5886450"/>
          <p14:tracePt t="149704" x="2616200" y="5880100"/>
          <p14:tracePt t="149713" x="2616200" y="5873750"/>
          <p14:tracePt t="149721" x="2616200" y="5861050"/>
          <p14:tracePt t="149737" x="2622550" y="5848350"/>
          <p14:tracePt t="149859" x="2628900" y="5861050"/>
          <p14:tracePt t="149877" x="2635250" y="5899150"/>
          <p14:tracePt t="149890" x="2635250" y="5911850"/>
          <p14:tracePt t="149904" x="2635250" y="5918200"/>
          <p14:tracePt t="149963" x="2641600" y="5918200"/>
          <p14:tracePt t="149971" x="2641600" y="5911850"/>
          <p14:tracePt t="149987" x="2641600" y="5886450"/>
          <p14:tracePt t="150005" x="2641600" y="5854700"/>
          <p14:tracePt t="150008" x="2641600" y="5848350"/>
          <p14:tracePt t="150021" x="2641600" y="5835650"/>
          <p14:tracePt t="150038" x="2641600" y="5829300"/>
          <p14:tracePt t="150360" x="0" y="0"/>
        </p14:tracePtLst>
        <p14:tracePtLst>
          <p14:tracePt t="150664" x="2540000" y="5695950"/>
          <p14:tracePt t="150703" x="2533650" y="5695950"/>
          <p14:tracePt t="150711" x="2527300" y="5695950"/>
          <p14:tracePt t="150720" x="2520950" y="5721350"/>
          <p14:tracePt t="150737" x="2520950" y="5778500"/>
          <p14:tracePt t="150754" x="2508250" y="5867400"/>
          <p14:tracePt t="150770" x="2508250" y="5905500"/>
          <p14:tracePt t="150787" x="2508250" y="5918200"/>
          <p14:tracePt t="150804" x="2508250" y="5924550"/>
          <p14:tracePt t="150865" x="2508250" y="5899150"/>
          <p14:tracePt t="150872" x="2508250" y="5880100"/>
          <p14:tracePt t="150881" x="2514600" y="5854700"/>
          <p14:tracePt t="150887" x="2520950" y="5842000"/>
          <p14:tracePt t="150903" x="2527300" y="5810250"/>
          <p14:tracePt t="150920" x="2533650" y="5797550"/>
          <p14:tracePt t="150937" x="2540000" y="5791200"/>
          <p14:tracePt t="151016" x="2540000" y="5797550"/>
          <p14:tracePt t="151024" x="2540000" y="5816600"/>
          <p14:tracePt t="151037" x="2540000" y="5848350"/>
          <p14:tracePt t="151054" x="2540000" y="5905500"/>
          <p14:tracePt t="151070" x="2540000" y="5930900"/>
          <p14:tracePt t="151136" x="2546350" y="5930900"/>
          <p14:tracePt t="151145" x="2546350" y="5918200"/>
          <p14:tracePt t="151153" x="2552700" y="5892800"/>
          <p14:tracePt t="151170" x="2559050" y="5854700"/>
          <p14:tracePt t="151187" x="2559050" y="5829300"/>
          <p14:tracePt t="151203" x="2559050" y="5822950"/>
          <p14:tracePt t="151360" x="0" y="0"/>
        </p14:tracePtLst>
        <p14:tracePtLst>
          <p14:tracePt t="151794" x="3041650" y="5937250"/>
          <p14:tracePt t="151897" x="3048000" y="5937250"/>
          <p14:tracePt t="151905" x="3067050" y="5937250"/>
          <p14:tracePt t="151920" x="3117850" y="5937250"/>
          <p14:tracePt t="151936" x="3219450" y="5937250"/>
          <p14:tracePt t="151953" x="3321050" y="5937250"/>
          <p14:tracePt t="151970" x="3422650" y="5937250"/>
          <p14:tracePt t="151986" x="3492500" y="5937250"/>
          <p14:tracePt t="152004" x="3536950" y="5937250"/>
          <p14:tracePt t="152021" x="3549650" y="5937250"/>
          <p14:tracePt t="152123" x="3524250" y="5937250"/>
          <p14:tracePt t="152131" x="3479800" y="5930900"/>
          <p14:tracePt t="152139" x="3416300" y="5911850"/>
          <p14:tracePt t="152153" x="3232150" y="5899150"/>
          <p14:tracePt t="152170" x="3041650" y="5899150"/>
          <p14:tracePt t="152186" x="2876550" y="5899150"/>
          <p14:tracePt t="152203" x="2800350" y="5899150"/>
          <p14:tracePt t="152220" x="2781300" y="5899150"/>
          <p14:tracePt t="152291" x="2787650" y="5899150"/>
          <p14:tracePt t="152298" x="2813050" y="5899150"/>
          <p14:tracePt t="152307" x="2844800" y="5899150"/>
          <p14:tracePt t="152320" x="2940050" y="5899150"/>
          <p14:tracePt t="152337" x="3105150" y="5899150"/>
          <p14:tracePt t="152354" x="3257550" y="5899150"/>
          <p14:tracePt t="152370" x="3302000" y="5899150"/>
          <p14:tracePt t="152387" x="3314700" y="5899150"/>
          <p14:tracePt t="152455" x="3308350" y="5899150"/>
          <p14:tracePt t="152464" x="3295650" y="5899150"/>
          <p14:tracePt t="152473" x="3276600" y="5899150"/>
          <p14:tracePt t="152486" x="3238500" y="5899150"/>
          <p14:tracePt t="152503" x="3016250" y="5899150"/>
          <p14:tracePt t="152520" x="2863850" y="5899150"/>
          <p14:tracePt t="152536" x="2806700" y="5899150"/>
          <p14:tracePt t="152553" x="2794000" y="5899150"/>
          <p14:tracePt t="152600" x="2813050" y="5899150"/>
          <p14:tracePt t="152608" x="2844800" y="5899150"/>
          <p14:tracePt t="152619" x="2876550" y="5899150"/>
          <p14:tracePt t="152636" x="2990850" y="5899150"/>
          <p14:tracePt t="152653" x="3117850" y="5899150"/>
          <p14:tracePt t="152669" x="3206750" y="5899150"/>
          <p14:tracePt t="152686" x="3232150" y="5899150"/>
          <p14:tracePt t="152703" x="3238500" y="5899150"/>
          <p14:tracePt t="152984" x="0" y="0"/>
        </p14:tracePtLst>
        <p14:tracePtLst>
          <p14:tracePt t="153249" x="2965450" y="5873750"/>
          <p14:tracePt t="153324" x="2971800" y="5873750"/>
          <p14:tracePt t="153334" x="2997200" y="5873750"/>
          <p14:tracePt t="153342" x="3028950" y="5873750"/>
          <p14:tracePt t="153353" x="3117850" y="5873750"/>
          <p14:tracePt t="153370" x="3238500" y="5880100"/>
          <p14:tracePt t="153386" x="3346450" y="5899150"/>
          <p14:tracePt t="153403" x="3441700" y="5911850"/>
          <p14:tracePt t="153419" x="3498850" y="5918200"/>
          <p14:tracePt t="153436" x="3530600" y="5924550"/>
          <p14:tracePt t="154338" x="0" y="0"/>
        </p14:tracePtLst>
        <p14:tracePtLst>
          <p14:tracePt t="155339" x="2933700" y="5861050"/>
          <p14:tracePt t="155545" x="2946400" y="5861050"/>
          <p14:tracePt t="155554" x="2984500" y="5861050"/>
          <p14:tracePt t="155569" x="3073400" y="5861050"/>
          <p14:tracePt t="155586" x="3187700" y="5861050"/>
          <p14:tracePt t="155603" x="3308350" y="5861050"/>
          <p14:tracePt t="155619" x="3390900" y="5861050"/>
          <p14:tracePt t="155636" x="3435350" y="5861050"/>
          <p14:tracePt t="155652" x="3441700" y="5861050"/>
          <p14:tracePt t="155720" x="3448050" y="5861050"/>
          <p14:tracePt t="156048" x="0" y="0"/>
        </p14:tracePtLst>
        <p14:tracePtLst>
          <p14:tracePt t="156592" x="2863850" y="5746750"/>
          <p14:tracePt t="156633" x="2863850" y="5740400"/>
          <p14:tracePt t="156650" x="2870200" y="5746750"/>
          <p14:tracePt t="156656" x="2889250" y="5765800"/>
          <p14:tracePt t="156668" x="2908300" y="5778500"/>
          <p14:tracePt t="156685" x="2946400" y="5816600"/>
          <p14:tracePt t="156701" x="2978150" y="5848350"/>
          <p14:tracePt t="156718" x="2990850" y="5861050"/>
          <p14:tracePt t="156841" x="2997200" y="5861050"/>
          <p14:tracePt t="156852" x="2997200" y="5854700"/>
          <p14:tracePt t="156858" x="2997200" y="5848350"/>
          <p14:tracePt t="156868" x="3003550" y="5835650"/>
          <p14:tracePt t="156885" x="3003550" y="5829300"/>
          <p14:tracePt t="157089" x="0" y="0"/>
        </p14:tracePtLst>
        <p14:tracePtLst>
          <p14:tracePt t="157800" x="3295650" y="5822950"/>
          <p14:tracePt t="157873" x="3308350" y="5822950"/>
          <p14:tracePt t="157881" x="3327400" y="5822950"/>
          <p14:tracePt t="157889" x="3352800" y="5822950"/>
          <p14:tracePt t="157901" x="3384550" y="5822950"/>
          <p14:tracePt t="157918" x="3435350" y="5822950"/>
          <p14:tracePt t="157934" x="3460750" y="5822950"/>
          <p14:tracePt t="157936" x="3467100" y="5822950"/>
          <p14:tracePt t="158193" x="0" y="0"/>
        </p14:tracePtLst>
        <p14:tracePtLst>
          <p14:tracePt t="160822" x="3206750" y="5651500"/>
          <p14:tracePt t="160836" x="3200400" y="5651500"/>
          <p14:tracePt t="160851" x="3187700" y="5651500"/>
          <p14:tracePt t="160867" x="3175000" y="5664200"/>
          <p14:tracePt t="160884" x="3155950" y="5702300"/>
          <p14:tracePt t="160900" x="3136900" y="5734050"/>
          <p14:tracePt t="160917" x="3136900" y="5759450"/>
          <p14:tracePt t="160933" x="3130550" y="5791200"/>
          <p14:tracePt t="160950" x="3130550" y="5810250"/>
          <p14:tracePt t="160967" x="3130550" y="5822950"/>
          <p14:tracePt t="160983" x="3130550" y="5842000"/>
          <p14:tracePt t="161000" x="3143250" y="5848350"/>
          <p14:tracePt t="161017" x="3168650" y="5848350"/>
          <p14:tracePt t="161033" x="3206750" y="5848350"/>
          <p14:tracePt t="161050" x="3225800" y="5848350"/>
          <p14:tracePt t="161067" x="3238500" y="5848350"/>
          <p14:tracePt t="161100" x="3238500" y="5842000"/>
          <p14:tracePt t="161117" x="3238500" y="5829300"/>
          <p14:tracePt t="161134" x="3238500" y="5822950"/>
          <p14:tracePt t="161150" x="3213100" y="5810250"/>
          <p14:tracePt t="161152" x="0" y="0"/>
        </p14:tracePtLst>
        <p14:tracePtLst>
          <p14:tracePt t="161512" x="3181350" y="5727700"/>
          <p14:tracePt t="161522" x="3162300" y="5740400"/>
          <p14:tracePt t="161533" x="3149600" y="5753100"/>
          <p14:tracePt t="161550" x="3111500" y="5784850"/>
          <p14:tracePt t="161567" x="3079750" y="5848350"/>
          <p14:tracePt t="161584" x="3079750" y="5861050"/>
          <p14:tracePt t="161600" x="3079750" y="5867400"/>
          <p14:tracePt t="161618" x="3079750" y="5873750"/>
          <p14:tracePt t="161640" x="3079750" y="5880100"/>
          <p14:tracePt t="161667" x="3086100" y="5880100"/>
          <p14:tracePt t="161674" x="3092450" y="5880100"/>
          <p14:tracePt t="161683" x="3098800" y="5880100"/>
          <p14:tracePt t="161700" x="3111500" y="5880100"/>
          <p14:tracePt t="161717" x="3124200" y="5880100"/>
          <p14:tracePt t="161733" x="3136900" y="5880100"/>
          <p14:tracePt t="161750" x="3143250" y="5880100"/>
          <p14:tracePt t="161896" x="0" y="0"/>
        </p14:tracePtLst>
        <p14:tracePtLst>
          <p14:tracePt t="162402" x="2603500" y="5549900"/>
          <p14:tracePt t="162409" x="2597150" y="5549900"/>
          <p14:tracePt t="162417" x="2584450" y="5556250"/>
          <p14:tracePt t="162433" x="2559050" y="5568950"/>
          <p14:tracePt t="162449" x="2533650" y="5588000"/>
          <p14:tracePt t="162466" x="2520950" y="5613400"/>
          <p14:tracePt t="162483" x="2501900" y="5632450"/>
          <p14:tracePt t="162499" x="2495550" y="5651500"/>
          <p14:tracePt t="162516" x="2495550" y="5676900"/>
          <p14:tracePt t="162533" x="2495550" y="5708650"/>
          <p14:tracePt t="162549" x="2495550" y="5734050"/>
          <p14:tracePt t="162566" x="2495550" y="5772150"/>
          <p14:tracePt t="162568" x="2495550" y="5791200"/>
          <p14:tracePt t="162583" x="2514600" y="5822950"/>
          <p14:tracePt t="162600" x="2546350" y="5854700"/>
          <p14:tracePt t="162617" x="2590800" y="5886450"/>
          <p14:tracePt t="162633" x="2667000" y="5905500"/>
          <p14:tracePt t="162649" x="2806700" y="5930900"/>
          <p14:tracePt t="162667" x="2959100" y="5937250"/>
          <p14:tracePt t="162683" x="3130550" y="5937250"/>
          <p14:tracePt t="162699" x="3232150" y="5937250"/>
          <p14:tracePt t="162716" x="3302000" y="5930900"/>
          <p14:tracePt t="162733" x="3346450" y="5911850"/>
          <p14:tracePt t="162749" x="3384550" y="5892800"/>
          <p14:tracePt t="162766" x="3403600" y="5873750"/>
          <p14:tracePt t="162767" x="3422650" y="5861050"/>
          <p14:tracePt t="162783" x="3435350" y="5848350"/>
          <p14:tracePt t="162799" x="3448050" y="5816600"/>
          <p14:tracePt t="162816" x="3454400" y="5797550"/>
          <p14:tracePt t="162833" x="3454400" y="5778500"/>
          <p14:tracePt t="162850" x="3454400" y="5746750"/>
          <p14:tracePt t="162866" x="3448050" y="5702300"/>
          <p14:tracePt t="162883" x="3422650" y="5664200"/>
          <p14:tracePt t="162900" x="3397250" y="5632450"/>
          <p14:tracePt t="162916" x="3359150" y="5594350"/>
          <p14:tracePt t="162933" x="3289300" y="5543550"/>
          <p14:tracePt t="162949" x="3225800" y="5505450"/>
          <p14:tracePt t="162966" x="3175000" y="5473700"/>
          <p14:tracePt t="162983" x="3124200" y="5448300"/>
          <p14:tracePt t="162984" x="3105150" y="5441950"/>
          <p14:tracePt t="162999" x="3060700" y="5441950"/>
          <p14:tracePt t="163016" x="2990850" y="5441950"/>
          <p14:tracePt t="163033" x="2889250" y="5441950"/>
          <p14:tracePt t="163049" x="2800350" y="5454650"/>
          <p14:tracePt t="163066" x="2724150" y="5473700"/>
          <p14:tracePt t="163083" x="2654300" y="5492750"/>
          <p14:tracePt t="163100" x="2609850" y="5518150"/>
          <p14:tracePt t="163117" x="2565400" y="5537200"/>
          <p14:tracePt t="163132" x="2540000" y="5556250"/>
          <p14:tracePt t="163136" x="2527300" y="5568950"/>
          <p14:tracePt t="163149" x="2520950" y="5588000"/>
          <p14:tracePt t="163167" x="2495550" y="5626100"/>
          <p14:tracePt t="163171" x="2489200" y="5638800"/>
          <p14:tracePt t="163182" x="2482850" y="5657850"/>
          <p14:tracePt t="163199" x="2463800" y="5702300"/>
          <p14:tracePt t="163216" x="2463800" y="5734050"/>
          <p14:tracePt t="163232" x="2463800" y="5753100"/>
          <p14:tracePt t="163249" x="2463800" y="5778500"/>
          <p14:tracePt t="163266" x="2470150" y="5791200"/>
          <p14:tracePt t="163283" x="2495550" y="5835650"/>
          <p14:tracePt t="163299" x="2552700" y="5873750"/>
          <p14:tracePt t="163316" x="2641600" y="5924550"/>
          <p14:tracePt t="163333" x="2794000" y="5975350"/>
          <p14:tracePt t="163336" x="2895600" y="6000750"/>
          <p14:tracePt t="163350" x="2990850" y="6007100"/>
          <p14:tracePt t="163366" x="3130550" y="6013450"/>
          <p14:tracePt t="163370" x="3181350" y="6013450"/>
          <p14:tracePt t="163383" x="3244850" y="6013450"/>
          <p14:tracePt t="163400" x="3295650" y="6013450"/>
          <p14:tracePt t="163416" x="3346450" y="6000750"/>
          <p14:tracePt t="163433" x="3384550" y="5988050"/>
          <p14:tracePt t="163449" x="3409950" y="5943600"/>
          <p14:tracePt t="163466" x="3429000" y="5899150"/>
          <p14:tracePt t="163483" x="3441700" y="5848350"/>
          <p14:tracePt t="163499" x="3441700" y="5810250"/>
          <p14:tracePt t="163516" x="3441700" y="5753100"/>
          <p14:tracePt t="163532" x="3409950" y="5702300"/>
          <p14:tracePt t="163549" x="3371850" y="5657850"/>
          <p14:tracePt t="163552" x="3346450" y="5626100"/>
          <p14:tracePt t="163566" x="3314700" y="5607050"/>
          <p14:tracePt t="163583" x="3175000" y="5518150"/>
          <p14:tracePt t="163599" x="3054350" y="5467350"/>
          <p14:tracePt t="163616" x="2908300" y="5435600"/>
          <p14:tracePt t="163632" x="2794000" y="5429250"/>
          <p14:tracePt t="163649" x="2673350" y="5429250"/>
          <p14:tracePt t="163666" x="2565400" y="5435600"/>
          <p14:tracePt t="163682" x="2495550" y="5467350"/>
          <p14:tracePt t="163699" x="2444750" y="5486400"/>
          <p14:tracePt t="163716" x="2400300" y="5511800"/>
          <p14:tracePt t="163732" x="2374900" y="5537200"/>
          <p14:tracePt t="163749" x="2362200" y="5581650"/>
          <p14:tracePt t="163766" x="2349500" y="5638800"/>
          <p14:tracePt t="163768" x="2349500" y="5664200"/>
          <p14:tracePt t="163782" x="2349500" y="5702300"/>
          <p14:tracePt t="163784" x="2349500" y="5746750"/>
          <p14:tracePt t="163799" x="2362200" y="5835650"/>
          <p14:tracePt t="163816" x="2381250" y="5905500"/>
          <p14:tracePt t="163832" x="2406650" y="5949950"/>
          <p14:tracePt t="163849" x="2451100" y="5988050"/>
          <p14:tracePt t="163866" x="2514600" y="6032500"/>
          <p14:tracePt t="163882" x="2616200" y="6070600"/>
          <p14:tracePt t="163899" x="2781300" y="6108700"/>
          <p14:tracePt t="163916" x="2940050" y="6115050"/>
          <p14:tracePt t="163932" x="3079750" y="6115050"/>
          <p14:tracePt t="163949" x="3143250" y="6076950"/>
          <p14:tracePt t="163966" x="3181350" y="6051550"/>
          <p14:tracePt t="163967" x="3194050" y="6038850"/>
          <p14:tracePt t="163982" x="3200400" y="6019800"/>
          <p14:tracePt t="163985" x="3213100" y="6000750"/>
          <p14:tracePt t="163999" x="3225800" y="5962650"/>
          <p14:tracePt t="164015" x="3232150" y="5924550"/>
          <p14:tracePt t="164032" x="3238500" y="5880100"/>
          <p14:tracePt t="164049" x="3238500" y="5842000"/>
          <p14:tracePt t="164066" x="3244850" y="5810250"/>
          <p14:tracePt t="164082" x="3244850" y="5784850"/>
          <p14:tracePt t="164099" x="3244850" y="5765800"/>
          <p14:tracePt t="164239" x="0" y="0"/>
        </p14:tracePtLst>
        <p14:tracePtLst>
          <p14:tracePt t="166540" x="2711450" y="5607050"/>
          <p14:tracePt t="166553" x="2692400" y="5607050"/>
          <p14:tracePt t="166565" x="2686050" y="5613400"/>
          <p14:tracePt t="166582" x="2673350" y="5619750"/>
          <p14:tracePt t="166586" x="2660650" y="5632450"/>
          <p14:tracePt t="166598" x="2654300" y="5645150"/>
          <p14:tracePt t="166615" x="2647950" y="5664200"/>
          <p14:tracePt t="166631" x="2635250" y="5683250"/>
          <p14:tracePt t="166648" x="2635250" y="5702300"/>
          <p14:tracePt t="166665" x="2635250" y="5746750"/>
          <p14:tracePt t="166681" x="2635250" y="5791200"/>
          <p14:tracePt t="166698" x="2667000" y="5829300"/>
          <p14:tracePt t="166715" x="2705100" y="5867400"/>
          <p14:tracePt t="166731" x="2755900" y="5899150"/>
          <p14:tracePt t="166748" x="2844800" y="5911850"/>
          <p14:tracePt t="166765" x="2933700" y="5924550"/>
          <p14:tracePt t="166781" x="3054350" y="5924550"/>
          <p14:tracePt t="166798" x="3117850" y="5924550"/>
          <p14:tracePt t="166800" x="3136900" y="5924550"/>
          <p14:tracePt t="166815" x="3155950" y="5924550"/>
          <p14:tracePt t="166831" x="3168650" y="5924550"/>
          <p14:tracePt t="166848" x="3168650" y="5918200"/>
          <p14:tracePt t="166865" x="3175000" y="5911850"/>
          <p14:tracePt t="166881" x="3181350" y="5911850"/>
          <p14:tracePt t="166993" x="0" y="0"/>
        </p14:tracePtLst>
        <p14:tracePtLst>
          <p14:tracePt t="168002" x="4051300" y="5740400"/>
          <p14:tracePt t="168049" x="4051300" y="5746750"/>
          <p14:tracePt t="168060" x="4051300" y="5759450"/>
          <p14:tracePt t="168072" x="4051300" y="5765800"/>
          <p14:tracePt t="168084" x="4051300" y="5772150"/>
          <p14:tracePt t="168185" x="4051300" y="5765800"/>
          <p14:tracePt t="168197" x="4057650" y="5746750"/>
          <p14:tracePt t="168212" x="4057650" y="5727700"/>
          <p14:tracePt t="168226" x="4057650" y="5715000"/>
          <p14:tracePt t="168236" x="4057650" y="5708650"/>
          <p14:tracePt t="168355" x="4057650" y="5715000"/>
          <p14:tracePt t="168364" x="4057650" y="5721350"/>
          <p14:tracePt t="168373" x="4057650" y="5727700"/>
          <p14:tracePt t="168385" x="4057650" y="5734050"/>
          <p14:tracePt t="168399" x="4057650" y="5740400"/>
          <p14:tracePt t="168632" x="0" y="0"/>
        </p14:tracePtLst>
        <p14:tracePtLst>
          <p14:tracePt t="169105" x="4044950" y="5708650"/>
          <p14:tracePt t="169154" x="4044950" y="5715000"/>
          <p14:tracePt t="169163" x="4044950" y="5727700"/>
          <p14:tracePt t="169178" x="4044950" y="5740400"/>
          <p14:tracePt t="169194" x="4044950" y="5753100"/>
          <p14:tracePt t="169202" x="4044950" y="5759450"/>
          <p14:tracePt t="169214" x="4044950" y="5765800"/>
          <p14:tracePt t="169231" x="4044950" y="5778500"/>
          <p14:tracePt t="169247" x="4044950" y="5791200"/>
          <p14:tracePt t="169264" x="4044950" y="5803900"/>
          <p14:tracePt t="169336" x="4051300" y="5797550"/>
          <p14:tracePt t="169354" x="4051300" y="5784850"/>
          <p14:tracePt t="169361" x="4051300" y="5778500"/>
          <p14:tracePt t="169372" x="4051300" y="5765800"/>
          <p14:tracePt t="169381" x="4051300" y="5753100"/>
          <p14:tracePt t="169398" x="4051300" y="5746750"/>
          <p14:tracePt t="169414" x="4051300" y="5740400"/>
          <p14:tracePt t="169474" x="4044950" y="5740400"/>
          <p14:tracePt t="169481" x="4032250" y="5759450"/>
          <p14:tracePt t="169497" x="4019550" y="5816600"/>
          <p14:tracePt t="169514" x="4013200" y="5873750"/>
          <p14:tracePt t="169530" x="4013200" y="5886450"/>
          <p14:tracePt t="169547" x="4013200" y="5892800"/>
          <p14:tracePt t="169618" x="4013200" y="5899150"/>
          <p14:tracePt t="169649" x="4013200" y="5892800"/>
          <p14:tracePt t="169809" x="0" y="0"/>
        </p14:tracePtLst>
        <p14:tracePtLst>
          <p14:tracePt t="170373" x="4489450" y="5581650"/>
          <p14:tracePt t="170385" x="4483100" y="5581650"/>
          <p14:tracePt t="170401" x="4476750" y="5581650"/>
          <p14:tracePt t="170414" x="4464050" y="5581650"/>
          <p14:tracePt t="170431" x="4451350" y="5588000"/>
          <p14:tracePt t="170447" x="4432300" y="5613400"/>
          <p14:tracePt t="170464" x="4413250" y="5638800"/>
          <p14:tracePt t="170480" x="4400550" y="5683250"/>
          <p14:tracePt t="170497" x="4394200" y="5727700"/>
          <p14:tracePt t="170514" x="4413250" y="5822950"/>
          <p14:tracePt t="170530" x="4451350" y="5924550"/>
          <p14:tracePt t="170547" x="4514850" y="6000750"/>
          <p14:tracePt t="170563" x="4578350" y="6064250"/>
          <p14:tracePt t="170580" x="4641850" y="6096000"/>
          <p14:tracePt t="170597" x="4699000" y="6121400"/>
          <p14:tracePt t="170614" x="4705350" y="6121400"/>
          <p14:tracePt t="170616" x="4711700" y="6121400"/>
          <p14:tracePt t="170630" x="4718050" y="6121400"/>
          <p14:tracePt t="170647" x="4724400" y="6121400"/>
          <p14:tracePt t="170664" x="4737100" y="6121400"/>
          <p14:tracePt t="170680" x="4743450" y="6121400"/>
          <p14:tracePt t="170697" x="4762500" y="6121400"/>
          <p14:tracePt t="170713" x="4775200" y="6108700"/>
          <p14:tracePt t="170714" x="0" y="0"/>
        </p14:tracePtLst>
        <p14:tracePtLst>
          <p14:tracePt t="171137" x="5746750" y="5626100"/>
          <p14:tracePt t="171144" x="5753100" y="5638800"/>
          <p14:tracePt t="171152" x="5759450" y="5651500"/>
          <p14:tracePt t="171167" x="5765800" y="5657850"/>
          <p14:tracePt t="171180" x="5765800" y="5664200"/>
          <p14:tracePt t="171196" x="5765800" y="5676900"/>
          <p14:tracePt t="171213" x="5765800" y="5708650"/>
          <p14:tracePt t="171230" x="5765800" y="5746750"/>
          <p14:tracePt t="171247" x="5759450" y="5803900"/>
          <p14:tracePt t="171263" x="5708650" y="5867400"/>
          <p14:tracePt t="171280" x="5670550" y="5899150"/>
          <p14:tracePt t="171297" x="5632450" y="5911850"/>
          <p14:tracePt t="171313" x="5613400" y="5911850"/>
          <p14:tracePt t="171330" x="5600700" y="5918200"/>
          <p14:tracePt t="171346" x="5594350" y="5918200"/>
          <p14:tracePt t="171363" x="5581650" y="5918200"/>
          <p14:tracePt t="171522" x="0" y="0"/>
        </p14:tracePtLst>
        <p14:tracePtLst>
          <p14:tracePt t="172593" x="4483100" y="5600700"/>
          <p14:tracePt t="172609" x="4476750" y="5600700"/>
          <p14:tracePt t="172625" x="4470400" y="5619750"/>
          <p14:tracePt t="172635" x="4464050" y="5632450"/>
          <p14:tracePt t="172647" x="4464050" y="5645150"/>
          <p14:tracePt t="172649" x="4464050" y="5670550"/>
          <p14:tracePt t="172664" x="4464050" y="5746750"/>
          <p14:tracePt t="172680" x="4476750" y="5835650"/>
          <p14:tracePt t="172697" x="4502150" y="5892800"/>
          <p14:tracePt t="172713" x="4533900" y="5949950"/>
          <p14:tracePt t="172730" x="4572000" y="5975350"/>
          <p14:tracePt t="172746" x="4584700" y="5981700"/>
          <p14:tracePt t="172763" x="4597400" y="5981700"/>
          <p14:tracePt t="172779" x="4616450" y="5981700"/>
          <p14:tracePt t="172796" x="4641850" y="5981700"/>
          <p14:tracePt t="172813" x="4660900" y="5949950"/>
          <p14:tracePt t="172829" x="4686300" y="5899150"/>
          <p14:tracePt t="172830" x="0" y="0"/>
        </p14:tracePtLst>
        <p14:tracePtLst>
          <p14:tracePt t="173473" x="4527550" y="5702300"/>
          <p14:tracePt t="173498" x="4514850" y="5702300"/>
          <p14:tracePt t="173507" x="4508500" y="5715000"/>
          <p14:tracePt t="173516" x="4508500" y="5727700"/>
          <p14:tracePt t="173529" x="4495800" y="5765800"/>
          <p14:tracePt t="173546" x="4489450" y="5803900"/>
          <p14:tracePt t="173562" x="4489450" y="5829300"/>
          <p14:tracePt t="173579" x="4489450" y="5854700"/>
          <p14:tracePt t="173596" x="4489450" y="5899150"/>
          <p14:tracePt t="173612" x="4508500" y="5918200"/>
          <p14:tracePt t="173629" x="4527550" y="5930900"/>
          <p14:tracePt t="173646" x="4552950" y="5943600"/>
          <p14:tracePt t="173648" x="4559300" y="5943600"/>
          <p14:tracePt t="173663" x="4578350" y="5943600"/>
          <p14:tracePt t="173679" x="4622800" y="5943600"/>
          <p14:tracePt t="173696" x="4648200" y="5937250"/>
          <p14:tracePt t="173713" x="4673600" y="5918200"/>
          <p14:tracePt t="173729" x="4686300" y="5886450"/>
          <p14:tracePt t="173746" x="4686300" y="5867400"/>
          <p14:tracePt t="173762" x="4686300" y="5842000"/>
          <p14:tracePt t="173779" x="4686300" y="5816600"/>
          <p14:tracePt t="173779" x="0" y="0"/>
        </p14:tracePtLst>
        <p14:tracePtLst>
          <p14:tracePt t="174112" x="4616450" y="5867400"/>
          <p14:tracePt t="174120" x="4591050" y="5873750"/>
          <p14:tracePt t="174129" x="4578350" y="5886450"/>
          <p14:tracePt t="174146" x="4565650" y="5892800"/>
          <p14:tracePt t="174162" x="4559300" y="5892800"/>
          <p14:tracePt t="174320" x="0" y="0"/>
        </p14:tracePtLst>
        <p14:tracePtLst>
          <p14:tracePt t="175045" x="4902200" y="5721350"/>
          <p14:tracePt t="175120" x="0" y="0"/>
        </p14:tracePtLst>
        <p14:tracePtLst>
          <p14:tracePt t="178669" x="4540250" y="5562600"/>
          <p14:tracePt t="178677" x="4540250" y="5594350"/>
          <p14:tracePt t="178695" x="4533900" y="5657850"/>
          <p14:tracePt t="178712" x="4540250" y="5797550"/>
          <p14:tracePt t="178728" x="4559300" y="5867400"/>
          <p14:tracePt t="178745" x="4584700" y="5930900"/>
          <p14:tracePt t="178761" x="4610100" y="5969000"/>
          <p14:tracePt t="178778" x="4622800" y="5988050"/>
          <p14:tracePt t="178794" x="4635500" y="5994400"/>
          <p14:tracePt t="178811" x="4667250" y="6007100"/>
          <p14:tracePt t="178827" x="4724400" y="6019800"/>
          <p14:tracePt t="178844" x="4832350" y="6032500"/>
          <p14:tracePt t="178861" x="4984750" y="6032500"/>
          <p14:tracePt t="178877" x="5162550" y="6019800"/>
          <p14:tracePt t="178894" x="5283200" y="6000750"/>
          <p14:tracePt t="178911" x="5346700" y="5969000"/>
          <p14:tracePt t="178912" x="5359400" y="5969000"/>
          <p14:tracePt t="178927" x="5372100" y="5943600"/>
          <p14:tracePt t="178944" x="5372100" y="5918200"/>
          <p14:tracePt t="178961" x="5372100" y="5880100"/>
          <p14:tracePt t="178978" x="5372100" y="5848350"/>
          <p14:tracePt t="178994" x="5365750" y="5797550"/>
          <p14:tracePt t="179010" x="5340350" y="5746750"/>
          <p14:tracePt t="179027" x="5289550" y="5670550"/>
          <p14:tracePt t="179044" x="5219700" y="5613400"/>
          <p14:tracePt t="179060" x="5143500" y="5549900"/>
          <p14:tracePt t="179077" x="5060950" y="5505450"/>
          <p14:tracePt t="179094" x="4997450" y="5480050"/>
          <p14:tracePt t="179110" x="4978400" y="5467350"/>
          <p14:tracePt t="179127" x="4959350" y="5467350"/>
          <p14:tracePt t="179144" x="4946650" y="5467350"/>
          <p14:tracePt t="179161" x="4927600" y="5473700"/>
          <p14:tracePt t="179177" x="4902200" y="5505450"/>
          <p14:tracePt t="179194" x="4876800" y="5543550"/>
          <p14:tracePt t="179211" x="4851400" y="5575300"/>
          <p14:tracePt t="179227" x="4838700" y="5613400"/>
          <p14:tracePt t="179244" x="4832350" y="5670550"/>
          <p14:tracePt t="179260" x="4826000" y="5727700"/>
          <p14:tracePt t="179277" x="4826000" y="5778500"/>
          <p14:tracePt t="179294" x="4826000" y="5829300"/>
          <p14:tracePt t="179295" x="4826000" y="5842000"/>
          <p14:tracePt t="179310" x="4826000" y="5861050"/>
          <p14:tracePt t="179327" x="4832350" y="5892800"/>
          <p14:tracePt t="179360" x="4838700" y="5899150"/>
          <p14:tracePt t="179377" x="4845050" y="5905500"/>
          <p14:tracePt t="179383" x="4845050" y="5911850"/>
          <p14:tracePt t="179394" x="4857750" y="5911850"/>
          <p14:tracePt t="179411" x="4889500" y="5911850"/>
          <p14:tracePt t="179428" x="4933950" y="5911850"/>
          <p14:tracePt t="179444" x="4997450" y="5911850"/>
          <p14:tracePt t="179461" x="5067300" y="5905500"/>
          <p14:tracePt t="179463" x="5086350" y="5899150"/>
          <p14:tracePt t="179477" x="5124450" y="5886450"/>
          <p14:tracePt t="179494" x="5156200" y="5873750"/>
          <p14:tracePt t="179497" x="5168900" y="5867400"/>
          <p14:tracePt t="179510" x="5181600" y="5854700"/>
          <p14:tracePt t="179527" x="5207000" y="5822950"/>
          <p14:tracePt t="179544" x="5213350" y="5791200"/>
          <p14:tracePt t="179560" x="5213350" y="5746750"/>
          <p14:tracePt t="179577" x="5200650" y="5689600"/>
          <p14:tracePt t="179593" x="5168900" y="5626100"/>
          <p14:tracePt t="179610" x="5130800" y="5588000"/>
          <p14:tracePt t="179627" x="5086350" y="5556250"/>
          <p14:tracePt t="179644" x="5048250" y="5543550"/>
          <p14:tracePt t="179661" x="5029200" y="5543550"/>
          <p14:tracePt t="179663" x="5016500" y="5543550"/>
          <p14:tracePt t="179677" x="5003800" y="5543550"/>
          <p14:tracePt t="179694" x="4959350" y="5556250"/>
          <p14:tracePt t="179697" x="4940300" y="5568950"/>
          <p14:tracePt t="179710" x="4914900" y="5600700"/>
          <p14:tracePt t="179727" x="4832350" y="5695950"/>
          <p14:tracePt t="179744" x="4800600" y="5759450"/>
          <p14:tracePt t="179760" x="4781550" y="5810250"/>
          <p14:tracePt t="179777" x="4775200" y="5848350"/>
          <p14:tracePt t="179794" x="4775200" y="5892800"/>
          <p14:tracePt t="179810" x="4787900" y="5930900"/>
          <p14:tracePt t="179827" x="4800600" y="5943600"/>
          <p14:tracePt t="179843" x="4806950" y="5949950"/>
          <p14:tracePt t="179860" x="4819650" y="5949950"/>
          <p14:tracePt t="179877" x="4832350" y="5949950"/>
          <p14:tracePt t="179898" x="4838700" y="5949950"/>
          <p14:tracePt t="179910" x="4845050" y="5949950"/>
          <p14:tracePt t="179911" x="0" y="0"/>
        </p14:tracePtLst>
        <p14:tracePtLst>
          <p14:tracePt t="180353" x="3155950" y="5499100"/>
          <p14:tracePt t="180369" x="3149600" y="5499100"/>
          <p14:tracePt t="180378" x="3143250" y="5499100"/>
          <p14:tracePt t="180393" x="3130550" y="5511800"/>
          <p14:tracePt t="180410" x="3111500" y="5556250"/>
          <p14:tracePt t="180427" x="3086100" y="5619750"/>
          <p14:tracePt t="180444" x="3079750" y="5676900"/>
          <p14:tracePt t="180461" x="3079750" y="5721350"/>
          <p14:tracePt t="180477" x="3079750" y="5759450"/>
          <p14:tracePt t="180494" x="3079750" y="5797550"/>
          <p14:tracePt t="180510" x="3111500" y="5835650"/>
          <p14:tracePt t="180512" x="3130550" y="5854700"/>
          <p14:tracePt t="180527" x="3175000" y="5892800"/>
          <p14:tracePt t="180543" x="3225800" y="5911850"/>
          <p14:tracePt t="180560" x="3251200" y="5911850"/>
          <p14:tracePt t="180577" x="3295650" y="5911850"/>
          <p14:tracePt t="180593" x="3321050" y="5848350"/>
          <p14:tracePt t="180610" x="3352800" y="5746750"/>
          <p14:tracePt t="180627" x="3359150" y="5670550"/>
          <p14:tracePt t="180643" x="3359150" y="5594350"/>
          <p14:tracePt t="180660" x="3359150" y="5556250"/>
          <p14:tracePt t="180677" x="3359150" y="5530850"/>
          <p14:tracePt t="180713" x="3352800" y="5524500"/>
          <p14:tracePt t="180731" x="3346450" y="5524500"/>
          <p14:tracePt t="180737" x="3346450" y="5543550"/>
          <p14:tracePt t="180744" x="3340100" y="5562600"/>
          <p14:tracePt t="180760" x="3314700" y="5638800"/>
          <p14:tracePt t="180777" x="3302000" y="5702300"/>
          <p14:tracePt t="180793" x="3302000" y="5740400"/>
          <p14:tracePt t="180810" x="3302000" y="5753100"/>
          <p14:tracePt t="180827" x="3302000" y="5765800"/>
          <p14:tracePt t="181000" x="0" y="0"/>
        </p14:tracePtLst>
        <p14:tracePtLst>
          <p14:tracePt t="181352" x="4546600" y="5429250"/>
          <p14:tracePt t="181369" x="4540250" y="5441950"/>
          <p14:tracePt t="181376" x="4540250" y="5448300"/>
          <p14:tracePt t="181383" x="4533900" y="5480050"/>
          <p14:tracePt t="181393" x="4527550" y="5518150"/>
          <p14:tracePt t="181410" x="4527550" y="5613400"/>
          <p14:tracePt t="181427" x="4514850" y="5759450"/>
          <p14:tracePt t="181443" x="4514850" y="5918200"/>
          <p14:tracePt t="181460" x="4533900" y="6057900"/>
          <p14:tracePt t="181477" x="4572000" y="6134100"/>
          <p14:tracePt t="181479" x="4584700" y="6146800"/>
          <p14:tracePt t="181493" x="4610100" y="6159500"/>
          <p14:tracePt t="181510" x="4667250" y="6178550"/>
          <p14:tracePt t="181526" x="4724400" y="6178550"/>
          <p14:tracePt t="181528" x="4762500" y="6165850"/>
          <p14:tracePt t="181543" x="4826000" y="6115050"/>
          <p14:tracePt t="181560" x="4883150" y="6026150"/>
          <p14:tracePt t="181576" x="4902200" y="5969000"/>
          <p14:tracePt t="181593" x="4908550" y="5930900"/>
          <p14:tracePt t="181610" x="4908550" y="5918200"/>
          <p14:tracePt t="181626" x="4908550" y="5905500"/>
          <p14:tracePt t="181688" x="0" y="0"/>
        </p14:tracePtLst>
        <p14:tracePtLst>
          <p14:tracePt t="183784" x="5702300" y="5854700"/>
          <p14:tracePt t="183824" x="5702300" y="5848350"/>
          <p14:tracePt t="183833" x="5715000" y="5848350"/>
          <p14:tracePt t="183842" x="5746750" y="5861050"/>
          <p14:tracePt t="183859" x="5867400" y="5886450"/>
          <p14:tracePt t="183875" x="6038850" y="5911850"/>
          <p14:tracePt t="183892" x="6191250" y="5918200"/>
          <p14:tracePt t="183909" x="6299200" y="5918200"/>
          <p14:tracePt t="183926" x="6343650" y="5918200"/>
          <p14:tracePt t="183928" x="6350000" y="5918200"/>
          <p14:tracePt t="183943" x="6362700" y="5911850"/>
          <p14:tracePt t="183959" x="6369050" y="5911850"/>
          <p14:tracePt t="183976" x="6369050" y="5886450"/>
          <p14:tracePt t="183993" x="6369050" y="5861050"/>
          <p14:tracePt t="184009" x="6343650" y="5816600"/>
          <p14:tracePt t="184025" x="6299200" y="5778500"/>
          <p14:tracePt t="184042" x="6242050" y="5734050"/>
          <p14:tracePt t="184059" x="6178550" y="5695950"/>
          <p14:tracePt t="184075" x="6127750" y="5657850"/>
          <p14:tracePt t="184092" x="6089650" y="5645150"/>
          <p14:tracePt t="184109" x="6076950" y="5638800"/>
          <p14:tracePt t="184125" x="6064250" y="5638800"/>
          <p14:tracePt t="184142" x="6038850" y="5638800"/>
          <p14:tracePt t="184159" x="5994400" y="5645150"/>
          <p14:tracePt t="184176" x="5969000" y="5651500"/>
          <p14:tracePt t="184192" x="5930900" y="5676900"/>
          <p14:tracePt t="184209" x="5911850" y="5702300"/>
          <p14:tracePt t="184226" x="5892800" y="5727700"/>
          <p14:tracePt t="184242" x="5880100" y="5772150"/>
          <p14:tracePt t="184259" x="5880100" y="5810250"/>
          <p14:tracePt t="184276" x="5880100" y="5848350"/>
          <p14:tracePt t="184292" x="5880100" y="5867400"/>
          <p14:tracePt t="184309" x="5880100" y="5886450"/>
          <p14:tracePt t="184325" x="5892800" y="5899150"/>
          <p14:tracePt t="184342" x="5930900" y="5918200"/>
          <p14:tracePt t="184359" x="5988050" y="5930900"/>
          <p14:tracePt t="184375" x="6051550" y="5943600"/>
          <p14:tracePt t="184392" x="6089650" y="5943600"/>
          <p14:tracePt t="184409" x="6121400" y="5937250"/>
          <p14:tracePt t="184426" x="6140450" y="5924550"/>
          <p14:tracePt t="184442" x="6140450" y="5911850"/>
          <p14:tracePt t="184459" x="6140450" y="5892800"/>
          <p14:tracePt t="184476" x="6140450" y="5880100"/>
          <p14:tracePt t="184493" x="6140450" y="5867400"/>
          <p14:tracePt t="185041" x="0" y="0"/>
        </p14:tracePtLst>
        <p14:tracePtLst>
          <p14:tracePt t="186217" x="254000" y="5759450"/>
          <p14:tracePt t="186281" x="260350" y="5759450"/>
          <p14:tracePt t="186290" x="285750" y="5759450"/>
          <p14:tracePt t="186299" x="330200" y="5765800"/>
          <p14:tracePt t="186308" x="374650" y="5778500"/>
          <p14:tracePt t="186325" x="558800" y="5803900"/>
          <p14:tracePt t="186328" x="692150" y="5829300"/>
          <p14:tracePt t="186342" x="920750" y="5867400"/>
          <p14:tracePt t="186344" x="1257300" y="5930900"/>
          <p14:tracePt t="186358" x="1638300" y="6007100"/>
          <p14:tracePt t="186375" x="2952750" y="6273800"/>
          <p14:tracePt t="186391" x="3810000" y="6381750"/>
          <p14:tracePt t="186408" x="4514850" y="6438900"/>
          <p14:tracePt t="186425" x="4927600" y="6451600"/>
          <p14:tracePt t="186442" x="5130800" y="6451600"/>
          <p14:tracePt t="186459" x="5264150" y="6451600"/>
          <p14:tracePt t="186475" x="5384800" y="6451600"/>
          <p14:tracePt t="186479" x="5454650" y="6451600"/>
          <p14:tracePt t="186492" x="5530850" y="6451600"/>
          <p14:tracePt t="186509" x="5689600" y="6451600"/>
          <p14:tracePt t="186512" x="5772150" y="6451600"/>
          <p14:tracePt t="186525" x="5867400" y="6451600"/>
          <p14:tracePt t="186541" x="6045200" y="6451600"/>
          <p14:tracePt t="186544" x="6153150" y="6451600"/>
          <p14:tracePt t="186558" x="6254750" y="6451600"/>
          <p14:tracePt t="186575" x="6553200" y="6451600"/>
          <p14:tracePt t="186591" x="6699250" y="6451600"/>
          <p14:tracePt t="186608" x="6756400" y="6451600"/>
          <p14:tracePt t="186625" x="6775450" y="6451600"/>
          <p14:tracePt t="186641" x="6788150" y="6451600"/>
          <p14:tracePt t="186658" x="6819900" y="6451600"/>
          <p14:tracePt t="186675" x="6832600" y="6432550"/>
          <p14:tracePt t="186693" x="6858000" y="6413500"/>
          <p14:tracePt t="186709" x="6870700" y="6400800"/>
          <p14:tracePt t="186712" x="6877050" y="6388100"/>
          <p14:tracePt t="186725" x="6883400" y="6388100"/>
          <p14:tracePt t="186742" x="6883400" y="6369050"/>
          <p14:tracePt t="186759" x="6883400" y="6337300"/>
          <p14:tracePt t="186761" x="6883400" y="6324600"/>
          <p14:tracePt t="186775" x="6883400" y="6305550"/>
          <p14:tracePt t="186791" x="6870700" y="6248400"/>
          <p14:tracePt t="186808" x="6851650" y="6216650"/>
          <p14:tracePt t="186825" x="6845300" y="6203950"/>
          <p14:tracePt t="186842" x="6838950" y="6197600"/>
          <p14:tracePt t="186858" x="6838950" y="6191250"/>
          <p14:tracePt t="186875" x="6832600" y="6191250"/>
          <p14:tracePt t="186891" x="6832600" y="6184900"/>
          <p14:tracePt t="186908" x="6807200" y="6172200"/>
          <p14:tracePt t="186925" x="6794500" y="6159500"/>
          <p14:tracePt t="186928" x="6788150" y="6159500"/>
          <p14:tracePt t="186942" x="6775450" y="6153150"/>
          <p14:tracePt t="186945" x="6769100" y="6153150"/>
          <p14:tracePt t="186959" x="6756400" y="6153150"/>
          <p14:tracePt t="186975" x="6743700" y="6153150"/>
          <p14:tracePt t="186992" x="6692900" y="6140450"/>
          <p14:tracePt t="187009" x="6661150" y="6140450"/>
          <p14:tracePt t="187025" x="6604000" y="6140450"/>
          <p14:tracePt t="187041" x="6527800" y="6140450"/>
          <p14:tracePt t="187059" x="6413500" y="6140450"/>
          <p14:tracePt t="187075" x="6254750" y="6121400"/>
          <p14:tracePt t="187091" x="6057900" y="6089650"/>
          <p14:tracePt t="187108" x="5816600" y="6038850"/>
          <p14:tracePt t="187112" x="5689600" y="6019800"/>
          <p14:tracePt t="187124" x="5562600" y="5994400"/>
          <p14:tracePt t="187141" x="5295900" y="5943600"/>
          <p14:tracePt t="187158" x="5067300" y="5905500"/>
          <p14:tracePt t="187160" x="4972050" y="5886450"/>
          <p14:tracePt t="187174" x="4889500" y="5880100"/>
          <p14:tracePt t="187193" x="4641850" y="5880100"/>
          <p14:tracePt t="187208" x="4476750" y="5880100"/>
          <p14:tracePt t="187225" x="4298950" y="5880100"/>
          <p14:tracePt t="187241" x="4095750" y="5880100"/>
          <p14:tracePt t="187258" x="3886200" y="5880100"/>
          <p14:tracePt t="187275" x="3663950" y="5880100"/>
          <p14:tracePt t="187291" x="3422650" y="5880100"/>
          <p14:tracePt t="187308" x="3200400" y="5880100"/>
          <p14:tracePt t="187324" x="3016250" y="5880100"/>
          <p14:tracePt t="187341" x="2857500" y="5880100"/>
          <p14:tracePt t="187358" x="2730500" y="5880100"/>
          <p14:tracePt t="187359" x="2660650" y="5880100"/>
          <p14:tracePt t="187374" x="2590800" y="5873750"/>
          <p14:tracePt t="187391" x="2406650" y="5842000"/>
          <p14:tracePt t="187408" x="2305050" y="5829300"/>
          <p14:tracePt t="187424" x="2190750" y="5829300"/>
          <p14:tracePt t="187441" x="2070100" y="5829300"/>
          <p14:tracePt t="187458" x="1943100" y="5829300"/>
          <p14:tracePt t="187474" x="1797050" y="5829300"/>
          <p14:tracePt t="187491" x="1638300" y="5816600"/>
          <p14:tracePt t="187507" x="1441450" y="5778500"/>
          <p14:tracePt t="187525" x="1219200" y="5746750"/>
          <p14:tracePt t="187541" x="990600" y="5715000"/>
          <p14:tracePt t="187557" x="787400" y="5683250"/>
          <p14:tracePt t="187574" x="628650" y="5657850"/>
          <p14:tracePt t="187575" x="571500" y="5638800"/>
          <p14:tracePt t="187591" x="501650" y="5632450"/>
          <p14:tracePt t="187607" x="444500" y="5632450"/>
          <p14:tracePt t="187624" x="406400" y="5632450"/>
          <p14:tracePt t="187641" x="361950" y="5632450"/>
          <p14:tracePt t="187657" x="323850" y="5632450"/>
          <p14:tracePt t="187674" x="304800" y="5632450"/>
          <p14:tracePt t="187691" x="298450" y="5632450"/>
          <p14:tracePt t="187848" x="292100" y="5626100"/>
          <p14:tracePt t="187871" x="298450" y="5626100"/>
          <p14:tracePt t="187880" x="317500" y="5626100"/>
          <p14:tracePt t="187891" x="342900" y="5626100"/>
          <p14:tracePt t="187907" x="387350" y="5626100"/>
          <p14:tracePt t="187924" x="463550" y="5626100"/>
          <p14:tracePt t="187941" x="590550" y="5632450"/>
          <p14:tracePt t="187958" x="762000" y="5657850"/>
          <p14:tracePt t="187974" x="977900" y="5689600"/>
          <p14:tracePt t="187977" x="1117600" y="5702300"/>
          <p14:tracePt t="187991" x="1485900" y="5715000"/>
          <p14:tracePt t="188007" x="1885950" y="5727700"/>
          <p14:tracePt t="188024" x="2298700" y="5740400"/>
          <p14:tracePt t="188041" x="2622550" y="5740400"/>
          <p14:tracePt t="188057" x="2889250" y="5740400"/>
          <p14:tracePt t="188074" x="3079750" y="5740400"/>
          <p14:tracePt t="188091" x="3251200" y="5740400"/>
          <p14:tracePt t="188107" x="3460750" y="5753100"/>
          <p14:tracePt t="188124" x="3689350" y="5791200"/>
          <p14:tracePt t="188141" x="3981450" y="5810250"/>
          <p14:tracePt t="188157" x="4305300" y="5810250"/>
          <p14:tracePt t="188174" x="4654550" y="5810250"/>
          <p14:tracePt t="188175" x="4826000" y="5810250"/>
          <p14:tracePt t="188191" x="5111750" y="5810250"/>
          <p14:tracePt t="188207" x="5372100" y="5810250"/>
          <p14:tracePt t="188224" x="5562600" y="5810250"/>
          <p14:tracePt t="188241" x="5670550" y="5810250"/>
          <p14:tracePt t="188258" x="5708650" y="5810250"/>
          <p14:tracePt t="188275" x="5740400" y="5810250"/>
          <p14:tracePt t="188291" x="5765800" y="5810250"/>
          <p14:tracePt t="188308" x="5791200" y="5810250"/>
          <p14:tracePt t="188324" x="5816600" y="5810250"/>
          <p14:tracePt t="188340" x="5835650" y="5810250"/>
          <p14:tracePt t="188357" x="5848350" y="5810250"/>
          <p14:tracePt t="188374" x="5861050" y="5810250"/>
          <p14:tracePt t="188391" x="5892800" y="5810250"/>
          <p14:tracePt t="188407" x="5930900" y="5810250"/>
          <p14:tracePt t="188424" x="5975350" y="5810250"/>
          <p14:tracePt t="188441" x="6007100" y="5810250"/>
          <p14:tracePt t="188458" x="6038850" y="5810250"/>
          <p14:tracePt t="188474" x="6076950" y="5810250"/>
          <p14:tracePt t="188491" x="6108700" y="5810250"/>
          <p14:tracePt t="188508" x="6153150" y="5810250"/>
          <p14:tracePt t="188524" x="6197600" y="5810250"/>
          <p14:tracePt t="188527" x="6210300" y="5810250"/>
          <p14:tracePt t="188541" x="6229350" y="5810250"/>
          <p14:tracePt t="188792" x="6223000" y="5810250"/>
          <p14:tracePt t="188800" x="6191250" y="5810250"/>
          <p14:tracePt t="188808" x="6134100" y="5810250"/>
          <p14:tracePt t="188824" x="5943600" y="5810250"/>
          <p14:tracePt t="188841" x="5683250" y="5810250"/>
          <p14:tracePt t="188857" x="5314950" y="5810250"/>
          <p14:tracePt t="188874" x="4946650" y="5810250"/>
          <p14:tracePt t="188891" x="4622800" y="5810250"/>
          <p14:tracePt t="188907" x="4375150" y="5810250"/>
          <p14:tracePt t="188924" x="4133850" y="5810250"/>
          <p14:tracePt t="188940" x="3829050" y="5810250"/>
          <p14:tracePt t="188958" x="3384550" y="5778500"/>
          <p14:tracePt t="188961" x="3136900" y="5740400"/>
          <p14:tracePt t="188974" x="2863850" y="5689600"/>
          <p14:tracePt t="188991" x="2127250" y="5556250"/>
          <p14:tracePt t="189007" x="1835150" y="5492750"/>
          <p14:tracePt t="189024" x="1651000" y="5473700"/>
          <p14:tracePt t="189040" x="1524000" y="5473700"/>
          <p14:tracePt t="189057" x="1397000" y="5473700"/>
          <p14:tracePt t="189074" x="1282700" y="5473700"/>
          <p14:tracePt t="189091" x="1155700" y="5473700"/>
          <p14:tracePt t="189107" x="1060450" y="5473700"/>
          <p14:tracePt t="189124" x="971550" y="5473700"/>
          <p14:tracePt t="189140" x="895350" y="5473700"/>
          <p14:tracePt t="189157" x="857250" y="5473700"/>
          <p14:tracePt t="189163" x="838200" y="5473700"/>
          <p14:tracePt t="189174" x="819150" y="5473700"/>
          <p14:tracePt t="189190" x="781050" y="5473700"/>
          <p14:tracePt t="189192" x="736600" y="5480050"/>
          <p14:tracePt t="189208" x="660400" y="5480050"/>
          <p14:tracePt t="189224" x="533400" y="5480050"/>
          <p14:tracePt t="189241" x="387350" y="5480050"/>
          <p14:tracePt t="189258" x="292100" y="5480050"/>
          <p14:tracePt t="189274" x="241300" y="5480050"/>
          <p14:tracePt t="189291" x="234950" y="5480050"/>
          <p14:tracePt t="189392" x="228600" y="5486400"/>
          <p14:tracePt t="189408" x="228600" y="5499100"/>
          <p14:tracePt t="189424" x="241300" y="5505450"/>
          <p14:tracePt t="189432" x="247650" y="5505450"/>
          <p14:tracePt t="189440" x="254000" y="5511800"/>
          <p14:tracePt t="189457" x="260350" y="5518150"/>
          <p14:tracePt t="189544" x="260350" y="5524500"/>
          <p14:tracePt t="189560" x="260350" y="5530850"/>
          <p14:tracePt t="189624" x="260350" y="5537200"/>
          <p14:tracePt t="189640" x="260350" y="5543550"/>
          <p14:tracePt t="189648" x="260350" y="5556250"/>
          <p14:tracePt t="189667" x="260350" y="5568950"/>
          <p14:tracePt t="189682" x="260350" y="5575300"/>
          <p14:tracePt t="189833" x="260350" y="5581650"/>
          <p14:tracePt t="189855" x="279400" y="5588000"/>
          <p14:tracePt t="189864" x="285750" y="5594350"/>
          <p14:tracePt t="189873" x="304800" y="5594350"/>
          <p14:tracePt t="189890" x="349250" y="5600700"/>
          <p14:tracePt t="189907" x="450850" y="5626100"/>
          <p14:tracePt t="189923" x="628650" y="5645150"/>
          <p14:tracePt t="189940" x="838200" y="5645150"/>
          <p14:tracePt t="189957" x="1155700" y="5645150"/>
          <p14:tracePt t="189974" x="1511300" y="5657850"/>
          <p14:tracePt t="189975" x="1689100" y="5664200"/>
          <p14:tracePt t="189990" x="1841500" y="5664200"/>
          <p14:tracePt t="190007" x="2571750" y="5784850"/>
          <p14:tracePt t="190024" x="3060700" y="5835650"/>
          <p14:tracePt t="190040" x="3581400" y="5918200"/>
          <p14:tracePt t="190057" x="4025900" y="5956300"/>
          <p14:tracePt t="190073" x="4419600" y="5956300"/>
          <p14:tracePt t="190090" x="4724400" y="5956300"/>
          <p14:tracePt t="190107" x="4933950" y="5956300"/>
          <p14:tracePt t="190123" x="5080000" y="5956300"/>
          <p14:tracePt t="190140" x="5143500" y="5956300"/>
          <p14:tracePt t="190157" x="5200650" y="5956300"/>
          <p14:tracePt t="190173" x="5289550" y="5956300"/>
          <p14:tracePt t="190190" x="5403850" y="5956300"/>
          <p14:tracePt t="190191" x="5467350" y="5956300"/>
          <p14:tracePt t="190207" x="5594350" y="5956300"/>
          <p14:tracePt t="190223" x="5715000" y="5956300"/>
          <p14:tracePt t="190240" x="5784850" y="5956300"/>
          <p14:tracePt t="190257" x="5842000" y="5956300"/>
          <p14:tracePt t="190274" x="5892800" y="5956300"/>
          <p14:tracePt t="190290" x="5924550" y="5956300"/>
          <p14:tracePt t="190307" x="5943600" y="5956300"/>
          <p14:tracePt t="190323" x="5956300" y="5956300"/>
          <p14:tracePt t="190340" x="5962650" y="5956300"/>
          <p14:tracePt t="190357" x="5969000" y="5956300"/>
          <p14:tracePt t="190373" x="5975350" y="5956300"/>
          <p14:tracePt t="190390" x="5981700" y="5956300"/>
          <p14:tracePt t="190407" x="6007100" y="5956300"/>
          <p14:tracePt t="190423" x="6013450" y="5956300"/>
          <p14:tracePt t="190440" x="6026150" y="5956300"/>
          <p14:tracePt t="190720" x="6038850" y="5956300"/>
          <p14:tracePt t="190736" x="6038850" y="5943600"/>
          <p14:tracePt t="190744" x="6038850" y="5937250"/>
          <p14:tracePt t="190756" x="6038850" y="5918200"/>
          <p14:tracePt t="190773" x="6038850" y="5899150"/>
          <p14:tracePt t="190790" x="6051550" y="5867400"/>
          <p14:tracePt t="190792" x="6057900" y="5861050"/>
          <p14:tracePt t="190807" x="6057900" y="5854700"/>
          <p14:tracePt t="190823" x="6070600" y="5842000"/>
          <p14:tracePt t="190840" x="6070600" y="5835650"/>
          <p14:tracePt t="191111" x="6064250" y="5835650"/>
          <p14:tracePt t="191119" x="6057900" y="5835650"/>
          <p14:tracePt t="191127" x="6038850" y="5835650"/>
          <p14:tracePt t="191140" x="6013450" y="5835650"/>
          <p14:tracePt t="191156" x="5949950" y="5842000"/>
          <p14:tracePt t="191173" x="5848350" y="5842000"/>
          <p14:tracePt t="191190" x="5702300" y="5842000"/>
          <p14:tracePt t="191207" x="5537200" y="5842000"/>
          <p14:tracePt t="191208" x="5441950" y="5842000"/>
          <p14:tracePt t="191223" x="5232400" y="5842000"/>
          <p14:tracePt t="191240" x="5041900" y="5842000"/>
          <p14:tracePt t="191257" x="4883150" y="5842000"/>
          <p14:tracePt t="191273" x="4737100" y="5842000"/>
          <p14:tracePt t="191290" x="4597400" y="5842000"/>
          <p14:tracePt t="191306" x="4476750" y="5842000"/>
          <p14:tracePt t="191323" x="4343400" y="5842000"/>
          <p14:tracePt t="191340" x="4216400" y="5842000"/>
          <p14:tracePt t="191356" x="4095750" y="5842000"/>
          <p14:tracePt t="191373" x="3981450" y="5842000"/>
          <p14:tracePt t="191390" x="3873500" y="5842000"/>
          <p14:tracePt t="191406" x="3765550" y="5842000"/>
          <p14:tracePt t="191423" x="3594100" y="5822950"/>
          <p14:tracePt t="191440" x="3505200" y="5810250"/>
          <p14:tracePt t="191457" x="3448050" y="5810250"/>
          <p14:tracePt t="191473" x="3397250" y="5810250"/>
          <p14:tracePt t="191490" x="3352800" y="5810250"/>
          <p14:tracePt t="191506" x="3302000" y="5810250"/>
          <p14:tracePt t="191523" x="3232150" y="5810250"/>
          <p14:tracePt t="191540" x="3143250" y="5810250"/>
          <p14:tracePt t="191556" x="3060700" y="5810250"/>
          <p14:tracePt t="191573" x="2971800" y="5810250"/>
          <p14:tracePt t="191590" x="2863850" y="5803900"/>
          <p14:tracePt t="191592" x="2800350" y="5791200"/>
          <p14:tracePt t="191606" x="2730500" y="5778500"/>
          <p14:tracePt t="191623" x="2520950" y="5772150"/>
          <p14:tracePt t="191639" x="2374900" y="5772150"/>
          <p14:tracePt t="191656" x="2235200" y="5772150"/>
          <p14:tracePt t="191673" x="2089150" y="5772150"/>
          <p14:tracePt t="191689" x="1962150" y="5772150"/>
          <p14:tracePt t="191706" x="1860550" y="5772150"/>
          <p14:tracePt t="191723" x="1758950" y="5772150"/>
          <p14:tracePt t="191740" x="1651000" y="5772150"/>
          <p14:tracePt t="191756" x="1543050" y="5772150"/>
          <p14:tracePt t="191759" x="1498600" y="5772150"/>
          <p14:tracePt t="191773" x="1454150" y="5772150"/>
          <p14:tracePt t="191790" x="1409700" y="5772150"/>
          <p14:tracePt t="191792" x="1384300" y="5772150"/>
          <p14:tracePt t="191806" x="1365250" y="5772150"/>
          <p14:tracePt t="191823" x="1295400" y="5772150"/>
          <p14:tracePt t="191840" x="1250950" y="5772150"/>
          <p14:tracePt t="191856" x="1200150" y="5772150"/>
          <p14:tracePt t="191873" x="1168400" y="5772150"/>
          <p14:tracePt t="191889" x="1149350" y="5772150"/>
          <p14:tracePt t="191906" x="1136650" y="5772150"/>
          <p14:tracePt t="191923" x="1130300" y="5772150"/>
          <p14:tracePt t="191939" x="1111250" y="5772150"/>
          <p14:tracePt t="191956" x="1079500" y="5772150"/>
          <p14:tracePt t="191973" x="1060450" y="5772150"/>
          <p14:tracePt t="191990" x="1028700" y="5772150"/>
          <p14:tracePt t="192006" x="958850" y="5791200"/>
          <p14:tracePt t="192008" x="939800" y="5791200"/>
          <p14:tracePt t="192024" x="850900" y="5791200"/>
          <p14:tracePt t="192040" x="755650" y="5791200"/>
          <p14:tracePt t="192057" x="692150" y="5791200"/>
          <p14:tracePt t="192073" x="666750" y="5791200"/>
          <p14:tracePt t="192090" x="660400" y="5791200"/>
          <p14:tracePt t="192617" x="654050" y="5791200"/>
          <p14:tracePt t="192632" x="647700" y="5791200"/>
          <p14:tracePt t="192640" x="641350" y="5791200"/>
          <p14:tracePt t="192648" x="635000" y="5791200"/>
          <p14:tracePt t="192665" x="622300" y="5791200"/>
          <p14:tracePt t="192682" x="615950" y="5791200"/>
          <p14:tracePt t="192689" x="609600" y="5791200"/>
          <p14:tracePt t="192706" x="603250" y="5791200"/>
          <p14:tracePt t="192736" x="596900" y="5791200"/>
          <p14:tracePt t="192744" x="590550" y="5791200"/>
          <p14:tracePt t="192760" x="584200" y="5791200"/>
          <p14:tracePt t="192772" x="577850" y="5791200"/>
          <p14:tracePt t="192789" x="546100" y="5791200"/>
          <p14:tracePt t="192806" x="501650" y="5791200"/>
          <p14:tracePt t="192807" x="476250" y="5791200"/>
          <p14:tracePt t="192822" x="457200" y="5791200"/>
          <p14:tracePt t="192824" x="431800" y="5791200"/>
          <p14:tracePt t="192839" x="425450" y="5791200"/>
          <p14:tracePt t="193080" x="425450" y="5784850"/>
          <p14:tracePt t="193088" x="444500" y="5784850"/>
          <p14:tracePt t="193096" x="476250" y="5784850"/>
          <p14:tracePt t="193105" x="539750" y="5784850"/>
          <p14:tracePt t="193122" x="749300" y="5784850"/>
          <p14:tracePt t="193139" x="1054100" y="5784850"/>
          <p14:tracePt t="193156" x="1485900" y="5784850"/>
          <p14:tracePt t="193172" x="2000250" y="5784850"/>
          <p14:tracePt t="193189" x="2476500" y="5784850"/>
          <p14:tracePt t="193206" x="2933700" y="5784850"/>
          <p14:tracePt t="193208" x="3149600" y="5784850"/>
          <p14:tracePt t="193223" x="3581400" y="5784850"/>
          <p14:tracePt t="193240" x="4013200" y="5784850"/>
          <p14:tracePt t="193256" x="4489450" y="5784850"/>
          <p14:tracePt t="193273" x="5003800" y="5784850"/>
          <p14:tracePt t="193290" x="5461000" y="5784850"/>
          <p14:tracePt t="193306" x="5784850" y="5784850"/>
          <p14:tracePt t="193323" x="5937250" y="5784850"/>
          <p14:tracePt t="193339" x="5975350" y="5784850"/>
          <p14:tracePt t="193356" x="5988050" y="5784850"/>
          <p14:tracePt t="193572" x="5975350" y="5784850"/>
          <p14:tracePt t="193587" x="5899150" y="5784850"/>
          <p14:tracePt t="193601" x="5753100" y="5784850"/>
          <p14:tracePt t="193611" x="5619750" y="5784850"/>
          <p14:tracePt t="193622" x="5467350" y="5784850"/>
          <p14:tracePt t="193639" x="4756150" y="5784850"/>
          <p14:tracePt t="193656" x="4241800" y="5784850"/>
          <p14:tracePt t="193673" x="3803650" y="5784850"/>
          <p14:tracePt t="193689" x="3581400" y="5784850"/>
          <p14:tracePt t="193705" x="3473450" y="5784850"/>
          <p14:tracePt t="193722" x="3460750" y="5784850"/>
          <p14:tracePt t="193739" x="3454400" y="5784850"/>
          <p14:tracePt t="193800" x="3460750" y="5784850"/>
          <p14:tracePt t="193809" x="3492500" y="5784850"/>
          <p14:tracePt t="193818" x="3562350" y="5784850"/>
          <p14:tracePt t="193825" x="3651250" y="5784850"/>
          <p14:tracePt t="193839" x="3949700" y="5816600"/>
          <p14:tracePt t="193855" x="4311650" y="5899150"/>
          <p14:tracePt t="193872" x="4540250" y="5943600"/>
          <p14:tracePt t="193889" x="4660900" y="5969000"/>
          <p14:tracePt t="193905" x="4692650" y="5975350"/>
          <p14:tracePt t="193984" x="4679950" y="5975350"/>
          <p14:tracePt t="193992" x="4629150" y="5975350"/>
          <p14:tracePt t="194006" x="4546600" y="5975350"/>
          <p14:tracePt t="194023" x="4298950" y="5969000"/>
          <p14:tracePt t="194025" x="4102100" y="5949950"/>
          <p14:tracePt t="194039" x="3702050" y="5924550"/>
          <p14:tracePt t="194056" x="3441700" y="5924550"/>
          <p14:tracePt t="194072" x="3282950" y="5924550"/>
          <p14:tracePt t="194089" x="3238500" y="5924550"/>
          <p14:tracePt t="194105" x="3232150" y="5924550"/>
          <p14:tracePt t="194179" x="3238500" y="5924550"/>
          <p14:tracePt t="194187" x="3282950" y="5924550"/>
          <p14:tracePt t="194196" x="3346450" y="5924550"/>
          <p14:tracePt t="194205" x="3429000" y="5924550"/>
          <p14:tracePt t="194222" x="3600450" y="5924550"/>
          <p14:tracePt t="194240" x="3733800" y="5924550"/>
          <p14:tracePt t="194256" x="3746500" y="5924550"/>
          <p14:tracePt t="194296" x="3740150" y="5924550"/>
          <p14:tracePt t="194307" x="3695700" y="5924550"/>
          <p14:tracePt t="194322" x="3562350" y="5924550"/>
          <p14:tracePt t="194339" x="3314700" y="5905500"/>
          <p14:tracePt t="194356" x="2895600" y="5835650"/>
          <p14:tracePt t="194359" x="2647950" y="5778500"/>
          <p14:tracePt t="194372" x="2438400" y="5740400"/>
          <p14:tracePt t="194389" x="2241550" y="5695950"/>
          <p14:tracePt t="194392" x="2209800" y="5689600"/>
          <p14:tracePt t="194405" x="2203450" y="5689600"/>
          <p14:tracePt t="194422" x="2197100" y="5689600"/>
          <p14:tracePt t="194450" x="2190750" y="5683250"/>
          <p14:tracePt t="194465" x="2197100" y="5683250"/>
          <p14:tracePt t="194475" x="2203450" y="5676900"/>
          <p14:tracePt t="194490" x="2260600" y="5676900"/>
          <p14:tracePt t="194506" x="2413000" y="5676900"/>
          <p14:tracePt t="194522" x="2641600" y="5676900"/>
          <p14:tracePt t="194539" x="3073400" y="5676900"/>
          <p14:tracePt t="194556" x="3594100" y="5676900"/>
          <p14:tracePt t="194560" x="3854450" y="5676900"/>
          <p14:tracePt t="194572" x="4070350" y="5676900"/>
          <p14:tracePt t="194589" x="4381500" y="5676900"/>
          <p14:tracePt t="194606" x="4508500" y="5695950"/>
          <p14:tracePt t="194608" x="4521200" y="5695950"/>
          <p14:tracePt t="194622" x="4527550" y="5695950"/>
          <p14:tracePt t="194639" x="4533900" y="5695950"/>
          <p14:tracePt t="194667" x="4540250" y="5695950"/>
          <p14:tracePt t="194672" x="4552950" y="5702300"/>
          <p14:tracePt t="194689" x="4591050" y="5708650"/>
          <p14:tracePt t="194705" x="4686300" y="5721350"/>
          <p14:tracePt t="194722" x="4813300" y="5746750"/>
          <p14:tracePt t="194739" x="4978400" y="5759450"/>
          <p14:tracePt t="194756" x="5124450" y="5778500"/>
          <p14:tracePt t="194772" x="5238750" y="5803900"/>
          <p14:tracePt t="194789" x="5308600" y="5803900"/>
          <p14:tracePt t="194805" x="5365750" y="5803900"/>
          <p14:tracePt t="194822" x="5410200" y="5803900"/>
          <p14:tracePt t="194825" x="5416550" y="5803900"/>
          <p14:tracePt t="194838" x="5422900" y="5803900"/>
          <p14:tracePt t="194913" x="5429250" y="5803900"/>
          <p14:tracePt t="194922" x="5435600" y="5803900"/>
          <p14:tracePt t="194931" x="5441950" y="5803900"/>
          <p14:tracePt t="194939" x="5467350" y="5810250"/>
          <p14:tracePt t="194955" x="5524500" y="5822950"/>
          <p14:tracePt t="194972" x="5594350" y="5835650"/>
          <p14:tracePt t="194989" x="5702300" y="5861050"/>
          <p14:tracePt t="194991" x="5759450" y="5867400"/>
          <p14:tracePt t="195005" x="5784850" y="5867400"/>
          <p14:tracePt t="195022" x="5822950" y="5867400"/>
          <p14:tracePt t="195025" x="5835650" y="5867400"/>
          <p14:tracePt t="195560" x="0" y="0"/>
        </p14:tracePtLst>
        <p14:tracePtLst>
          <p14:tracePt t="197216" x="6242050" y="5803900"/>
          <p14:tracePt t="197280" x="6229350" y="5803900"/>
          <p14:tracePt t="197288" x="6216650" y="5803900"/>
          <p14:tracePt t="197296" x="6191250" y="5803900"/>
          <p14:tracePt t="197305" x="6140450" y="5803900"/>
          <p14:tracePt t="197321" x="5975350" y="5803900"/>
          <p14:tracePt t="197338" x="5695950" y="5803900"/>
          <p14:tracePt t="197354" x="5264150" y="5803900"/>
          <p14:tracePt t="197371" x="4794250" y="5803900"/>
          <p14:tracePt t="197388" x="4273550" y="5803900"/>
          <p14:tracePt t="197404" x="3752850" y="5803900"/>
          <p14:tracePt t="197421" x="3238500" y="5803900"/>
          <p14:tracePt t="197437" x="2781300" y="5803900"/>
          <p14:tracePt t="197454" x="2476500" y="5803900"/>
          <p14:tracePt t="197456" x="2374900" y="5803900"/>
          <p14:tracePt t="197471" x="2235200" y="5803900"/>
          <p14:tracePt t="197487" x="2178050" y="5803900"/>
          <p14:tracePt t="197505" x="2165350" y="5803900"/>
          <p14:tracePt t="197696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169572"/>
            <a:ext cx="12010292" cy="46570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Lambda 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表达式的由来</a:t>
            </a:r>
            <a:endParaRPr lang="en-US" altLang="zh-CN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中的一切都是对象（除了基本数据类型），即使数组也是一种对象，每个类创建的实例也是对象。在 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中定义的函数或方法不可能完全独立，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也不能将方法作为参数或返回一个方法给实例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。为此，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8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增加了一个语言级的新特性，名为 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表达式。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在函数式编程语言中，函数是一等公民，它们可以独立存在，你可以将其赋值给一个变量，或将他们当做参数传给其他函数。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JavaScript 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是最典型的函数式编程语言（当然也是面向对象的）</a:t>
            </a:r>
            <a:r>
              <a:rPr lang="zh-CN" altLang="en-US" sz="1600" dirty="0"/>
              <a:t>。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函数式语言提供了一种强大的功能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闭包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。当一种编程语言支持函数返回类型为函数时，这种语言天然就支持闭包。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虽然不支持函数返回类型为函数，但可以用匿名内部类实现闭包，但这种闭包多了一个限制：要求捕获的的自由变量必须是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的。用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表达式同样如此：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Lambda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表达式捕获的自由变量必须是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为什么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里的闭包多了这个限制：在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的经典著作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hlinkClick r:id="rId2" tooltip="Effective 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Effective Java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hlinkClick r:id="rId3" tooltip="Java Concurrency in Pract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Concurrency in Practice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大神们这么解释：如果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闭包捕获的自由变量是非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的，会导致线程安全问题。</a:t>
            </a:r>
            <a:r>
              <a:rPr lang="zh-CN" altLang="en-US" dirty="0"/>
              <a:t> 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则不用考虑这样的问题，所以它的闭包捕获的自由变量是可以任意修改的。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</p:spTree>
    <p:extLst>
      <p:ext uri="{BB962C8B-B14F-4D97-AF65-F5344CB8AC3E}">
        <p14:creationId xmlns:p14="http://schemas.microsoft.com/office/powerpoint/2010/main" val="914247741"/>
      </p:ext>
    </p:extLst>
  </p:cSld>
  <p:clrMapOvr>
    <a:masterClrMapping/>
  </p:clrMapOvr>
  <p:transition advTm="45788">
    <p:push/>
  </p:transition>
  <p:extLst>
    <p:ext uri="{3A86A75C-4F4B-4683-9AE1-C65F6400EC91}">
      <p14:laserTraceLst xmlns:p14="http://schemas.microsoft.com/office/powerpoint/2010/main">
        <p14:tracePtLst>
          <p14:tracePt t="1053" x="4171950" y="2330450"/>
          <p14:tracePt t="1109" x="3987800" y="2266950"/>
          <p14:tracePt t="1114" x="3949700" y="2266950"/>
          <p14:tracePt t="1131" x="3841750" y="2266950"/>
          <p14:tracePt t="1148" x="3733800" y="2279650"/>
          <p14:tracePt t="1164" x="3619500" y="2336800"/>
          <p14:tracePt t="1181" x="3505200" y="2413000"/>
          <p14:tracePt t="1198" x="3403600" y="2482850"/>
          <p14:tracePt t="1200" x="3378200" y="2520950"/>
          <p14:tracePt t="1214" x="3340100" y="2552700"/>
          <p14:tracePt t="1216" x="3314700" y="2584450"/>
          <p14:tracePt t="1231" x="3282950" y="2628900"/>
          <p14:tracePt t="1248" x="3270250" y="2660650"/>
          <p14:tracePt t="1264" x="3263900" y="2692400"/>
          <p14:tracePt t="1281" x="3263900" y="2724150"/>
          <p14:tracePt t="1297" x="3270250" y="2774950"/>
          <p14:tracePt t="1314" x="3314700" y="2838450"/>
          <p14:tracePt t="1331" x="3403600" y="2927350"/>
          <p14:tracePt t="1348" x="3549650" y="3009900"/>
          <p14:tracePt t="1364" x="3765550" y="3105150"/>
          <p14:tracePt t="1381" x="4076700" y="3213100"/>
          <p14:tracePt t="1398" x="4445000" y="3308350"/>
          <p14:tracePt t="1414" x="4838700" y="3371850"/>
          <p14:tracePt t="1415" x="5016500" y="3378200"/>
          <p14:tracePt t="1431" x="5321300" y="3390900"/>
          <p14:tracePt t="1447" x="5556250" y="3378200"/>
          <p14:tracePt t="1464" x="5734050" y="3346450"/>
          <p14:tracePt t="1481" x="5842000" y="3295650"/>
          <p14:tracePt t="1497" x="5892800" y="3257550"/>
          <p14:tracePt t="1514" x="5918200" y="3206750"/>
          <p14:tracePt t="1531" x="5924550" y="3162300"/>
          <p14:tracePt t="1548" x="5918200" y="3098800"/>
          <p14:tracePt t="1564" x="5861050" y="3003550"/>
          <p14:tracePt t="1581" x="5753100" y="2895600"/>
          <p14:tracePt t="1597" x="5568950" y="2787650"/>
          <p14:tracePt t="1614" x="5270500" y="2654300"/>
          <p14:tracePt t="1631" x="4699000" y="2520950"/>
          <p14:tracePt t="1648" x="4356100" y="2489200"/>
          <p14:tracePt t="1664" x="4114800" y="2476500"/>
          <p14:tracePt t="1681" x="3924300" y="2495550"/>
          <p14:tracePt t="1697" x="3759200" y="2540000"/>
          <p14:tracePt t="1714" x="3606800" y="2597150"/>
          <p14:tracePt t="1731" x="3467100" y="2673350"/>
          <p14:tracePt t="1747" x="3333750" y="2762250"/>
          <p14:tracePt t="1764" x="3225800" y="2832100"/>
          <p14:tracePt t="1781" x="3143250" y="2908300"/>
          <p14:tracePt t="1784" x="3111500" y="2933700"/>
          <p14:tracePt t="1797" x="3092450" y="2959100"/>
          <p14:tracePt t="1800" x="3086100" y="2984500"/>
          <p14:tracePt t="1814" x="3079750" y="3003550"/>
          <p14:tracePt t="1831" x="3073400" y="3067050"/>
          <p14:tracePt t="1847" x="3073400" y="3124200"/>
          <p14:tracePt t="1864" x="3105150" y="3213100"/>
          <p14:tracePt t="1881" x="3175000" y="3308350"/>
          <p14:tracePt t="1897" x="3282950" y="3409950"/>
          <p14:tracePt t="1914" x="3479800" y="3505200"/>
          <p14:tracePt t="1931" x="3816350" y="3638550"/>
          <p14:tracePt t="1948" x="4235450" y="3721100"/>
          <p14:tracePt t="1964" x="4686300" y="3784600"/>
          <p14:tracePt t="1981" x="5041900" y="3797300"/>
          <p14:tracePt t="1997" x="5245100" y="3784600"/>
          <p14:tracePt t="1999" x="5295900" y="3771900"/>
          <p14:tracePt t="2014" x="5334000" y="3740150"/>
          <p14:tracePt t="2031" x="5397500" y="3676650"/>
          <p14:tracePt t="2032" x="5416550" y="3638550"/>
          <p14:tracePt t="2047" x="5422900" y="3530600"/>
          <p14:tracePt t="2064" x="5403850" y="3378200"/>
          <p14:tracePt t="2080" x="5295900" y="3187700"/>
          <p14:tracePt t="2097" x="5073650" y="2946400"/>
          <p14:tracePt t="2114" x="4705350" y="2705100"/>
          <p14:tracePt t="2131" x="4235450" y="2489200"/>
          <p14:tracePt t="2147" x="3848100" y="2381250"/>
          <p14:tracePt t="2164" x="3581400" y="2336800"/>
          <p14:tracePt t="2181" x="3371850" y="2343150"/>
          <p14:tracePt t="2197" x="3206750" y="2400300"/>
          <p14:tracePt t="2214" x="3060700" y="2495550"/>
          <p14:tracePt t="2217" x="3003550" y="2546350"/>
          <p14:tracePt t="2231" x="2908300" y="2667000"/>
          <p14:tracePt t="2248" x="2863850" y="2768600"/>
          <p14:tracePt t="2264" x="2825750" y="2857500"/>
          <p14:tracePt t="2281" x="2806700" y="2927350"/>
          <p14:tracePt t="2297" x="2819400" y="3003550"/>
          <p14:tracePt t="2314" x="2857500" y="3105150"/>
          <p14:tracePt t="2331" x="2959100" y="3244850"/>
          <p14:tracePt t="2347" x="3143250" y="3390900"/>
          <p14:tracePt t="2364" x="3479800" y="3581400"/>
          <p14:tracePt t="2381" x="3917950" y="3721100"/>
          <p14:tracePt t="2397" x="4381500" y="3816350"/>
          <p14:tracePt t="2414" x="4819650" y="3835400"/>
          <p14:tracePt t="2417" x="4972050" y="3835400"/>
          <p14:tracePt t="2432" x="5245100" y="3803650"/>
          <p14:tracePt t="2448" x="5391150" y="3740150"/>
          <p14:tracePt t="2464" x="5461000" y="3670300"/>
          <p14:tracePt t="2481" x="5480050" y="3581400"/>
          <p14:tracePt t="2497" x="5486400" y="3448050"/>
          <p14:tracePt t="2514" x="5454650" y="3295650"/>
          <p14:tracePt t="2531" x="5346700" y="3136900"/>
          <p14:tracePt t="2547" x="5162550" y="2984500"/>
          <p14:tracePt t="2565" x="4845050" y="2794000"/>
          <p14:tracePt t="2581" x="4464050" y="2647950"/>
          <p14:tracePt t="2584" x="4273550" y="2597150"/>
          <p14:tracePt t="2597" x="4108450" y="2578100"/>
          <p14:tracePt t="2614" x="3867150" y="2565400"/>
          <p14:tracePt t="2616" x="3752850" y="2571750"/>
          <p14:tracePt t="2631" x="3568700" y="2647950"/>
          <p14:tracePt t="2647" x="3441700" y="2781300"/>
          <p14:tracePt t="2664" x="3359150" y="2914650"/>
          <p14:tracePt t="2681" x="3308350" y="3048000"/>
          <p14:tracePt t="2697" x="3295650" y="3168650"/>
          <p14:tracePt t="2714" x="3308350" y="3289300"/>
          <p14:tracePt t="2731" x="3371850" y="3409950"/>
          <p14:tracePt t="2748" x="3492500" y="3562350"/>
          <p14:tracePt t="2764" x="3752850" y="3733800"/>
          <p14:tracePt t="2781" x="4197350" y="3898900"/>
          <p14:tracePt t="2797" x="4832350" y="4032250"/>
          <p14:tracePt t="2801" x="5162550" y="4057650"/>
          <p14:tracePt t="2814" x="5505450" y="4070350"/>
          <p14:tracePt t="2831" x="6165850" y="4006850"/>
          <p14:tracePt t="2847" x="6305550" y="3949700"/>
          <p14:tracePt t="2864" x="6356350" y="3886200"/>
          <p14:tracePt t="2881" x="6375400" y="3803650"/>
          <p14:tracePt t="2897" x="6362700" y="3663950"/>
          <p14:tracePt t="2914" x="6273800" y="3486150"/>
          <p14:tracePt t="2931" x="6070600" y="3251200"/>
          <p14:tracePt t="2947" x="5676900" y="2965450"/>
          <p14:tracePt t="2964" x="5226050" y="2762250"/>
          <p14:tracePt t="2968" x="5003800" y="2686050"/>
          <p14:tracePt t="2981" x="4832350" y="2641600"/>
          <p14:tracePt t="2983" x="4692650" y="2622550"/>
          <p14:tracePt t="2997" x="4603750" y="2622550"/>
          <p14:tracePt t="3014" x="4445000" y="2628900"/>
          <p14:tracePt t="3018" x="4400550" y="2660650"/>
          <p14:tracePt t="3030" x="4368800" y="2698750"/>
          <p14:tracePt t="3048" x="4318000" y="2889250"/>
          <p14:tracePt t="3064" x="4311650" y="3009900"/>
          <p14:tracePt t="3080" x="4318000" y="3136900"/>
          <p14:tracePt t="3097" x="4368800" y="3251200"/>
          <p14:tracePt t="3114" x="4489450" y="3378200"/>
          <p14:tracePt t="3130" x="4699000" y="3511550"/>
          <p14:tracePt t="3147" x="5048250" y="3613150"/>
          <p14:tracePt t="3164" x="5403850" y="3683000"/>
          <p14:tracePt t="3180" x="5626100" y="3683000"/>
          <p14:tracePt t="3197" x="5746750" y="3632200"/>
          <p14:tracePt t="3201" x="5772150" y="3606800"/>
          <p14:tracePt t="3214" x="5791200" y="3575050"/>
          <p14:tracePt t="3231" x="5797550" y="3543300"/>
          <p14:tracePt t="3247" x="5797550" y="3486150"/>
          <p14:tracePt t="3264" x="5772150" y="3448050"/>
          <p14:tracePt t="3280" x="5746750" y="3429000"/>
          <p14:tracePt t="3297" x="5727700" y="3409950"/>
          <p14:tracePt t="3314" x="5708650" y="3397250"/>
          <p14:tracePt t="3331" x="5702300" y="3397250"/>
          <p14:tracePt t="3860" x="5695950" y="3397250"/>
          <p14:tracePt t="3882" x="5689600" y="3397250"/>
          <p14:tracePt t="3891" x="5676900" y="3397250"/>
          <p14:tracePt t="3915" x="5664200" y="3390900"/>
          <p14:tracePt t="4146" x="5657850" y="3378200"/>
          <p14:tracePt t="4163" x="5645150" y="3371850"/>
          <p14:tracePt t="4177" x="5638800" y="3365500"/>
          <p14:tracePt t="4192" x="5626100" y="3359150"/>
          <p14:tracePt t="4201" x="5613400" y="3352800"/>
          <p14:tracePt t="4213" x="5588000" y="3340100"/>
          <p14:tracePt t="4230" x="5543550" y="3308350"/>
          <p14:tracePt t="4234" x="5524500" y="3295650"/>
          <p14:tracePt t="4247" x="5499100" y="3282950"/>
          <p14:tracePt t="4264" x="5391150" y="3251200"/>
          <p14:tracePt t="4280" x="5302250" y="3219450"/>
          <p14:tracePt t="4297" x="5219700" y="3194050"/>
          <p14:tracePt t="4313" x="5130800" y="3181350"/>
          <p14:tracePt t="4330" x="5067300" y="3168650"/>
          <p14:tracePt t="4347" x="4997450" y="3155950"/>
          <p14:tracePt t="4364" x="4953000" y="3143250"/>
          <p14:tracePt t="4380" x="4933950" y="3143250"/>
          <p14:tracePt t="4397" x="4921250" y="3143250"/>
          <p14:tracePt t="4413" x="4908550" y="3136900"/>
          <p14:tracePt t="4432" x="4902200" y="3130550"/>
          <p14:tracePt t="4450" x="4895850" y="3130550"/>
          <p14:tracePt t="4464" x="4876800" y="3130550"/>
          <p14:tracePt t="4480" x="4832350" y="3124200"/>
          <p14:tracePt t="4497" x="4775200" y="3111500"/>
          <p14:tracePt t="4514" x="4724400" y="3105150"/>
          <p14:tracePt t="4530" x="4667250" y="3105150"/>
          <p14:tracePt t="4547" x="4603750" y="3105150"/>
          <p14:tracePt t="4563" x="4521200" y="3105150"/>
          <p14:tracePt t="4580" x="4413250" y="3105150"/>
          <p14:tracePt t="4596" x="4305300" y="3105150"/>
          <p14:tracePt t="4613" x="4191000" y="3105150"/>
          <p14:tracePt t="4630" x="4083050" y="3105150"/>
          <p14:tracePt t="4646" x="3981450" y="3092450"/>
          <p14:tracePt t="4648" x="3949700" y="3092450"/>
          <p14:tracePt t="4663" x="3886200" y="3092450"/>
          <p14:tracePt t="4680" x="3835400" y="3092450"/>
          <p14:tracePt t="4696" x="3790950" y="3092450"/>
          <p14:tracePt t="4713" x="3746500" y="3092450"/>
          <p14:tracePt t="4730" x="3714750" y="3092450"/>
          <p14:tracePt t="4747" x="3695700" y="3092450"/>
          <p14:tracePt t="4763" x="3683000" y="3092450"/>
          <p14:tracePt t="4780" x="3676650" y="3092450"/>
          <p14:tracePt t="4797" x="3663950" y="3092450"/>
          <p14:tracePt t="4803" x="3651250" y="3092450"/>
          <p14:tracePt t="4813" x="3632200" y="3092450"/>
          <p14:tracePt t="4830" x="3594100" y="3092450"/>
          <p14:tracePt t="4847" x="3536950" y="3092450"/>
          <p14:tracePt t="4864" x="3486150" y="3092450"/>
          <p14:tracePt t="4880" x="3448050" y="3092450"/>
          <p14:tracePt t="4897" x="3403600" y="3092450"/>
          <p14:tracePt t="4913" x="3352800" y="3092450"/>
          <p14:tracePt t="4930" x="3308350" y="3092450"/>
          <p14:tracePt t="4947" x="3270250" y="3092450"/>
          <p14:tracePt t="4963" x="3238500" y="3092450"/>
          <p14:tracePt t="4980" x="3219450" y="3092450"/>
          <p14:tracePt t="4997" x="3206750" y="3092450"/>
          <p14:tracePt t="5000" x="3194050" y="3092450"/>
          <p14:tracePt t="5013" x="3181350" y="3092450"/>
          <p14:tracePt t="5030" x="3162300" y="3092450"/>
          <p14:tracePt t="5032" x="3155950" y="3092450"/>
          <p14:tracePt t="5048" x="3136900" y="3092450"/>
          <p14:tracePt t="5064" x="3124200" y="3092450"/>
          <p14:tracePt t="5080" x="3117850" y="3092450"/>
          <p14:tracePt t="5097" x="3111500" y="3092450"/>
          <p14:tracePt t="5129" x="3105150" y="3092450"/>
          <p14:tracePt t="5138" x="3098800" y="3092450"/>
          <p14:tracePt t="5147" x="3092450" y="3092450"/>
          <p14:tracePt t="5169" x="3079750" y="3098800"/>
          <p14:tracePt t="5186" x="3067050" y="3098800"/>
          <p14:tracePt t="5203" x="3067050" y="3117850"/>
          <p14:tracePt t="5213" x="3060700" y="3124200"/>
          <p14:tracePt t="5230" x="3041650" y="3149600"/>
          <p14:tracePt t="5247" x="3035300" y="3181350"/>
          <p14:tracePt t="5264" x="3016250" y="3244850"/>
          <p14:tracePt t="5280" x="3009900" y="3270250"/>
          <p14:tracePt t="5296" x="3003550" y="3308350"/>
          <p14:tracePt t="5314" x="3003550" y="3333750"/>
          <p14:tracePt t="5330" x="3003550" y="3352800"/>
          <p14:tracePt t="5346" x="3003550" y="3371850"/>
          <p14:tracePt t="5363" x="3003550" y="3384550"/>
          <p14:tracePt t="5379" x="2997200" y="3390900"/>
          <p14:tracePt t="5396" x="2990850" y="3409950"/>
          <p14:tracePt t="5419" x="2990850" y="3416300"/>
          <p14:tracePt t="5430" x="2990850" y="3422650"/>
          <p14:tracePt t="5447" x="2990850" y="3429000"/>
          <p14:tracePt t="5463" x="2990850" y="3448050"/>
          <p14:tracePt t="5480" x="3016250" y="3473450"/>
          <p14:tracePt t="5497" x="3054350" y="3492500"/>
          <p14:tracePt t="5513" x="3136900" y="3536950"/>
          <p14:tracePt t="5530" x="3289300" y="3581400"/>
          <p14:tracePt t="5547" x="3549650" y="3619500"/>
          <p14:tracePt t="5563" x="4013200" y="3638550"/>
          <p14:tracePt t="5580" x="4572000" y="3638550"/>
          <p14:tracePt t="5596" x="5156200" y="3638550"/>
          <p14:tracePt t="5613" x="5670550" y="3638550"/>
          <p14:tracePt t="5630" x="6064250" y="3638550"/>
          <p14:tracePt t="5632" x="6216650" y="3638550"/>
          <p14:tracePt t="5646" x="6343650" y="3638550"/>
          <p14:tracePt t="5663" x="6648450" y="3638550"/>
          <p14:tracePt t="5680" x="6769100" y="3638550"/>
          <p14:tracePt t="5696" x="6813550" y="3638550"/>
          <p14:tracePt t="5713" x="6832600" y="3638550"/>
          <p14:tracePt t="5769" x="6838950" y="3638550"/>
          <p14:tracePt t="5778" x="6845300" y="3638550"/>
          <p14:tracePt t="5785" x="6851650" y="3638550"/>
          <p14:tracePt t="5796" x="6858000" y="3632200"/>
          <p14:tracePt t="5813" x="6870700" y="3594100"/>
          <p14:tracePt t="5817" x="6877050" y="3575050"/>
          <p14:tracePt t="5830" x="6877050" y="3556000"/>
          <p14:tracePt t="5848" x="6877050" y="3479800"/>
          <p14:tracePt t="5863" x="6877050" y="3435350"/>
          <p14:tracePt t="5880" x="6858000" y="3384550"/>
          <p14:tracePt t="5897" x="6819900" y="3327400"/>
          <p14:tracePt t="5913" x="6775450" y="3276600"/>
          <p14:tracePt t="5930" x="6731000" y="3238500"/>
          <p14:tracePt t="5946" x="6667500" y="3194050"/>
          <p14:tracePt t="5963" x="6597650" y="3149600"/>
          <p14:tracePt t="5980" x="6527800" y="3105150"/>
          <p14:tracePt t="5997" x="6451600" y="3067050"/>
          <p14:tracePt t="6001" x="6407150" y="3054350"/>
          <p14:tracePt t="6013" x="6362700" y="3035300"/>
          <p14:tracePt t="6030" x="6273800" y="3016250"/>
          <p14:tracePt t="6046" x="6140450" y="2997200"/>
          <p14:tracePt t="6050" x="6089650" y="2990850"/>
          <p14:tracePt t="6063" x="5969000" y="2990850"/>
          <p14:tracePt t="6080" x="5822950" y="2990850"/>
          <p14:tracePt t="6097" x="5676900" y="2990850"/>
          <p14:tracePt t="6113" x="5505450" y="2990850"/>
          <p14:tracePt t="6129" x="5327650" y="2990850"/>
          <p14:tracePt t="6146" x="5137150" y="2990850"/>
          <p14:tracePt t="6163" x="4965700" y="2990850"/>
          <p14:tracePt t="6179" x="4787900" y="2990850"/>
          <p14:tracePt t="6197" x="4622800" y="2990850"/>
          <p14:tracePt t="6213" x="4419600" y="2990850"/>
          <p14:tracePt t="6217" x="4318000" y="2990850"/>
          <p14:tracePt t="6231" x="4203700" y="2990850"/>
          <p14:tracePt t="6247" x="3981450" y="2990850"/>
          <p14:tracePt t="6263" x="3746500" y="3016250"/>
          <p14:tracePt t="6280" x="3644900" y="3035300"/>
          <p14:tracePt t="6296" x="3594100" y="3060700"/>
          <p14:tracePt t="6313" x="3549650" y="3079750"/>
          <p14:tracePt t="6329" x="3517900" y="3092450"/>
          <p14:tracePt t="6346" x="3473450" y="3143250"/>
          <p14:tracePt t="6363" x="3441700" y="3194050"/>
          <p14:tracePt t="6379" x="3416300" y="3244850"/>
          <p14:tracePt t="6396" x="3390900" y="3302000"/>
          <p14:tracePt t="6413" x="3378200" y="3340100"/>
          <p14:tracePt t="6429" x="3378200" y="3378200"/>
          <p14:tracePt t="6431" x="3378200" y="3397250"/>
          <p14:tracePt t="6446" x="3378200" y="3422650"/>
          <p14:tracePt t="6463" x="3378200" y="3460750"/>
          <p14:tracePt t="6479" x="3416300" y="3562350"/>
          <p14:tracePt t="6496" x="3473450" y="3606800"/>
          <p14:tracePt t="6512" x="3587750" y="3676650"/>
          <p14:tracePt t="6529" x="3759200" y="3727450"/>
          <p14:tracePt t="6546" x="4070350" y="3790950"/>
          <p14:tracePt t="6563" x="4552950" y="3879850"/>
          <p14:tracePt t="6579" x="5035550" y="3905250"/>
          <p14:tracePt t="6596" x="5429250" y="3905250"/>
          <p14:tracePt t="6613" x="5638800" y="3905250"/>
          <p14:tracePt t="6629" x="5734050" y="3898900"/>
          <p14:tracePt t="6632" x="5746750" y="3898900"/>
          <p14:tracePt t="6646" x="5765800" y="3892550"/>
          <p14:tracePt t="6663" x="5784850" y="3879850"/>
          <p14:tracePt t="6680" x="5791200" y="3867150"/>
          <p14:tracePt t="6696" x="5803900" y="3841750"/>
          <p14:tracePt t="6713" x="5803900" y="3829050"/>
          <p14:tracePt t="6729" x="5810250" y="3803650"/>
          <p14:tracePt t="6746" x="5810250" y="3784600"/>
          <p14:tracePt t="6763" x="5810250" y="3771900"/>
          <p14:tracePt t="6779" x="5810250" y="3752850"/>
          <p14:tracePt t="6796" x="5797550" y="3733800"/>
          <p14:tracePt t="6800" x="5797550" y="3727450"/>
          <p14:tracePt t="6812" x="5791200" y="3721100"/>
          <p14:tracePt t="6829" x="5765800" y="3695700"/>
          <p14:tracePt t="6846" x="5721350" y="3632200"/>
          <p14:tracePt t="6847" x="5689600" y="3594100"/>
          <p14:tracePt t="6862" x="5638800" y="3543300"/>
          <p14:tracePt t="6879" x="5416550" y="3333750"/>
          <p14:tracePt t="6896" x="5232400" y="3181350"/>
          <p14:tracePt t="6913" x="4991100" y="3016250"/>
          <p14:tracePt t="6929" x="4692650" y="2832100"/>
          <p14:tracePt t="6946" x="4381500" y="2673350"/>
          <p14:tracePt t="6963" x="4025900" y="2527300"/>
          <p14:tracePt t="6979" x="3644900" y="2381250"/>
          <p14:tracePt t="6996" x="3175000" y="2178050"/>
          <p14:tracePt t="7000" x="2927350" y="2082800"/>
          <p14:tracePt t="7013" x="2686050" y="1987550"/>
          <p14:tracePt t="7029" x="2260600" y="1822450"/>
          <p14:tracePt t="7033" x="2038350" y="1727200"/>
          <p14:tracePt t="7046" x="1835150" y="1657350"/>
          <p14:tracePt t="7063" x="1517650" y="1517650"/>
          <p14:tracePt t="7067" x="1397000" y="1466850"/>
          <p14:tracePt t="7079" x="1244600" y="1409700"/>
          <p14:tracePt t="7096" x="1130300" y="1358900"/>
          <p14:tracePt t="7112" x="1022350" y="1320800"/>
          <p14:tracePt t="7129" x="939800" y="1295400"/>
          <p14:tracePt t="7146" x="850900" y="1282700"/>
          <p14:tracePt t="7163" x="793750" y="1276350"/>
          <p14:tracePt t="7179" x="749300" y="1276350"/>
          <p14:tracePt t="7196" x="717550" y="1276350"/>
          <p14:tracePt t="7213" x="711200" y="1276350"/>
          <p14:tracePt t="7229" x="704850" y="1276350"/>
          <p14:tracePt t="7246" x="692150" y="1276350"/>
          <p14:tracePt t="7263" x="679450" y="1282700"/>
          <p14:tracePt t="7280" x="635000" y="1289050"/>
          <p14:tracePt t="7296" x="609600" y="1314450"/>
          <p14:tracePt t="7313" x="590550" y="1333500"/>
          <p14:tracePt t="7329" x="571500" y="1371600"/>
          <p14:tracePt t="7346" x="565150" y="1403350"/>
          <p14:tracePt t="7362" x="565150" y="1447800"/>
          <p14:tracePt t="7379" x="565150" y="1504950"/>
          <p14:tracePt t="7396" x="565150" y="1568450"/>
          <p14:tracePt t="7412" x="565150" y="1644650"/>
          <p14:tracePt t="7429" x="590550" y="1708150"/>
          <p14:tracePt t="7432" x="603250" y="1727200"/>
          <p14:tracePt t="7446" x="622300" y="1746250"/>
          <p14:tracePt t="7463" x="679450" y="1778000"/>
          <p14:tracePt t="7466" x="692150" y="1784350"/>
          <p14:tracePt t="7479" x="755650" y="1803400"/>
          <p14:tracePt t="7496" x="819150" y="1803400"/>
          <p14:tracePt t="7513" x="920750" y="1784350"/>
          <p14:tracePt t="7529" x="1022350" y="1739900"/>
          <p14:tracePt t="7546" x="1136650" y="1682750"/>
          <p14:tracePt t="7563" x="1238250" y="1625600"/>
          <p14:tracePt t="7579" x="1308100" y="1581150"/>
          <p14:tracePt t="7596" x="1333500" y="1543050"/>
          <p14:tracePt t="7612" x="1352550" y="1517650"/>
          <p14:tracePt t="7629" x="1358900" y="1498600"/>
          <p14:tracePt t="7737" x="1352550" y="1524000"/>
          <p14:tracePt t="7745" x="1346200" y="1549400"/>
          <p14:tracePt t="7752" x="1339850" y="1568450"/>
          <p14:tracePt t="7762" x="1333500" y="1606550"/>
          <p14:tracePt t="7779" x="1333500" y="1644650"/>
          <p14:tracePt t="7796" x="1333500" y="1676400"/>
          <p14:tracePt t="7800" x="1333500" y="1689100"/>
          <p14:tracePt t="7812" x="1339850" y="1695450"/>
          <p14:tracePt t="7829" x="1346200" y="1708150"/>
          <p14:tracePt t="7845" x="1384300" y="1720850"/>
          <p14:tracePt t="7862" x="1435100" y="1727200"/>
          <p14:tracePt t="7864" x="1473200" y="1733550"/>
          <p14:tracePt t="7879" x="1562100" y="1733550"/>
          <p14:tracePt t="7895" x="1657350" y="1733550"/>
          <p14:tracePt t="7912" x="1739900" y="1695450"/>
          <p14:tracePt t="7929" x="1816100" y="1631950"/>
          <p14:tracePt t="7946" x="1860550" y="1562100"/>
          <p14:tracePt t="7963" x="1892300" y="1485900"/>
          <p14:tracePt t="7979" x="1917700" y="1428750"/>
          <p14:tracePt t="7996" x="1924050" y="1390650"/>
          <p14:tracePt t="8001" x="1924050" y="1384300"/>
          <p14:tracePt t="8012" x="1924050" y="1371600"/>
          <p14:tracePt t="8030" x="1924050" y="1358900"/>
          <p14:tracePt t="8046" x="1924050" y="1346200"/>
          <p14:tracePt t="8107" x="1924050" y="1352550"/>
          <p14:tracePt t="8112" x="1917700" y="1377950"/>
          <p14:tracePt t="8122" x="1905000" y="1409700"/>
          <p14:tracePt t="8129" x="1879600" y="1460500"/>
          <p14:tracePt t="8145" x="1841500" y="1581150"/>
          <p14:tracePt t="8162" x="1809750" y="1670050"/>
          <p14:tracePt t="8179" x="1803400" y="1708150"/>
          <p14:tracePt t="8195" x="1803400" y="1720850"/>
          <p14:tracePt t="8252" x="1803400" y="1727200"/>
          <p14:tracePt t="8256" x="1809750" y="1727200"/>
          <p14:tracePt t="8266" x="1822450" y="1720850"/>
          <p14:tracePt t="8280" x="1860550" y="1689100"/>
          <p14:tracePt t="8296" x="1905000" y="1651000"/>
          <p14:tracePt t="8312" x="1949450" y="1606550"/>
          <p14:tracePt t="8329" x="1968500" y="1574800"/>
          <p14:tracePt t="8345" x="1974850" y="1549400"/>
          <p14:tracePt t="8362" x="1974850" y="1536700"/>
          <p14:tracePt t="8379" x="1974850" y="1524000"/>
          <p14:tracePt t="8396" x="1974850" y="1511300"/>
          <p14:tracePt t="8412" x="1968500" y="1504950"/>
          <p14:tracePt t="8429" x="1968500" y="1498600"/>
          <p14:tracePt t="8446" x="1943100" y="1498600"/>
          <p14:tracePt t="8462" x="1885950" y="1549400"/>
          <p14:tracePt t="8464" x="1847850" y="1587500"/>
          <p14:tracePt t="8480" x="1784350" y="1670050"/>
          <p14:tracePt t="8496" x="1752600" y="1720850"/>
          <p14:tracePt t="8512" x="1746250" y="1720850"/>
          <p14:tracePt t="8546" x="1739900" y="1727200"/>
          <p14:tracePt t="8563" x="1733550" y="1720850"/>
          <p14:tracePt t="8569" x="1733550" y="1708150"/>
          <p14:tracePt t="8579" x="1733550" y="1663700"/>
          <p14:tracePt t="8596" x="1739900" y="1555750"/>
          <p14:tracePt t="8612" x="1733550" y="1428750"/>
          <p14:tracePt t="8629" x="1727200" y="1365250"/>
          <p14:tracePt t="8645" x="1720850" y="1339850"/>
          <p14:tracePt t="8697" x="1720850" y="1352550"/>
          <p14:tracePt t="8704" x="1720850" y="1397000"/>
          <p14:tracePt t="8713" x="1720850" y="1447800"/>
          <p14:tracePt t="8729" x="1733550" y="1555750"/>
          <p14:tracePt t="8745" x="1778000" y="1670050"/>
          <p14:tracePt t="8762" x="1816100" y="1733550"/>
          <p14:tracePt t="8779" x="1892300" y="1797050"/>
          <p14:tracePt t="8795" x="2051050" y="1847850"/>
          <p14:tracePt t="8801" x="2165350" y="1866900"/>
          <p14:tracePt t="8812" x="2330450" y="1885950"/>
          <p14:tracePt t="8828" x="2749550" y="1898650"/>
          <p14:tracePt t="8845" x="3162300" y="1892300"/>
          <p14:tracePt t="8862" x="3346450" y="1860550"/>
          <p14:tracePt t="8864" x="3403600" y="1841500"/>
          <p14:tracePt t="8878" x="3429000" y="1828800"/>
          <p14:tracePt t="8895" x="3454400" y="1816100"/>
          <p14:tracePt t="8912" x="3454400" y="1809750"/>
          <p14:tracePt t="8928" x="3454400" y="1803400"/>
          <p14:tracePt t="8945" x="3454400" y="1790700"/>
          <p14:tracePt t="8962" x="3454400" y="1739900"/>
          <p14:tracePt t="8979" x="3441700" y="1695450"/>
          <p14:tracePt t="8996" x="3422650" y="1644650"/>
          <p14:tracePt t="9000" x="3409950" y="1619250"/>
          <p14:tracePt t="9012" x="3390900" y="1600200"/>
          <p14:tracePt t="9030" x="3359150" y="1568450"/>
          <p14:tracePt t="9046" x="3314700" y="1530350"/>
          <p14:tracePt t="9049" x="3282950" y="1504950"/>
          <p14:tracePt t="9062" x="3257550" y="1485900"/>
          <p14:tracePt t="9079" x="3187700" y="1460500"/>
          <p14:tracePt t="9096" x="3041650" y="1441450"/>
          <p14:tracePt t="9112" x="2933700" y="1441450"/>
          <p14:tracePt t="9129" x="2774950" y="1447800"/>
          <p14:tracePt t="9146" x="2635250" y="1479550"/>
          <p14:tracePt t="9162" x="2476500" y="1504950"/>
          <p14:tracePt t="9179" x="2355850" y="1530350"/>
          <p14:tracePt t="9195" x="2254250" y="1549400"/>
          <p14:tracePt t="9212" x="2190750" y="1581150"/>
          <p14:tracePt t="9216" x="2171700" y="1587500"/>
          <p14:tracePt t="9230" x="2152650" y="1593850"/>
          <p14:tracePt t="9246" x="2139950" y="1606550"/>
          <p14:tracePt t="9252" x="2139950" y="1612900"/>
          <p14:tracePt t="9262" x="2139950" y="1625600"/>
          <p14:tracePt t="9279" x="2139950" y="1657350"/>
          <p14:tracePt t="9296" x="2139950" y="1727200"/>
          <p14:tracePt t="9312" x="2178050" y="1771650"/>
          <p14:tracePt t="9329" x="2241550" y="1809750"/>
          <p14:tracePt t="9345" x="2362200" y="1841500"/>
          <p14:tracePt t="9362" x="2501900" y="1847850"/>
          <p14:tracePt t="9378" x="2654300" y="1816100"/>
          <p14:tracePt t="9395" x="2787650" y="1758950"/>
          <p14:tracePt t="9412" x="2876550" y="1689100"/>
          <p14:tracePt t="9428" x="2914650" y="1606550"/>
          <p14:tracePt t="9445" x="2927350" y="1543050"/>
          <p14:tracePt t="9462" x="2927350" y="1492250"/>
          <p14:tracePt t="9464" x="2927350" y="1473200"/>
          <p14:tracePt t="9479" x="2927350" y="1460500"/>
          <p14:tracePt t="9496" x="2921000" y="1428750"/>
          <p14:tracePt t="9569" x="2914650" y="1428750"/>
          <p14:tracePt t="9585" x="2908300" y="1435100"/>
          <p14:tracePt t="9617" x="2901950" y="1441450"/>
          <p14:tracePt t="10153" x="0" y="0"/>
        </p14:tracePtLst>
        <p14:tracePtLst>
          <p14:tracePt t="10699" x="3733800" y="2952750"/>
          <p14:tracePt t="10744" x="3727450" y="2952750"/>
          <p14:tracePt t="10752" x="3714750" y="2952750"/>
          <p14:tracePt t="10762" x="3708400" y="2971800"/>
          <p14:tracePt t="10778" x="3676650" y="3035300"/>
          <p14:tracePt t="10794" x="3651250" y="3111500"/>
          <p14:tracePt t="10811" x="3625850" y="3213100"/>
          <p14:tracePt t="10828" x="3625850" y="3308350"/>
          <p14:tracePt t="10845" x="3625850" y="3429000"/>
          <p14:tracePt t="10861" x="3625850" y="3575050"/>
          <p14:tracePt t="10878" x="3644900" y="3708400"/>
          <p14:tracePt t="10894" x="3670300" y="3810000"/>
          <p14:tracePt t="10896" x="3683000" y="3841750"/>
          <p14:tracePt t="10911" x="3746500" y="3956050"/>
          <p14:tracePt t="10928" x="3867150" y="4089400"/>
          <p14:tracePt t="10944" x="4070350" y="4241800"/>
          <p14:tracePt t="10961" x="4337050" y="4368800"/>
          <p14:tracePt t="10978" x="4622800" y="4464050"/>
          <p14:tracePt t="10995" x="4895850" y="4527550"/>
          <p14:tracePt t="11012" x="5080000" y="4540250"/>
          <p14:tracePt t="11028" x="5194300" y="4540250"/>
          <p14:tracePt t="11045" x="5257800" y="4508500"/>
          <p14:tracePt t="11062" x="5327650" y="4457700"/>
          <p14:tracePt t="11078" x="5365750" y="4368800"/>
          <p14:tracePt t="11081" x="5384800" y="4318000"/>
          <p14:tracePt t="11094" x="5403850" y="4248150"/>
          <p14:tracePt t="11111" x="5422900" y="4038600"/>
          <p14:tracePt t="11128" x="5403850" y="3873500"/>
          <p14:tracePt t="11144" x="5365750" y="3721100"/>
          <p14:tracePt t="11161" x="5308600" y="3600450"/>
          <p14:tracePt t="11178" x="5226050" y="3498850"/>
          <p14:tracePt t="11195" x="5137150" y="3409950"/>
          <p14:tracePt t="11211" x="5022850" y="3340100"/>
          <p14:tracePt t="11228" x="4889500" y="3289300"/>
          <p14:tracePt t="11232" x="4826000" y="3270250"/>
          <p14:tracePt t="11246" x="4756150" y="3257550"/>
          <p14:tracePt t="11262" x="4616450" y="3232150"/>
          <p14:tracePt t="11265" x="4565650" y="3232150"/>
          <p14:tracePt t="11279" x="4502150" y="3232150"/>
          <p14:tracePt t="11295" x="4381500" y="3232150"/>
          <p14:tracePt t="11299" x="4330700" y="3232150"/>
          <p14:tracePt t="11312" x="4222750" y="3244850"/>
          <p14:tracePt t="11329" x="4127500" y="3295650"/>
          <p14:tracePt t="11344" x="4044950" y="3340100"/>
          <p14:tracePt t="11361" x="3987800" y="3416300"/>
          <p14:tracePt t="11378" x="3943350" y="3517900"/>
          <p14:tracePt t="11395" x="3892550" y="3632200"/>
          <p14:tracePt t="11411" x="3867150" y="3740150"/>
          <p14:tracePt t="11428" x="3867150" y="3816350"/>
          <p14:tracePt t="11444" x="3886200" y="3937000"/>
          <p14:tracePt t="11461" x="3937000" y="4032250"/>
          <p14:tracePt t="11464" x="3968750" y="4083050"/>
          <p14:tracePt t="11478" x="4006850" y="4121150"/>
          <p14:tracePt t="11496" x="4102100" y="4197350"/>
          <p14:tracePt t="11499" x="4171950" y="4235450"/>
          <p14:tracePt t="11513" x="4349750" y="4279900"/>
          <p14:tracePt t="11529" x="4565650" y="4286250"/>
          <p14:tracePt t="11545" x="4781550" y="4286250"/>
          <p14:tracePt t="11562" x="4959350" y="4229100"/>
          <p14:tracePt t="11579" x="5086350" y="4152900"/>
          <p14:tracePt t="11595" x="5156200" y="4051300"/>
          <p14:tracePt t="11611" x="5187950" y="3937000"/>
          <p14:tracePt t="11628" x="5213350" y="3816350"/>
          <p14:tracePt t="11644" x="5219700" y="3721100"/>
          <p14:tracePt t="11661" x="5194300" y="3619500"/>
          <p14:tracePt t="11664" x="5175250" y="3568700"/>
          <p14:tracePt t="11678" x="5143500" y="3524250"/>
          <p14:tracePt t="11694" x="5048250" y="3422650"/>
          <p14:tracePt t="11697" x="4972050" y="3371850"/>
          <p14:tracePt t="11712" x="4768850" y="3251200"/>
          <p14:tracePt t="11728" x="4495800" y="3149600"/>
          <p14:tracePt t="11745" x="4279900" y="3092450"/>
          <p14:tracePt t="11762" x="4095750" y="3067050"/>
          <p14:tracePt t="11778" x="3968750" y="3067050"/>
          <p14:tracePt t="11795" x="3873500" y="3105150"/>
          <p14:tracePt t="11800" x="3829050" y="3136900"/>
          <p14:tracePt t="11812" x="3778250" y="3175000"/>
          <p14:tracePt t="11829" x="3695700" y="3232150"/>
          <p14:tracePt t="11844" x="3632200" y="3327400"/>
          <p14:tracePt t="11848" x="3606800" y="3384550"/>
          <p14:tracePt t="11861" x="3575050" y="3435350"/>
          <p14:tracePt t="11878" x="3549650" y="3543300"/>
          <p14:tracePt t="11880" x="3549650" y="3587750"/>
          <p14:tracePt t="11894" x="3549650" y="3632200"/>
          <p14:tracePt t="11912" x="3594100" y="3816350"/>
          <p14:tracePt t="11928" x="3670300" y="3930650"/>
          <p14:tracePt t="11944" x="3765550" y="4025900"/>
          <p14:tracePt t="11961" x="3911600" y="4102100"/>
          <p14:tracePt t="11977" x="4089400" y="4152900"/>
          <p14:tracePt t="11994" x="4292600" y="4197350"/>
          <p14:tracePt t="12011" x="4559300" y="4216400"/>
          <p14:tracePt t="12028" x="4838700" y="4210050"/>
          <p14:tracePt t="12044" x="5060950" y="4146550"/>
          <p14:tracePt t="12061" x="5200650" y="4051300"/>
          <p14:tracePt t="12064" x="5238750" y="4006850"/>
          <p14:tracePt t="12077" x="5264150" y="3956050"/>
          <p14:tracePt t="12094" x="5295900" y="3854450"/>
          <p14:tracePt t="12096" x="5295900" y="3835400"/>
          <p14:tracePt t="12111" x="5289550" y="3771900"/>
          <p14:tracePt t="12127" x="5194300" y="3594100"/>
          <p14:tracePt t="12144" x="5048250" y="3441700"/>
          <p14:tracePt t="12161" x="4851400" y="3302000"/>
          <p14:tracePt t="12177" x="4584700" y="3162300"/>
          <p14:tracePt t="12194" x="4400550" y="3092450"/>
          <p14:tracePt t="12211" x="4235450" y="3054350"/>
          <p14:tracePt t="12227" x="4095750" y="3041650"/>
          <p14:tracePt t="12245" x="3981450" y="3041650"/>
          <p14:tracePt t="12261" x="3848100" y="3086100"/>
          <p14:tracePt t="12264" x="3778250" y="3117850"/>
          <p14:tracePt t="12278" x="3714750" y="3149600"/>
          <p14:tracePt t="12295" x="3594100" y="3232150"/>
          <p14:tracePt t="12297" x="3543300" y="3295650"/>
          <p14:tracePt t="12311" x="3460750" y="3390900"/>
          <p14:tracePt t="12327" x="3416300" y="3492500"/>
          <p14:tracePt t="12345" x="3384550" y="3575050"/>
          <p14:tracePt t="12361" x="3378200" y="3632200"/>
          <p14:tracePt t="12377" x="3378200" y="3683000"/>
          <p14:tracePt t="12394" x="3390900" y="3746500"/>
          <p14:tracePt t="12411" x="3441700" y="3803650"/>
          <p14:tracePt t="12427" x="3530600" y="3873500"/>
          <p14:tracePt t="12444" x="3644900" y="3943350"/>
          <p14:tracePt t="12461" x="3829050" y="4013200"/>
          <p14:tracePt t="12477" x="4133850" y="4076700"/>
          <p14:tracePt t="12479" x="4318000" y="4095750"/>
          <p14:tracePt t="12494" x="4495800" y="4108450"/>
          <p14:tracePt t="12512" x="4851400" y="4114800"/>
          <p14:tracePt t="12528" x="4946650" y="4070350"/>
          <p14:tracePt t="12544" x="4991100" y="4013200"/>
          <p14:tracePt t="12561" x="5003800" y="3949700"/>
          <p14:tracePt t="12578" x="5016500" y="3848100"/>
          <p14:tracePt t="12594" x="5010150" y="3740150"/>
          <p14:tracePt t="12610" x="4959350" y="3613150"/>
          <p14:tracePt t="12627" x="4851400" y="3448050"/>
          <p14:tracePt t="12644" x="4711700" y="3308350"/>
          <p14:tracePt t="12660" x="4559300" y="3200400"/>
          <p14:tracePt t="12677" x="4400550" y="3124200"/>
          <p14:tracePt t="12694" x="4260850" y="3092450"/>
          <p14:tracePt t="12710" x="4152900" y="3086100"/>
          <p14:tracePt t="12711" x="4095750" y="3086100"/>
          <p14:tracePt t="12727" x="3975100" y="3117850"/>
          <p14:tracePt t="12744" x="3841750" y="3175000"/>
          <p14:tracePt t="12760" x="3683000" y="3270250"/>
          <p14:tracePt t="12777" x="3536950" y="3378200"/>
          <p14:tracePt t="12794" x="3448050" y="3448050"/>
          <p14:tracePt t="12811" x="3409950" y="3492500"/>
          <p14:tracePt t="12827" x="3390900" y="3536950"/>
          <p14:tracePt t="12844" x="3384550" y="3562350"/>
          <p14:tracePt t="12860" x="3384550" y="3613150"/>
          <p14:tracePt t="12877" x="3422650" y="3676650"/>
          <p14:tracePt t="12894" x="3498850" y="3759200"/>
          <p14:tracePt t="12910" x="3651250" y="3822700"/>
          <p14:tracePt t="12911" x="3752850" y="3854450"/>
          <p14:tracePt t="12927" x="4013200" y="3898900"/>
          <p14:tracePt t="12943" x="4254500" y="3930650"/>
          <p14:tracePt t="12960" x="4432300" y="3924300"/>
          <p14:tracePt t="12977" x="4565650" y="3892550"/>
          <p14:tracePt t="12994" x="4629150" y="3841750"/>
          <p14:tracePt t="13011" x="4667250" y="3759200"/>
          <p14:tracePt t="13028" x="4699000" y="3644900"/>
          <p14:tracePt t="13045" x="4705350" y="3536950"/>
          <p14:tracePt t="13048" x="4705350" y="3473450"/>
          <p14:tracePt t="13062" x="4705350" y="3409950"/>
          <p14:tracePt t="13078" x="4648200" y="3308350"/>
          <p14:tracePt t="13082" x="4603750" y="3257550"/>
          <p14:tracePt t="13094" x="4533900" y="3194050"/>
          <p14:tracePt t="13111" x="4248150" y="3073400"/>
          <p14:tracePt t="13127" x="4032250" y="3028950"/>
          <p14:tracePt t="13144" x="3835400" y="3028950"/>
          <p14:tracePt t="13160" x="3651250" y="3073400"/>
          <p14:tracePt t="13177" x="3486150" y="3162300"/>
          <p14:tracePt t="13194" x="3365500" y="3289300"/>
          <p14:tracePt t="13211" x="3289300" y="3416300"/>
          <p14:tracePt t="13227" x="3257550" y="3505200"/>
          <p14:tracePt t="13244" x="3257550" y="3556000"/>
          <p14:tracePt t="13261" x="3295650" y="3632200"/>
          <p14:tracePt t="13277" x="3378200" y="3695700"/>
          <p14:tracePt t="13280" x="3460750" y="3740150"/>
          <p14:tracePt t="13294" x="3549650" y="3778250"/>
          <p14:tracePt t="13297" x="3683000" y="3803650"/>
          <p14:tracePt t="13310" x="3848100" y="3829050"/>
          <p14:tracePt t="13327" x="4375150" y="3848100"/>
          <p14:tracePt t="13343" x="4660900" y="3816350"/>
          <p14:tracePt t="13360" x="4794250" y="3765550"/>
          <p14:tracePt t="13377" x="4845050" y="3733800"/>
          <p14:tracePt t="13393" x="4857750" y="3714750"/>
          <p14:tracePt t="13410" x="4857750" y="3689350"/>
          <p14:tracePt t="13427" x="4857750" y="3663950"/>
          <p14:tracePt t="13444" x="4857750" y="3651250"/>
          <p14:tracePt t="13460" x="4857750" y="3613150"/>
          <p14:tracePt t="13477" x="4845050" y="3587750"/>
          <p14:tracePt t="13493" x="4832350" y="3568700"/>
          <p14:tracePt t="13685" x="4826000" y="3549650"/>
          <p14:tracePt t="13701" x="4819650" y="3524250"/>
          <p14:tracePt t="13710" x="4806950" y="3498850"/>
          <p14:tracePt t="13720" x="4781550" y="3441700"/>
          <p14:tracePt t="13730" x="4768850" y="3409950"/>
          <p14:tracePt t="13744" x="4730750" y="3346450"/>
          <p14:tracePt t="13761" x="4686300" y="3302000"/>
          <p14:tracePt t="13777" x="4635500" y="3257550"/>
          <p14:tracePt t="13794" x="4591050" y="3232150"/>
          <p14:tracePt t="13811" x="4552950" y="3219450"/>
          <p14:tracePt t="13827" x="4514850" y="3219450"/>
          <p14:tracePt t="13844" x="4464050" y="3219450"/>
          <p14:tracePt t="13860" x="4381500" y="3232150"/>
          <p14:tracePt t="13877" x="4292600" y="3244850"/>
          <p14:tracePt t="13894" x="4222750" y="3257550"/>
          <p14:tracePt t="13896" x="4197350" y="3263900"/>
          <p14:tracePt t="13910" x="4178300" y="3270250"/>
          <p14:tracePt t="13927" x="4133850" y="3276600"/>
          <p14:tracePt t="13943" x="4102100" y="3289300"/>
          <p14:tracePt t="13960" x="4076700" y="3295650"/>
          <p14:tracePt t="13976" x="4057650" y="3308350"/>
          <p14:tracePt t="13993" x="4032250" y="3314700"/>
          <p14:tracePt t="14011" x="4006850" y="3327400"/>
          <p14:tracePt t="14027" x="3975100" y="3340100"/>
          <p14:tracePt t="14043" x="3937000" y="3352800"/>
          <p14:tracePt t="14062" x="3905250" y="3365500"/>
          <p14:tracePt t="14076" x="3886200" y="3378200"/>
          <p14:tracePt t="14094" x="3879850" y="3384550"/>
          <p14:tracePt t="14110" x="3873500" y="3397250"/>
          <p14:tracePt t="14127" x="3860800" y="3416300"/>
          <p14:tracePt t="14127" x="3854450" y="3429000"/>
          <p14:tracePt t="14143" x="3848100" y="3473450"/>
          <p14:tracePt t="14160" x="3822700" y="3530600"/>
          <p14:tracePt t="14176" x="3822700" y="3606800"/>
          <p14:tracePt t="14193" x="3822700" y="3727450"/>
          <p14:tracePt t="14210" x="3822700" y="3822700"/>
          <p14:tracePt t="14227" x="3822700" y="3898900"/>
          <p14:tracePt t="14243" x="3829050" y="3943350"/>
          <p14:tracePt t="14260" x="3829050" y="3962400"/>
          <p14:tracePt t="14277" x="3829050" y="3975100"/>
          <p14:tracePt t="14320" x="3835400" y="3975100"/>
          <p14:tracePt t="14336" x="3841750" y="3975100"/>
          <p14:tracePt t="14352" x="3848100" y="3981450"/>
          <p14:tracePt t="14360" x="3854450" y="3987800"/>
          <p14:tracePt t="14376" x="3860800" y="3987800"/>
          <p14:tracePt t="14393" x="3924300" y="3987800"/>
          <p14:tracePt t="14410" x="4019550" y="3968750"/>
          <p14:tracePt t="14426" x="4171950" y="3937000"/>
          <p14:tracePt t="14443" x="4387850" y="3892550"/>
          <p14:tracePt t="14460" x="4699000" y="3835400"/>
          <p14:tracePt t="14477" x="5029200" y="3797300"/>
          <p14:tracePt t="14481" x="5149850" y="3778250"/>
          <p14:tracePt t="14493" x="5270500" y="3759200"/>
          <p14:tracePt t="14511" x="5441950" y="3721100"/>
          <p14:tracePt t="14514" x="5505450" y="3708400"/>
          <p14:tracePt t="14527" x="5575300" y="3683000"/>
          <p14:tracePt t="14544" x="5607050" y="3663950"/>
          <p14:tracePt t="14561" x="5632450" y="3625850"/>
          <p14:tracePt t="14577" x="5651500" y="3581400"/>
          <p14:tracePt t="14593" x="5664200" y="3536950"/>
          <p14:tracePt t="14610" x="5664200" y="3467100"/>
          <p14:tracePt t="14626" x="5651500" y="3403600"/>
          <p14:tracePt t="14643" x="5619750" y="3340100"/>
          <p14:tracePt t="14660" x="5568950" y="3270250"/>
          <p14:tracePt t="14676" x="5480050" y="3200400"/>
          <p14:tracePt t="14693" x="5384800" y="3136900"/>
          <p14:tracePt t="14710" x="5289550" y="3092450"/>
          <p14:tracePt t="14712" x="5245100" y="3073400"/>
          <p14:tracePt t="14726" x="5194300" y="3060700"/>
          <p14:tracePt t="14743" x="5016500" y="3048000"/>
          <p14:tracePt t="14760" x="4870450" y="3048000"/>
          <p14:tracePt t="14777" x="4711700" y="3060700"/>
          <p14:tracePt t="14794" x="4559300" y="3086100"/>
          <p14:tracePt t="14810" x="4432300" y="3111500"/>
          <p14:tracePt t="14826" x="4337050" y="3136900"/>
          <p14:tracePt t="14843" x="4305300" y="3143250"/>
          <p14:tracePt t="14860" x="4292600" y="3149600"/>
          <p14:tracePt t="14893" x="4286250" y="3155950"/>
          <p14:tracePt t="14928" x="4286250" y="3162300"/>
          <p14:tracePt t="14944" x="4286250" y="3168650"/>
          <p14:tracePt t="14952" x="4286250" y="3175000"/>
          <p14:tracePt t="14960" x="4279900" y="3181350"/>
          <p14:tracePt t="15001" x="4279900" y="3187700"/>
          <p14:tracePt t="15016" x="4273550" y="3194050"/>
          <p14:tracePt t="15024" x="4273550" y="3200400"/>
          <p14:tracePt t="15032" x="4273550" y="3206750"/>
          <p14:tracePt t="15043" x="4273550" y="3219450"/>
          <p14:tracePt t="15060" x="4260850" y="3251200"/>
          <p14:tracePt t="15077" x="4248150" y="3289300"/>
          <p14:tracePt t="15080" x="4241800" y="3314700"/>
          <p14:tracePt t="15093" x="4235450" y="3352800"/>
          <p14:tracePt t="15110" x="4229100" y="3435350"/>
          <p14:tracePt t="15126" x="4210050" y="3536950"/>
          <p14:tracePt t="15129" x="4210050" y="3568700"/>
          <p14:tracePt t="15143" x="4216400" y="3644900"/>
          <p14:tracePt t="15160" x="4222750" y="3695700"/>
          <p14:tracePt t="15176" x="4222750" y="3702050"/>
          <p14:tracePt t="15193" x="4222750" y="3714750"/>
          <p14:tracePt t="15226" x="4222750" y="3721100"/>
          <p14:tracePt t="15268" x="4235450" y="3727450"/>
          <p14:tracePt t="15300" x="4241800" y="3733800"/>
          <p14:tracePt t="15339" x="4260850" y="3740150"/>
          <p14:tracePt t="15347" x="4267200" y="3740150"/>
          <p14:tracePt t="15362" x="4286250" y="3740150"/>
          <p14:tracePt t="15377" x="4330700" y="3752850"/>
          <p14:tracePt t="15394" x="4413250" y="3765550"/>
          <p14:tracePt t="15410" x="4533900" y="3790950"/>
          <p14:tracePt t="15426" x="4673600" y="3797300"/>
          <p14:tracePt t="15443" x="4838700" y="3797300"/>
          <p14:tracePt t="15460" x="4997450" y="3797300"/>
          <p14:tracePt t="15476" x="5086350" y="3797300"/>
          <p14:tracePt t="15493" x="5111750" y="3797300"/>
          <p14:tracePt t="15511" x="5118100" y="3797300"/>
          <p14:tracePt t="15563" x="5124450" y="3797300"/>
          <p14:tracePt t="15578" x="5130800" y="3797300"/>
          <p14:tracePt t="15585" x="5137150" y="3790950"/>
          <p14:tracePt t="15594" x="5137150" y="3784600"/>
          <p14:tracePt t="15609" x="5143500" y="3771900"/>
          <p14:tracePt t="15626" x="5156200" y="3752850"/>
          <p14:tracePt t="15643" x="5156200" y="3727450"/>
          <p14:tracePt t="15660" x="5162550" y="3708400"/>
          <p14:tracePt t="15676" x="5162550" y="3695700"/>
          <p14:tracePt t="15693" x="5168900" y="3670300"/>
          <p14:tracePt t="15709" x="5168900" y="3644900"/>
          <p14:tracePt t="15726" x="5181600" y="3613150"/>
          <p14:tracePt t="15728" x="5181600" y="3606800"/>
          <p14:tracePt t="15746" x="5181600" y="3594100"/>
          <p14:tracePt t="15760" x="5181600" y="3581400"/>
          <p14:tracePt t="15777" x="5181600" y="3568700"/>
          <p14:tracePt t="15794" x="5181600" y="3556000"/>
          <p14:tracePt t="15810" x="5181600" y="3543300"/>
          <p14:tracePt t="15843" x="5181600" y="3536950"/>
          <p14:tracePt t="15904" x="5181600" y="3530600"/>
          <p14:tracePt t="15937" x="5181600" y="3524250"/>
          <p14:tracePt t="15944" x="5181600" y="3517900"/>
          <p14:tracePt t="15976" x="5181600" y="3511550"/>
          <p14:tracePt t="15984" x="5181600" y="3505200"/>
          <p14:tracePt t="16002" x="5181600" y="3492500"/>
          <p14:tracePt t="16016" x="5175250" y="3479800"/>
          <p14:tracePt t="16033" x="5168900" y="3473450"/>
          <p14:tracePt t="16043" x="5162550" y="3467100"/>
          <p14:tracePt t="16064" x="5162550" y="3460750"/>
          <p14:tracePt t="16076" x="5156200" y="3460750"/>
          <p14:tracePt t="16138" x="5149850" y="3460750"/>
          <p14:tracePt t="16145" x="5143500" y="3460750"/>
          <p14:tracePt t="16186" x="5137150" y="3460750"/>
          <p14:tracePt t="16193" x="5130800" y="3460750"/>
          <p14:tracePt t="16225" x="5118100" y="3454400"/>
          <p14:tracePt t="16241" x="5105400" y="3454400"/>
          <p14:tracePt t="16252" x="5099050" y="3454400"/>
          <p14:tracePt t="16260" x="5073650" y="3448050"/>
          <p14:tracePt t="16277" x="5016500" y="3435350"/>
          <p14:tracePt t="16294" x="4914900" y="3422650"/>
          <p14:tracePt t="16297" x="4838700" y="3403600"/>
          <p14:tracePt t="16311" x="4756150" y="3384550"/>
          <p14:tracePt t="16328" x="4457700" y="3340100"/>
          <p14:tracePt t="16344" x="4235450" y="3340100"/>
          <p14:tracePt t="16361" x="4038600" y="3340100"/>
          <p14:tracePt t="16377" x="3867150" y="3340100"/>
          <p14:tracePt t="16393" x="3721100" y="3340100"/>
          <p14:tracePt t="16410" x="3613150" y="3340100"/>
          <p14:tracePt t="16426" x="3524250" y="3340100"/>
          <p14:tracePt t="16443" x="3448050" y="3340100"/>
          <p14:tracePt t="16460" x="3384550" y="3340100"/>
          <p14:tracePt t="16476" x="3333750" y="3340100"/>
          <p14:tracePt t="16481" x="3321050" y="3340100"/>
          <p14:tracePt t="16493" x="3314700" y="3340100"/>
          <p14:tracePt t="16511" x="3302000" y="3340100"/>
          <p14:tracePt t="16578" x="3289300" y="3340100"/>
          <p14:tracePt t="16585" x="3282950" y="3346450"/>
          <p14:tracePt t="16595" x="3282950" y="3359150"/>
          <p14:tracePt t="16610" x="3270250" y="3403600"/>
          <p14:tracePt t="16626" x="3238500" y="3473450"/>
          <p14:tracePt t="16642" x="3219450" y="3562350"/>
          <p14:tracePt t="16659" x="3206750" y="3651250"/>
          <p14:tracePt t="16676" x="3206750" y="3740150"/>
          <p14:tracePt t="16693" x="3206750" y="3803650"/>
          <p14:tracePt t="16709" x="3219450" y="3841750"/>
          <p14:tracePt t="16835" x="3225800" y="3848100"/>
          <p14:tracePt t="16843" x="3232150" y="3848100"/>
          <p14:tracePt t="16849" x="3251200" y="3848100"/>
          <p14:tracePt t="16859" x="3302000" y="3854450"/>
          <p14:tracePt t="16877" x="3486150" y="3892550"/>
          <p14:tracePt t="16880" x="3651250" y="3924300"/>
          <p14:tracePt t="16893" x="3898900" y="3962400"/>
          <p14:tracePt t="16909" x="4546600" y="4044950"/>
          <p14:tracePt t="16912" x="4902200" y="4089400"/>
          <p14:tracePt t="16926" x="5207000" y="4108450"/>
          <p14:tracePt t="16943" x="5600700" y="4121150"/>
          <p14:tracePt t="16960" x="5791200" y="4121150"/>
          <p14:tracePt t="16976" x="5803900" y="4121150"/>
          <p14:tracePt t="17201" x="5810250" y="4121150"/>
          <p14:tracePt t="17209" x="5810250" y="4114800"/>
          <p14:tracePt t="17217" x="5810250" y="4102100"/>
          <p14:tracePt t="17226" x="5816600" y="4057650"/>
          <p14:tracePt t="17243" x="5822950" y="3981450"/>
          <p14:tracePt t="17260" x="5810250" y="3873500"/>
          <p14:tracePt t="17277" x="5791200" y="3740150"/>
          <p14:tracePt t="17294" x="5759450" y="3638550"/>
          <p14:tracePt t="17297" x="5753100" y="3606800"/>
          <p14:tracePt t="17310" x="5746750" y="3568700"/>
          <p14:tracePt t="17327" x="5734050" y="3479800"/>
          <p14:tracePt t="17344" x="5727700" y="3467100"/>
          <p14:tracePt t="17360" x="5727700" y="3435350"/>
          <p14:tracePt t="17377" x="5715000" y="3403600"/>
          <p14:tracePt t="17393" x="5715000" y="3390900"/>
          <p14:tracePt t="17409" x="5715000" y="3384550"/>
          <p14:tracePt t="17426" x="5715000" y="3378200"/>
          <p14:tracePt t="17442" x="5715000" y="3371850"/>
          <p14:tracePt t="17611" x="5708650" y="3365500"/>
          <p14:tracePt t="17627" x="5695950" y="3365500"/>
          <p14:tracePt t="17633" x="5664200" y="3365500"/>
          <p14:tracePt t="17642" x="5588000" y="3365500"/>
          <p14:tracePt t="17659" x="5346700" y="3359150"/>
          <p14:tracePt t="17676" x="4781550" y="3257550"/>
          <p14:tracePt t="17692" x="3975100" y="3105150"/>
          <p14:tracePt t="17709" x="3200400" y="2965450"/>
          <p14:tracePt t="17713" x="2933700" y="2940050"/>
          <p14:tracePt t="17726" x="2774950" y="2927350"/>
          <p14:tracePt t="17743" x="2647950" y="2927350"/>
          <p14:tracePt t="17746" x="2622550" y="2927350"/>
          <p14:tracePt t="17761" x="2609850" y="2927350"/>
          <p14:tracePt t="17776" x="2603500" y="2927350"/>
          <p14:tracePt t="17989" x="2597150" y="2933700"/>
          <p14:tracePt t="17999" x="2597150" y="2952750"/>
          <p14:tracePt t="18009" x="2597150" y="3054350"/>
          <p14:tracePt t="18027" x="2597150" y="3213100"/>
          <p14:tracePt t="18043" x="2597150" y="3403600"/>
          <p14:tracePt t="18061" x="2597150" y="3549650"/>
          <p14:tracePt t="18076" x="2597150" y="3657600"/>
          <p14:tracePt t="18080" x="2597150" y="3714750"/>
          <p14:tracePt t="18092" x="2597150" y="3727450"/>
          <p14:tracePt t="18110" x="2597150" y="3759200"/>
          <p14:tracePt t="18126" x="2603500" y="3778250"/>
          <p14:tracePt t="18128" x="2603500" y="3784600"/>
          <p14:tracePt t="18238" x="2609850" y="3790950"/>
          <p14:tracePt t="18251" x="2622550" y="3790950"/>
          <p14:tracePt t="18259" x="2654300" y="3790950"/>
          <p14:tracePt t="18276" x="2813050" y="3790950"/>
          <p14:tracePt t="18293" x="3092450" y="3790950"/>
          <p14:tracePt t="18297" x="3327400" y="3790950"/>
          <p14:tracePt t="18310" x="3632200" y="3790950"/>
          <p14:tracePt t="18328" x="4578350" y="3790950"/>
          <p14:tracePt t="18342" x="4813300" y="3790950"/>
          <p14:tracePt t="18360" x="5137150" y="3778250"/>
          <p14:tracePt t="18376" x="5200650" y="3759200"/>
          <p14:tracePt t="18393" x="5219700" y="3752850"/>
          <p14:tracePt t="18570" x="5226050" y="3752850"/>
          <p14:tracePt t="18597" x="5232400" y="3746500"/>
          <p14:tracePt t="19096" x="0" y="0"/>
        </p14:tracePtLst>
        <p14:tracePtLst>
          <p14:tracePt t="19717" x="3549650" y="3282950"/>
          <p14:tracePt t="19833" x="3556000" y="3282950"/>
          <p14:tracePt t="19842" x="3600450" y="3282950"/>
          <p14:tracePt t="19848" x="3670300" y="3282950"/>
          <p14:tracePt t="19858" x="3765550" y="3282950"/>
          <p14:tracePt t="19875" x="4000500" y="3282950"/>
          <p14:tracePt t="19892" x="4267200" y="3302000"/>
          <p14:tracePt t="19908" x="4533900" y="3352800"/>
          <p14:tracePt t="19925" x="4705350" y="3384550"/>
          <p14:tracePt t="19941" x="4762500" y="3390900"/>
          <p14:tracePt t="19958" x="4768850" y="3390900"/>
          <p14:tracePt t="20002" x="4775200" y="3390900"/>
          <p14:tracePt t="20016" x="4781550" y="3390900"/>
          <p14:tracePt t="20336" x="4787900" y="3397250"/>
          <p14:tracePt t="20352" x="4787900" y="3409950"/>
          <p14:tracePt t="20360" x="4787900" y="3435350"/>
          <p14:tracePt t="20368" x="4787900" y="3473450"/>
          <p14:tracePt t="20376" x="4787900" y="3517900"/>
          <p14:tracePt t="20392" x="4787900" y="3625850"/>
          <p14:tracePt t="20408" x="4787900" y="3740150"/>
          <p14:tracePt t="20425" x="4787900" y="3860800"/>
          <p14:tracePt t="20441" x="4787900" y="3924300"/>
          <p14:tracePt t="20458" x="4787900" y="3975100"/>
          <p14:tracePt t="20475" x="4787900" y="3994150"/>
          <p14:tracePt t="20491" x="4787900" y="4000500"/>
          <p14:tracePt t="20828" x="4787900" y="4006850"/>
          <p14:tracePt t="20834" x="4768850" y="4006850"/>
          <p14:tracePt t="20844" x="4718050" y="4006850"/>
          <p14:tracePt t="20858" x="4495800" y="4006850"/>
          <p14:tracePt t="20876" x="4127500" y="4006850"/>
          <p14:tracePt t="20881" x="3937000" y="4006850"/>
          <p14:tracePt t="20892" x="3740150" y="4006850"/>
          <p14:tracePt t="20908" x="3473450" y="4006850"/>
          <p14:tracePt t="20924" x="3270250" y="3987800"/>
          <p14:tracePt t="20941" x="3168650" y="3975100"/>
          <p14:tracePt t="20958" x="3136900" y="3962400"/>
          <p14:tracePt t="21048" x="3130550" y="3956050"/>
          <p14:tracePt t="21083" x="3130550" y="3943350"/>
          <p14:tracePt t="21090" x="3130550" y="3930650"/>
          <p14:tracePt t="21097" x="3130550" y="3911600"/>
          <p14:tracePt t="21108" x="3130550" y="3905250"/>
          <p14:tracePt t="21125" x="3136900" y="3873500"/>
          <p14:tracePt t="21127" x="3136900" y="3854450"/>
          <p14:tracePt t="21142" x="3136900" y="3829050"/>
          <p14:tracePt t="21158" x="3136900" y="3765550"/>
          <p14:tracePt t="21160" x="3136900" y="3721100"/>
          <p14:tracePt t="21175" x="3143250" y="3663950"/>
          <p14:tracePt t="21191" x="3155950" y="3492500"/>
          <p14:tracePt t="21208" x="3155950" y="3384550"/>
          <p14:tracePt t="21224" x="3155950" y="3282950"/>
          <p14:tracePt t="21241" x="3155950" y="3232150"/>
          <p14:tracePt t="21258" x="3155950" y="3200400"/>
          <p14:tracePt t="21292" x="3155950" y="3187700"/>
          <p14:tracePt t="21602" x="3162300" y="3187700"/>
          <p14:tracePt t="21645" x="3162300" y="3194050"/>
          <p14:tracePt t="21653" x="3162300" y="3213100"/>
          <p14:tracePt t="21661" x="3162300" y="3232150"/>
          <p14:tracePt t="21675" x="3162300" y="3289300"/>
          <p14:tracePt t="21691" x="3162300" y="3397250"/>
          <p14:tracePt t="21708" x="3130550" y="3517900"/>
          <p14:tracePt t="21724" x="3105150" y="3670300"/>
          <p14:tracePt t="21741" x="3086100" y="3778250"/>
          <p14:tracePt t="21758" x="3079750" y="3835400"/>
          <p14:tracePt t="21760" x="3073400" y="3854450"/>
          <p14:tracePt t="21778" x="3073400" y="3860800"/>
          <p14:tracePt t="22108" x="3073400" y="3873500"/>
          <p14:tracePt t="22115" x="3086100" y="3879850"/>
          <p14:tracePt t="22125" x="3111500" y="3886200"/>
          <p14:tracePt t="22143" x="3181350" y="3892550"/>
          <p14:tracePt t="22145" x="3238500" y="3898900"/>
          <p14:tracePt t="22157" x="3302000" y="3905250"/>
          <p14:tracePt t="22174" x="3441700" y="3905250"/>
          <p14:tracePt t="22192" x="3765550" y="3905250"/>
          <p14:tracePt t="22208" x="4140200" y="3905250"/>
          <p14:tracePt t="22224" x="4546600" y="3905250"/>
          <p14:tracePt t="22241" x="4876800" y="3905250"/>
          <p14:tracePt t="22258" x="5073650" y="3905250"/>
          <p14:tracePt t="22274" x="5162550" y="3905250"/>
          <p14:tracePt t="22292" x="5175250" y="3905250"/>
          <p14:tracePt t="22308" x="5181600" y="3905250"/>
          <p14:tracePt t="22467" x="5187950" y="3905250"/>
          <p14:tracePt t="22473" x="5194300" y="3892550"/>
          <p14:tracePt t="22483" x="5194300" y="3873500"/>
          <p14:tracePt t="22491" x="5200650" y="3835400"/>
          <p14:tracePt t="22508" x="5207000" y="3727450"/>
          <p14:tracePt t="22524" x="5207000" y="3600450"/>
          <p14:tracePt t="22528" x="5207000" y="3536950"/>
          <p14:tracePt t="22541" x="5207000" y="3467100"/>
          <p14:tracePt t="22558" x="5207000" y="3352800"/>
          <p14:tracePt t="22563" x="5200650" y="3308350"/>
          <p14:tracePt t="22576" x="5194300" y="3282950"/>
          <p14:tracePt t="22592" x="5181600" y="3244850"/>
          <p14:tracePt t="22608" x="5181600" y="3238500"/>
          <p14:tracePt t="22907" x="5181600" y="3232150"/>
          <p14:tracePt t="22912" x="5175250" y="3232150"/>
          <p14:tracePt t="22924" x="5156200" y="3232150"/>
          <p14:tracePt t="22940" x="5048250" y="3232150"/>
          <p14:tracePt t="22957" x="4851400" y="3232150"/>
          <p14:tracePt t="22974" x="4438650" y="3232150"/>
          <p14:tracePt t="22976" x="4152900" y="3232150"/>
          <p14:tracePt t="22991" x="3898900" y="3232150"/>
          <p14:tracePt t="23007" x="3352800" y="3232150"/>
          <p14:tracePt t="23024" x="3206750" y="3232150"/>
          <p14:tracePt t="23040" x="3136900" y="3232150"/>
          <p14:tracePt t="23059" x="3124200" y="3232150"/>
          <p14:tracePt t="23162" x="3117850" y="3232150"/>
          <p14:tracePt t="23173" x="3117850" y="3244850"/>
          <p14:tracePt t="23180" x="3117850" y="3263900"/>
          <p14:tracePt t="23192" x="3105150" y="3340100"/>
          <p14:tracePt t="23208" x="3098800" y="3448050"/>
          <p14:tracePt t="23224" x="3098800" y="3619500"/>
          <p14:tracePt t="23241" x="3086100" y="3810000"/>
          <p14:tracePt t="23257" x="3086100" y="3975100"/>
          <p14:tracePt t="23274" x="3086100" y="4070350"/>
          <p14:tracePt t="23291" x="3086100" y="4102100"/>
          <p14:tracePt t="23325" x="3086100" y="4114800"/>
          <p14:tracePt t="23457" x="3092450" y="4108450"/>
          <p14:tracePt t="23466" x="3105150" y="4108450"/>
          <p14:tracePt t="23474" x="3130550" y="4102100"/>
          <p14:tracePt t="23490" x="3238500" y="4083050"/>
          <p14:tracePt t="23507" x="3441700" y="4057650"/>
          <p14:tracePt t="23524" x="3778250" y="4044950"/>
          <p14:tracePt t="23541" x="4292600" y="4044950"/>
          <p14:tracePt t="23558" x="4768850" y="4044950"/>
          <p14:tracePt t="23560" x="4946650" y="4044950"/>
          <p14:tracePt t="23574" x="5060950" y="4044950"/>
          <p14:tracePt t="23590" x="5207000" y="4044950"/>
          <p14:tracePt t="23607" x="5308600" y="4044950"/>
          <p14:tracePt t="23624" x="5346700" y="4044950"/>
          <p14:tracePt t="23641" x="5365750" y="4044950"/>
          <p14:tracePt t="23657" x="5372100" y="4044950"/>
          <p14:tracePt t="23747" x="5378450" y="4038600"/>
          <p14:tracePt t="23753" x="5378450" y="4025900"/>
          <p14:tracePt t="23762" x="5378450" y="4013200"/>
          <p14:tracePt t="23773" x="5378450" y="3981450"/>
          <p14:tracePt t="23790" x="5372100" y="3911600"/>
          <p14:tracePt t="23808" x="5346700" y="3765550"/>
          <p14:tracePt t="23824" x="5334000" y="3676650"/>
          <p14:tracePt t="23841" x="5327650" y="3619500"/>
          <p14:tracePt t="23857" x="5321300" y="3562350"/>
          <p14:tracePt t="23874" x="5308600" y="3517900"/>
          <p14:tracePt t="23891" x="5302250" y="3498850"/>
          <p14:tracePt t="23907" x="5302250" y="3492500"/>
          <p14:tracePt t="23928" x="5302250" y="3486150"/>
          <p14:tracePt t="24069" x="5302250" y="3479800"/>
          <p14:tracePt t="24093" x="5295900" y="3473450"/>
          <p14:tracePt t="24101" x="5289550" y="3467100"/>
          <p14:tracePt t="24124" x="5289550" y="3460750"/>
          <p14:tracePt t="24133" x="5289550" y="3454400"/>
          <p14:tracePt t="24145" x="5289550" y="3448050"/>
          <p14:tracePt t="24157" x="5289550" y="3441700"/>
          <p14:tracePt t="24174" x="5283200" y="3435350"/>
          <p14:tracePt t="24190" x="5270500" y="3422650"/>
          <p14:tracePt t="24209" x="5270500" y="3416300"/>
          <p14:tracePt t="24410" x="5270500" y="3409950"/>
          <p14:tracePt t="24426" x="5264150" y="3409950"/>
          <p14:tracePt t="24436" x="5257800" y="3409950"/>
          <p14:tracePt t="24442" x="5251450" y="3409950"/>
          <p14:tracePt t="24457" x="5175250" y="3409950"/>
          <p14:tracePt t="24474" x="4997450" y="3409950"/>
          <p14:tracePt t="24490" x="4660900" y="3409950"/>
          <p14:tracePt t="24507" x="4121150" y="3409950"/>
          <p14:tracePt t="24523" x="3663950" y="3409950"/>
          <p14:tracePt t="24540" x="3409950" y="3409950"/>
          <p14:tracePt t="24557" x="3314700" y="3409950"/>
          <p14:tracePt t="24562" x="3302000" y="3409950"/>
          <p14:tracePt t="24574" x="3295650" y="3409950"/>
          <p14:tracePt t="24707" x="3289300" y="3409950"/>
          <p14:tracePt t="24715" x="3282950" y="3409950"/>
          <p14:tracePt t="24732" x="3282950" y="3435350"/>
          <p14:tracePt t="24741" x="3282950" y="3473450"/>
          <p14:tracePt t="24757" x="3282950" y="3581400"/>
          <p14:tracePt t="24773" x="3282950" y="3721100"/>
          <p14:tracePt t="24778" x="3282950" y="3784600"/>
          <p14:tracePt t="24790" x="3282950" y="3835400"/>
          <p14:tracePt t="24808" x="3282950" y="3956050"/>
          <p14:tracePt t="24824" x="3282950" y="3994150"/>
          <p14:tracePt t="24841" x="3282950" y="4019550"/>
          <p14:tracePt t="24858" x="3282950" y="4038600"/>
          <p14:tracePt t="25019" x="3289300" y="4038600"/>
          <p14:tracePt t="25028" x="3302000" y="4038600"/>
          <p14:tracePt t="25040" x="3397250" y="4032250"/>
          <p14:tracePt t="25057" x="3549650" y="4013200"/>
          <p14:tracePt t="25073" x="3778250" y="3968750"/>
          <p14:tracePt t="25090" x="4064000" y="3930650"/>
          <p14:tracePt t="25107" x="4260850" y="3917950"/>
          <p14:tracePt t="25123" x="4381500" y="3905250"/>
          <p14:tracePt t="25140" x="4400550" y="3898900"/>
          <p14:tracePt t="25156" x="4406900" y="3898900"/>
          <p14:tracePt t="25173" x="4419600" y="3898900"/>
          <p14:tracePt t="25190" x="4451350" y="3898900"/>
          <p14:tracePt t="25206" x="4489450" y="3898900"/>
          <p14:tracePt t="25209" x="4508500" y="3898900"/>
          <p14:tracePt t="25224" x="4546600" y="3898900"/>
          <p14:tracePt t="25240" x="4565650" y="3898900"/>
          <p14:tracePt t="25336" x="4572000" y="3898900"/>
          <p14:tracePt t="25353" x="4578350" y="3898900"/>
          <p14:tracePt t="25361" x="4584700" y="3892550"/>
          <p14:tracePt t="25375" x="4597400" y="3886200"/>
          <p14:tracePt t="25391" x="4635500" y="3879850"/>
          <p14:tracePt t="25407" x="4679950" y="3879850"/>
          <p14:tracePt t="25424" x="4762500" y="3879850"/>
          <p14:tracePt t="25440" x="4902200" y="3879850"/>
          <p14:tracePt t="25456" x="5048250" y="3879850"/>
          <p14:tracePt t="25473" x="5137150" y="3879850"/>
          <p14:tracePt t="25490" x="5156200" y="3879850"/>
          <p14:tracePt t="25507" x="5162550" y="3879850"/>
          <p14:tracePt t="27176" x="0" y="0"/>
        </p14:tracePtLst>
        <p14:tracePtLst>
          <p14:tracePt t="32692" x="3867150" y="3003550"/>
          <p14:tracePt t="32747" x="3860800" y="3003550"/>
          <p14:tracePt t="32765" x="3854450" y="3028950"/>
          <p14:tracePt t="32769" x="3848100" y="3054350"/>
          <p14:tracePt t="32779" x="3848100" y="3073400"/>
          <p14:tracePt t="32787" x="3848100" y="3124200"/>
          <p14:tracePt t="32804" x="3841750" y="3232150"/>
          <p14:tracePt t="32821" x="3841750" y="3327400"/>
          <p14:tracePt t="32826" x="3841750" y="3359150"/>
          <p14:tracePt t="32837" x="3841750" y="3378200"/>
          <p14:tracePt t="32854" x="3841750" y="3390900"/>
          <p14:tracePt t="32870" x="3841750" y="3397250"/>
          <p14:tracePt t="32939" x="3841750" y="3378200"/>
          <p14:tracePt t="32945" x="3841750" y="3346450"/>
          <p14:tracePt t="32955" x="3848100" y="3321050"/>
          <p14:tracePt t="32970" x="3854450" y="3289300"/>
          <p14:tracePt t="32988" x="3867150" y="3257550"/>
          <p14:tracePt t="33004" x="3867150" y="3251200"/>
          <p14:tracePt t="33020" x="3867150" y="3238500"/>
          <p14:tracePt t="33037" x="3867150" y="3232150"/>
          <p14:tracePt t="33054" x="3873500" y="3225800"/>
          <p14:tracePt t="33090" x="3879850" y="3225800"/>
          <p14:tracePt t="33096" x="3886200" y="3225800"/>
          <p14:tracePt t="33106" x="3898900" y="3244850"/>
          <p14:tracePt t="33121" x="3930650" y="3282950"/>
          <p14:tracePt t="33138" x="3949700" y="3302000"/>
          <p14:tracePt t="33154" x="3949700" y="3314700"/>
          <p14:tracePt t="33252" x="3943350" y="3314700"/>
          <p14:tracePt t="33267" x="3930650" y="3314700"/>
          <p14:tracePt t="33274" x="3924300" y="3314700"/>
          <p14:tracePt t="33288" x="3911600" y="3314700"/>
          <p14:tracePt t="34255" x="0" y="0"/>
        </p14:tracePtLst>
        <p14:tracePtLst>
          <p14:tracePt t="34748" x="3981450" y="2730500"/>
          <p14:tracePt t="34786" x="3981450" y="2749550"/>
          <p14:tracePt t="34799" x="3975100" y="2794000"/>
          <p14:tracePt t="34805" x="3975100" y="2832100"/>
          <p14:tracePt t="34820" x="3975100" y="2971800"/>
          <p14:tracePt t="34837" x="3975100" y="3098800"/>
          <p14:tracePt t="34840" x="3968750" y="3155950"/>
          <p14:tracePt t="34854" x="3968750" y="3187700"/>
          <p14:tracePt t="34872" x="3968750" y="3251200"/>
          <p14:tracePt t="34888" x="3968750" y="3276600"/>
          <p14:tracePt t="34904" x="3968750" y="3295650"/>
          <p14:tracePt t="35016" x="3968750" y="3282950"/>
          <p14:tracePt t="35023" x="3968750" y="3276600"/>
          <p14:tracePt t="35033" x="3968750" y="3263900"/>
          <p14:tracePt t="35040" x="3968750" y="3244850"/>
          <p14:tracePt t="35053" x="3975100" y="3232150"/>
          <p14:tracePt t="35070" x="3981450" y="3200400"/>
          <p14:tracePt t="35086" x="3994150" y="3175000"/>
          <p14:tracePt t="35103" x="4000500" y="3162300"/>
          <p14:tracePt t="35120" x="4013200" y="3149600"/>
          <p14:tracePt t="35136" x="4019550" y="3143250"/>
          <p14:tracePt t="35153" x="4025900" y="3143250"/>
          <p14:tracePt t="35170" x="4032250" y="3143250"/>
          <p14:tracePt t="35186" x="4044950" y="3143250"/>
          <p14:tracePt t="35203" x="4064000" y="3143250"/>
          <p14:tracePt t="35219" x="4076700" y="3155950"/>
          <p14:tracePt t="35236" x="4083050" y="3162300"/>
          <p14:tracePt t="35253" x="4089400" y="3181350"/>
          <p14:tracePt t="35270" x="4095750" y="3181350"/>
          <p14:tracePt t="35272" x="4095750" y="3187700"/>
          <p14:tracePt t="35286" x="4095750" y="3194050"/>
          <p14:tracePt t="35353" x="4095750" y="3200400"/>
          <p14:tracePt t="35369" x="4089400" y="3200400"/>
          <p14:tracePt t="35385" x="4083050" y="3200400"/>
          <p14:tracePt t="35392" x="4076700" y="3200400"/>
          <p14:tracePt t="35403" x="4070350" y="3200400"/>
          <p14:tracePt t="35420" x="4057650" y="3200400"/>
          <p14:tracePt t="35753" x="0" y="0"/>
        </p14:tracePtLst>
        <p14:tracePtLst>
          <p14:tracePt t="36171" x="4070350" y="2679700"/>
          <p14:tracePt t="36210" x="4070350" y="2692400"/>
          <p14:tracePt t="36217" x="4070350" y="2698750"/>
          <p14:tracePt t="36225" x="4064000" y="2743200"/>
          <p14:tracePt t="36236" x="4064000" y="2768600"/>
          <p14:tracePt t="36255" x="4064000" y="2857500"/>
          <p14:tracePt t="36270" x="4064000" y="2952750"/>
          <p14:tracePt t="36286" x="4064000" y="3028950"/>
          <p14:tracePt t="36289" x="4064000" y="3067050"/>
          <p14:tracePt t="36304" x="4064000" y="3111500"/>
          <p14:tracePt t="36320" x="4064000" y="3149600"/>
          <p14:tracePt t="36336" x="4064000" y="3187700"/>
          <p14:tracePt t="36352" x="4064000" y="3194050"/>
          <p14:tracePt t="36370" x="4064000" y="3200400"/>
          <p14:tracePt t="36859" x="4064000" y="3194050"/>
          <p14:tracePt t="36876" x="4064000" y="3175000"/>
          <p14:tracePt t="36882" x="4070350" y="3168650"/>
          <p14:tracePt t="36892" x="4070350" y="3162300"/>
          <p14:tracePt t="36905" x="4076700" y="3143250"/>
          <p14:tracePt t="36921" x="4083050" y="3136900"/>
          <p14:tracePt t="36936" x="4089400" y="3124200"/>
          <p14:tracePt t="36955" x="4089400" y="3111500"/>
          <p14:tracePt t="36969" x="4095750" y="3086100"/>
          <p14:tracePt t="36986" x="4102100" y="3079750"/>
          <p14:tracePt t="37002" x="4108450" y="3079750"/>
          <p14:tracePt t="37019" x="4114800" y="3067050"/>
          <p14:tracePt t="37036" x="4114800" y="3060700"/>
          <p14:tracePt t="37074" x="4121150" y="3060700"/>
          <p14:tracePt t="37114" x="4127500" y="3060700"/>
          <p14:tracePt t="37130" x="4133850" y="3054350"/>
          <p14:tracePt t="37157" x="4152900" y="3060700"/>
          <p14:tracePt t="37171" x="4165600" y="3067050"/>
          <p14:tracePt t="37179" x="4171950" y="3079750"/>
          <p14:tracePt t="37188" x="4184650" y="3092450"/>
          <p14:tracePt t="37203" x="4197350" y="3124200"/>
          <p14:tracePt t="37219" x="4216400" y="3175000"/>
          <p14:tracePt t="37236" x="4229100" y="3213100"/>
          <p14:tracePt t="37252" x="4235450" y="3238500"/>
          <p14:tracePt t="37269" x="4241800" y="3244850"/>
          <p14:tracePt t="37285" x="4241800" y="3257550"/>
          <p14:tracePt t="37302" x="4241800" y="3263900"/>
          <p14:tracePt t="37319" x="4241800" y="3276600"/>
          <p14:tracePt t="37335" x="4235450" y="3282950"/>
          <p14:tracePt t="37352" x="4216400" y="3282950"/>
          <p14:tracePt t="37369" x="4159250" y="3282950"/>
          <p14:tracePt t="37386" x="4108450" y="3276600"/>
          <p14:tracePt t="37403" x="4057650" y="3257550"/>
          <p14:tracePt t="37419" x="4051300" y="3257550"/>
          <p14:tracePt t="37436" x="4044950" y="3257550"/>
          <p14:tracePt t="38024" x="0" y="0"/>
        </p14:tracePtLst>
        <p14:tracePtLst>
          <p14:tracePt t="38682" x="4133850" y="2730500"/>
          <p14:tracePt t="38737" x="4133850" y="2743200"/>
          <p14:tracePt t="38744" x="4133850" y="2781300"/>
          <p14:tracePt t="38752" x="4127500" y="2806700"/>
          <p14:tracePt t="38768" x="4102100" y="2908300"/>
          <p14:tracePt t="38785" x="4095750" y="2984500"/>
          <p14:tracePt t="38801" x="4095750" y="3073400"/>
          <p14:tracePt t="38818" x="4083050" y="3143250"/>
          <p14:tracePt t="38835" x="4083050" y="3181350"/>
          <p14:tracePt t="38851" x="4083050" y="3206750"/>
          <p14:tracePt t="38868" x="4076700" y="3232150"/>
          <p14:tracePt t="38885" x="4076700" y="3238500"/>
          <p14:tracePt t="38902" x="4076700" y="3251200"/>
          <p14:tracePt t="39226" x="4083050" y="3251200"/>
          <p14:tracePt t="39252" x="4083050" y="3244850"/>
          <p14:tracePt t="39258" x="4089400" y="3238500"/>
          <p14:tracePt t="39268" x="4095750" y="3232150"/>
          <p14:tracePt t="39285" x="4095750" y="3225800"/>
          <p14:tracePt t="39302" x="4102100" y="3206750"/>
          <p14:tracePt t="39306" x="4108450" y="3194050"/>
          <p14:tracePt t="39321" x="4108450" y="3187700"/>
          <p14:tracePt t="39335" x="4114800" y="3175000"/>
          <p14:tracePt t="39352" x="4121150" y="3162300"/>
          <p14:tracePt t="39368" x="4121150" y="3155950"/>
          <p14:tracePt t="39386" x="4121150" y="3149600"/>
          <p14:tracePt t="39402" x="4127500" y="3143250"/>
          <p14:tracePt t="39419" x="4133850" y="3130550"/>
          <p14:tracePt t="39435" x="4140200" y="3124200"/>
          <p14:tracePt t="39451" x="4146550" y="3117850"/>
          <p14:tracePt t="39469" x="4165600" y="3111500"/>
          <p14:tracePt t="39485" x="4171950" y="3105150"/>
          <p14:tracePt t="39501" x="4191000" y="3098800"/>
          <p14:tracePt t="39504" x="4197350" y="3098800"/>
          <p14:tracePt t="39518" x="4210050" y="3098800"/>
          <p14:tracePt t="39535" x="4248150" y="3098800"/>
          <p14:tracePt t="39552" x="4273550" y="3124200"/>
          <p14:tracePt t="39568" x="4292600" y="3143250"/>
          <p14:tracePt t="39585" x="4318000" y="3175000"/>
          <p14:tracePt t="39602" x="4330700" y="3194050"/>
          <p14:tracePt t="39618" x="4343400" y="3219450"/>
          <p14:tracePt t="39636" x="4349750" y="3232150"/>
          <p14:tracePt t="39652" x="4356100" y="3251200"/>
          <p14:tracePt t="39668" x="4356100" y="3263900"/>
          <p14:tracePt t="39685" x="4356100" y="3270250"/>
          <p14:tracePt t="39702" x="4356100" y="3276600"/>
          <p14:tracePt t="39719" x="4356100" y="3289300"/>
          <p14:tracePt t="39721" x="4337050" y="3289300"/>
          <p14:tracePt t="39735" x="4279900" y="3289300"/>
          <p14:tracePt t="39753" x="4140200" y="3289300"/>
          <p14:tracePt t="39768" x="3981450" y="3289300"/>
          <p14:tracePt t="39785" x="3867150" y="3289300"/>
          <p14:tracePt t="39801" x="3803650" y="3289300"/>
          <p14:tracePt t="39818" x="3784600" y="3289300"/>
          <p14:tracePt t="40328" x="0" y="0"/>
        </p14:tracePtLst>
        <p14:tracePtLst>
          <p14:tracePt t="40787" x="3810000" y="2743200"/>
          <p14:tracePt t="40801" x="3803650" y="2743200"/>
          <p14:tracePt t="40811" x="3790950" y="2743200"/>
          <p14:tracePt t="40818" x="3784600" y="2743200"/>
          <p14:tracePt t="40834" x="3733800" y="2774950"/>
          <p14:tracePt t="40851" x="3663950" y="2838450"/>
          <p14:tracePt t="40868" x="3600450" y="2927350"/>
          <p14:tracePt t="40886" x="3556000" y="3022600"/>
          <p14:tracePt t="40889" x="3530600" y="3067050"/>
          <p14:tracePt t="40902" x="3505200" y="3111500"/>
          <p14:tracePt t="40919" x="3460750" y="3206750"/>
          <p14:tracePt t="40922" x="3448050" y="3251200"/>
          <p14:tracePt t="40936" x="3435350" y="3295650"/>
          <p14:tracePt t="40953" x="3435350" y="3371850"/>
          <p14:tracePt t="40968" x="3435350" y="3403600"/>
          <p14:tracePt t="40985" x="3435350" y="3435350"/>
          <p14:tracePt t="41002" x="3435350" y="3486150"/>
          <p14:tracePt t="41018" x="3454400" y="3536950"/>
          <p14:tracePt t="41034" x="3492500" y="3606800"/>
          <p14:tracePt t="41051" x="3543300" y="3683000"/>
          <p14:tracePt t="41067" x="3657600" y="3790950"/>
          <p14:tracePt t="41084" x="3784600" y="3886200"/>
          <p14:tracePt t="41101" x="3956050" y="3975100"/>
          <p14:tracePt t="41117" x="4165600" y="4038600"/>
          <p14:tracePt t="41134" x="4375150" y="4083050"/>
          <p14:tracePt t="41151" x="4622800" y="4089400"/>
          <p14:tracePt t="41168" x="4730750" y="4070350"/>
          <p14:tracePt t="41184" x="4806950" y="4025900"/>
          <p14:tracePt t="41201" x="4883150" y="3975100"/>
          <p14:tracePt t="41218" x="4959350" y="3898900"/>
          <p14:tracePt t="41234" x="5022850" y="3778250"/>
          <p14:tracePt t="41250" x="5073650" y="3657600"/>
          <p14:tracePt t="41267" x="5124450" y="3543300"/>
          <p14:tracePt t="41284" x="5137150" y="3435350"/>
          <p14:tracePt t="41301" x="5143500" y="3378200"/>
          <p14:tracePt t="41317" x="5162550" y="3302000"/>
          <p14:tracePt t="41334" x="5162550" y="3251200"/>
          <p14:tracePt t="41351" x="5124450" y="3175000"/>
          <p14:tracePt t="41367" x="5092700" y="3130550"/>
          <p14:tracePt t="41384" x="5029200" y="3073400"/>
          <p14:tracePt t="41401" x="4921250" y="3016250"/>
          <p14:tracePt t="41417" x="4787900" y="2965450"/>
          <p14:tracePt t="41435" x="4648200" y="2927350"/>
          <p14:tracePt t="41452" x="4495800" y="2889250"/>
          <p14:tracePt t="41468" x="4356100" y="2857500"/>
          <p14:tracePt t="41484" x="4216400" y="2832100"/>
          <p14:tracePt t="41501" x="4108450" y="2825750"/>
          <p14:tracePt t="41517" x="3987800" y="2825750"/>
          <p14:tracePt t="41520" x="3924300" y="2825750"/>
          <p14:tracePt t="41534" x="3860800" y="2832100"/>
          <p14:tracePt t="41552" x="3689350" y="2908300"/>
          <p14:tracePt t="41568" x="3581400" y="2971800"/>
          <p14:tracePt t="41584" x="3505200" y="3060700"/>
          <p14:tracePt t="41601" x="3441700" y="3155950"/>
          <p14:tracePt t="41617" x="3384550" y="3251200"/>
          <p14:tracePt t="41635" x="3346450" y="3333750"/>
          <p14:tracePt t="41651" x="3333750" y="3403600"/>
          <p14:tracePt t="41668" x="3327400" y="3460750"/>
          <p14:tracePt t="41685" x="3327400" y="3517900"/>
          <p14:tracePt t="41688" x="3327400" y="3549650"/>
          <p14:tracePt t="41701" x="3327400" y="3581400"/>
          <p14:tracePt t="41718" x="3352800" y="3670300"/>
          <p14:tracePt t="41721" x="3378200" y="3721100"/>
          <p14:tracePt t="41735" x="3409950" y="3765550"/>
          <p14:tracePt t="41752" x="3549650" y="3924300"/>
          <p14:tracePt t="41767" x="3695700" y="4013200"/>
          <p14:tracePt t="41784" x="3924300" y="4108450"/>
          <p14:tracePt t="41801" x="4241800" y="4184650"/>
          <p14:tracePt t="41817" x="4565650" y="4216400"/>
          <p14:tracePt t="41834" x="4819650" y="4203700"/>
          <p14:tracePt t="41851" x="4991100" y="4159250"/>
          <p14:tracePt t="41867" x="5086350" y="4089400"/>
          <p14:tracePt t="41884" x="5156200" y="4000500"/>
          <p14:tracePt t="41902" x="5207000" y="3886200"/>
          <p14:tracePt t="41905" x="5226050" y="3829050"/>
          <p14:tracePt t="41918" x="5232400" y="3778250"/>
          <p14:tracePt t="41935" x="5238750" y="3657600"/>
          <p14:tracePt t="41937" x="5238750" y="3581400"/>
          <p14:tracePt t="41952" x="5238750" y="3511550"/>
          <p14:tracePt t="41954" x="5238750" y="3435350"/>
          <p14:tracePt t="41967" x="5194300" y="3314700"/>
          <p14:tracePt t="41985" x="5124450" y="3194050"/>
          <p14:tracePt t="42001" x="5041900" y="3098800"/>
          <p14:tracePt t="42018" x="4927600" y="3022600"/>
          <p14:tracePt t="42034" x="4813300" y="2978150"/>
          <p14:tracePt t="42051" x="4711700" y="2946400"/>
          <p14:tracePt t="42067" x="4610100" y="2921000"/>
          <p14:tracePt t="42084" x="4533900" y="2914650"/>
          <p14:tracePt t="42101" x="4400550" y="2927350"/>
          <p14:tracePt t="42104" x="4324350" y="2940050"/>
          <p14:tracePt t="42117" x="4260850" y="2971800"/>
          <p14:tracePt t="42134" x="4114800" y="3054350"/>
          <p14:tracePt t="42137" x="4057650" y="3092450"/>
          <p14:tracePt t="42152" x="3962400" y="3149600"/>
          <p14:tracePt t="42168" x="3905250" y="3200400"/>
          <p14:tracePt t="42184" x="3873500" y="3244850"/>
          <p14:tracePt t="42201" x="3848100" y="3302000"/>
          <p14:tracePt t="42217" x="3816350" y="3403600"/>
          <p14:tracePt t="42234" x="3803650" y="3505200"/>
          <p14:tracePt t="42250" x="3803650" y="3613150"/>
          <p14:tracePt t="42267" x="3803650" y="3676650"/>
          <p14:tracePt t="42284" x="3803650" y="3708400"/>
          <p14:tracePt t="42300" x="3810000" y="3746500"/>
          <p14:tracePt t="42317" x="3835400" y="3784600"/>
          <p14:tracePt t="42334" x="3898900" y="3822700"/>
          <p14:tracePt t="42350" x="4006850" y="3886200"/>
          <p14:tracePt t="42353" x="4083050" y="3924300"/>
          <p14:tracePt t="42368" x="4298950" y="3975100"/>
          <p14:tracePt t="42384" x="4610100" y="4032250"/>
          <p14:tracePt t="42402" x="4851400" y="4038600"/>
          <p14:tracePt t="42418" x="5054600" y="4000500"/>
          <p14:tracePt t="42435" x="5181600" y="3937000"/>
          <p14:tracePt t="42451" x="5251450" y="3867150"/>
          <p14:tracePt t="42468" x="5302250" y="3803650"/>
          <p14:tracePt t="42484" x="5334000" y="3702050"/>
          <p14:tracePt t="42501" x="5346700" y="3619500"/>
          <p14:tracePt t="42517" x="5346700" y="3556000"/>
          <p14:tracePt t="42520" x="5346700" y="3524250"/>
          <p14:tracePt t="42535" x="5353050" y="3460750"/>
          <p14:tracePt t="42551" x="5346700" y="3403600"/>
          <p14:tracePt t="42567" x="5321300" y="3340100"/>
          <p14:tracePt t="42584" x="5257800" y="3263900"/>
          <p14:tracePt t="42601" x="5175250" y="3200400"/>
          <p14:tracePt t="42617" x="5054600" y="3136900"/>
          <p14:tracePt t="42634" x="4902200" y="3079750"/>
          <p14:tracePt t="42652" x="4730750" y="3022600"/>
          <p14:tracePt t="42668" x="4559300" y="2990850"/>
          <p14:tracePt t="42673" x="4483100" y="2984500"/>
          <p14:tracePt t="42685" x="4425950" y="2984500"/>
          <p14:tracePt t="42702" x="4311650" y="2984500"/>
          <p14:tracePt t="42718" x="4222750" y="2984500"/>
          <p14:tracePt t="42722" x="4178300" y="2990850"/>
          <p14:tracePt t="42734" x="4146550" y="3003550"/>
          <p14:tracePt t="42752" x="4070350" y="3041650"/>
          <p14:tracePt t="42767" x="3968750" y="3124200"/>
          <p14:tracePt t="42784" x="3911600" y="3219450"/>
          <p14:tracePt t="42801" x="3873500" y="3333750"/>
          <p14:tracePt t="42817" x="3841750" y="3441700"/>
          <p14:tracePt t="42834" x="3829050" y="3517900"/>
          <p14:tracePt t="42850" x="3829050" y="3587750"/>
          <p14:tracePt t="42867" x="3835400" y="3651250"/>
          <p14:tracePt t="42884" x="3860800" y="3714750"/>
          <p14:tracePt t="42901" x="3905250" y="3778250"/>
          <p14:tracePt t="42904" x="3930650" y="3803650"/>
          <p14:tracePt t="42918" x="3968750" y="3835400"/>
          <p14:tracePt t="42935" x="4070350" y="3886200"/>
          <p14:tracePt t="42937" x="4140200" y="3911600"/>
          <p14:tracePt t="42950" x="4216400" y="3924300"/>
          <p14:tracePt t="42954" x="4298950" y="3937000"/>
          <p14:tracePt t="42968" x="4489450" y="3937000"/>
          <p14:tracePt t="42985" x="4711700" y="3937000"/>
          <p14:tracePt t="43000" x="4921250" y="3937000"/>
          <p14:tracePt t="43017" x="5067300" y="3937000"/>
          <p14:tracePt t="43034" x="5130800" y="3930650"/>
          <p14:tracePt t="43051" x="5149850" y="3924300"/>
          <p14:tracePt t="43067" x="5162550" y="3917950"/>
          <p14:tracePt t="43586" x="5162550" y="3911600"/>
          <p14:tracePt t="43596" x="5168900" y="3905250"/>
          <p14:tracePt t="43607" x="5168900" y="3898900"/>
          <p14:tracePt t="43617" x="5168900" y="3886200"/>
          <p14:tracePt t="43634" x="5168900" y="3848100"/>
          <p14:tracePt t="43651" x="5143500" y="3822700"/>
          <p14:tracePt t="43668" x="5099050" y="3784600"/>
          <p14:tracePt t="43684" x="5003800" y="3740150"/>
          <p14:tracePt t="43701" x="4870450" y="3708400"/>
          <p14:tracePt t="43704" x="4806950" y="3702050"/>
          <p14:tracePt t="43717" x="4730750" y="3695700"/>
          <p14:tracePt t="43734" x="4597400" y="3695700"/>
          <p14:tracePt t="43750" x="4438650" y="3695700"/>
          <p14:tracePt t="43768" x="4216400" y="3695700"/>
          <p14:tracePt t="43784" x="4095750" y="3695700"/>
          <p14:tracePt t="43800" x="4013200" y="3695700"/>
          <p14:tracePt t="43817" x="3962400" y="3695700"/>
          <p14:tracePt t="43833" x="3949700" y="3695700"/>
          <p14:tracePt t="43850" x="3943350" y="3695700"/>
          <p14:tracePt t="43928" x="3943350" y="3689350"/>
          <p14:tracePt t="43938" x="3943350" y="3683000"/>
          <p14:tracePt t="43943" x="3962400" y="3683000"/>
          <p14:tracePt t="43953" x="4000500" y="3683000"/>
          <p14:tracePt t="43968" x="4178300" y="3683000"/>
          <p14:tracePt t="43983" x="4483100" y="3683000"/>
          <p14:tracePt t="44000" x="4933950" y="3683000"/>
          <p14:tracePt t="44016" x="5365750" y="3683000"/>
          <p14:tracePt t="44033" x="5670550" y="3683000"/>
          <p14:tracePt t="44050" x="5861050" y="3683000"/>
          <p14:tracePt t="44067" x="5949950" y="3683000"/>
          <p14:tracePt t="44083" x="5981700" y="3683000"/>
          <p14:tracePt t="44100" x="5994400" y="3683000"/>
          <p14:tracePt t="44116" x="6000750" y="3683000"/>
          <p14:tracePt t="44133" x="6013450" y="3683000"/>
          <p14:tracePt t="44193" x="6007100" y="3683000"/>
          <p14:tracePt t="44202" x="5981700" y="3683000"/>
          <p14:tracePt t="44208" x="5943600" y="3683000"/>
          <p14:tracePt t="44218" x="5899150" y="3683000"/>
          <p14:tracePt t="44234" x="5734050" y="3683000"/>
          <p14:tracePt t="44250" x="5486400" y="3683000"/>
          <p14:tracePt t="44267" x="5207000" y="3683000"/>
          <p14:tracePt t="44284" x="4997450" y="3683000"/>
          <p14:tracePt t="44300" x="4876800" y="3683000"/>
          <p14:tracePt t="44317" x="4857750" y="3683000"/>
          <p14:tracePt t="44333" x="4851400" y="3683000"/>
          <p14:tracePt t="44389" x="4857750" y="3683000"/>
          <p14:tracePt t="44395" x="4876800" y="3683000"/>
          <p14:tracePt t="44405" x="4921250" y="3683000"/>
          <p14:tracePt t="44418" x="5067300" y="3683000"/>
          <p14:tracePt t="44434" x="5276850" y="3683000"/>
          <p14:tracePt t="44451" x="5505450" y="3689350"/>
          <p14:tracePt t="44467" x="5619750" y="3689350"/>
          <p14:tracePt t="44483" x="5664200" y="3689350"/>
          <p14:tracePt t="44500" x="5670550" y="3689350"/>
          <p14:tracePt t="44905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B91A57-88E8-4FFF-A7A9-913E3B2E1DE6}"/>
              </a:ext>
            </a:extLst>
          </p:cNvPr>
          <p:cNvSpPr/>
          <p:nvPr/>
        </p:nvSpPr>
        <p:spPr>
          <a:xfrm>
            <a:off x="5066" y="1158470"/>
            <a:ext cx="28664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 Closure&lt;T&gt;{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 get();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Dog{</a:t>
            </a: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7A509F-3555-4C4D-8BF2-15C54BEE29C5}"/>
              </a:ext>
            </a:extLst>
          </p:cNvPr>
          <p:cNvSpPr/>
          <p:nvPr/>
        </p:nvSpPr>
        <p:spPr>
          <a:xfrm>
            <a:off x="0" y="3071727"/>
            <a:ext cx="7394576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static Closure&lt;Dog&gt; testClosure1(){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匿名内部类需要访问匿名内部类所在方法中的局部变量的时候，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必须给局部变量加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final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进行修饰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final Dog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new Dog();  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//Java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里，匿名内部类方法要捕获的外部闭包环境的自由变量必须是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final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new Closure&lt;Dog&gt;() 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@Override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public Dog get() 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匿名对象的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get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方法捕获了外面的自由变量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testClosure1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中的局部变量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生命周期延长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dog;   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}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};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231922-4DF2-40B5-BBE9-1B0C25B95A31}"/>
              </a:ext>
            </a:extLst>
          </p:cNvPr>
          <p:cNvSpPr/>
          <p:nvPr/>
        </p:nvSpPr>
        <p:spPr>
          <a:xfrm>
            <a:off x="3697288" y="1281581"/>
            <a:ext cx="822642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Closure&lt;Dog&gt; c1 = testClosure1();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返回闭包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Closure&lt;Dog&gt; c2 = testClosure1();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返回闭包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二个闭包里面还有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，而且是不同的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，这个时候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testClosure1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方法已经结束了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二个闭包都捕获了局部变量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，延长了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的生命周期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System.out.println(c1.get() == c2.get());  //false</a:t>
            </a:r>
          </a:p>
        </p:txBody>
      </p:sp>
    </p:spTree>
    <p:extLst>
      <p:ext uri="{BB962C8B-B14F-4D97-AF65-F5344CB8AC3E}">
        <p14:creationId xmlns:p14="http://schemas.microsoft.com/office/powerpoint/2010/main" val="1572321896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en-US" altLang="zh-CN" sz="2800" dirty="0"/>
              <a:t>Lambda</a:t>
            </a:r>
            <a:r>
              <a:rPr lang="zh-CN" altLang="en-US" sz="2800" dirty="0"/>
              <a:t>表达式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B91A57-88E8-4FFF-A7A9-913E3B2E1DE6}"/>
              </a:ext>
            </a:extLst>
          </p:cNvPr>
          <p:cNvSpPr/>
          <p:nvPr/>
        </p:nvSpPr>
        <p:spPr>
          <a:xfrm>
            <a:off x="5066" y="1158470"/>
            <a:ext cx="28664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 Closure&lt;T&gt;{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 get();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Dog{</a:t>
            </a: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7A509F-3555-4C4D-8BF2-15C54BEE29C5}"/>
              </a:ext>
            </a:extLst>
          </p:cNvPr>
          <p:cNvSpPr/>
          <p:nvPr/>
        </p:nvSpPr>
        <p:spPr>
          <a:xfrm>
            <a:off x="165370" y="4268230"/>
            <a:ext cx="11381362" cy="1903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public static Closure&lt;Integer&gt; testClosure2(){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JDK1.8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加了一个语法糖：在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表达式以及匿名类内部，如果捕获某局部变量，则直接将其视为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final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0;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final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修饰，但是一旦在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lambda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表达式里修改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，立刻编译报错，换句话说，捕获的自由变量还是不可改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() -&gt; { return i;};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注意装箱操作，返回的是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231922-4DF2-40B5-BBE9-1B0C25B95A31}"/>
              </a:ext>
            </a:extLst>
          </p:cNvPr>
          <p:cNvSpPr/>
          <p:nvPr/>
        </p:nvSpPr>
        <p:spPr>
          <a:xfrm>
            <a:off x="3697288" y="1281581"/>
            <a:ext cx="822642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Closure&lt;Integer&gt; c3 = testClosure2();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返回闭包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Closure&lt;Integer&gt; c4 = testClosure2();   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返回闭包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二个闭包里面还有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，而且是不同的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Integer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System.out.println(c3.get() == c4.get());  </a:t>
            </a:r>
          </a:p>
        </p:txBody>
      </p:sp>
    </p:spTree>
    <p:extLst>
      <p:ext uri="{BB962C8B-B14F-4D97-AF65-F5344CB8AC3E}">
        <p14:creationId xmlns:p14="http://schemas.microsoft.com/office/powerpoint/2010/main" val="241164575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引言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5107" y="1255220"/>
            <a:ext cx="11741785" cy="5487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JavaFX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对动作事件处理器（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handler 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）的要求：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handler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必须是实现了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EventHandler&lt;T extends Event&gt;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泛型接口的类的实例。接口定义了所有处理器的共同行为。&lt;T extends Event&gt; 表示 T 是一个Event 及其子类型。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是所有事件对象的祖先类。</a:t>
            </a:r>
            <a:endParaRPr lang="en-US" altLang="zh-CN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即事件处理器必须实现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EventHandler&lt;T extends Event&gt;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泛型接口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事件处理器 对象handler需要同事件源对象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source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绑定起来即，一个事件源对象产生的事件应该由哪个事件处理器来处理，因为我们会有多个事件源对象（如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Button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）和多个事件处理器。 </a:t>
            </a:r>
            <a:endParaRPr lang="en-US" altLang="zh-CN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通过事件源对象source的setOnAction(handler)方法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source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setOnAction(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handler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/>
        </p:nvSpPr>
        <p:spPr bwMode="auto">
          <a:xfrm>
            <a:off x="-1" y="246840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15.1</a:t>
            </a:r>
          </a:p>
        </p:txBody>
      </p:sp>
    </p:spTree>
  </p:cSld>
  <p:clrMapOvr>
    <a:masterClrMapping/>
  </p:clrMapOvr>
  <p:transition advTm="130446">
    <p:push/>
  </p:transition>
  <p:extLst>
    <p:ext uri="{3A86A75C-4F4B-4683-9AE1-C65F6400EC91}">
      <p14:laserTraceLst xmlns:p14="http://schemas.microsoft.com/office/powerpoint/2010/main">
        <p14:tracePtLst>
          <p14:tracePt t="3296" x="361950" y="1739900"/>
          <p14:tracePt t="3488" x="381000" y="1739900"/>
          <p14:tracePt t="3498" x="406400" y="1739900"/>
          <p14:tracePt t="3511" x="469900" y="1739900"/>
          <p14:tracePt t="3523" x="514350" y="1739900"/>
          <p14:tracePt t="3540" x="596900" y="1739900"/>
          <p14:tracePt t="3542" x="622300" y="1739900"/>
          <p14:tracePt t="3556" x="654050" y="1739900"/>
          <p14:tracePt t="3573" x="679450" y="1739900"/>
          <p14:tracePt t="3590" x="692150" y="1739900"/>
          <p14:tracePt t="3623" x="704850" y="1739900"/>
          <p14:tracePt t="3640" x="717550" y="1739900"/>
          <p14:tracePt t="3656" x="736600" y="1739900"/>
          <p14:tracePt t="3673" x="755650" y="1739900"/>
          <p14:tracePt t="3690" x="774700" y="1739900"/>
          <p14:tracePt t="3706" x="793750" y="1739900"/>
          <p14:tracePt t="3723" x="800100" y="1739900"/>
          <p14:tracePt t="3742" x="806450" y="1739900"/>
          <p14:tracePt t="3775" x="812800" y="1739900"/>
          <p14:tracePt t="3799" x="819150" y="1739900"/>
          <p14:tracePt t="3823" x="825500" y="1739900"/>
          <p14:tracePt t="3855" x="831850" y="1739900"/>
          <p14:tracePt t="3871" x="838200" y="1739900"/>
          <p14:tracePt t="3887" x="844550" y="1739900"/>
          <p14:tracePt t="3903" x="850900" y="1739900"/>
          <p14:tracePt t="3918" x="857250" y="1739900"/>
          <p14:tracePt t="3926" x="863600" y="1739900"/>
          <p14:tracePt t="3942" x="869950" y="1739900"/>
          <p14:tracePt t="3956" x="876300" y="1739900"/>
          <p14:tracePt t="3973" x="895350" y="1739900"/>
          <p14:tracePt t="3973" x="908050" y="1739900"/>
          <p14:tracePt t="3989" x="946150" y="1739900"/>
          <p14:tracePt t="4006" x="984250" y="1739900"/>
          <p14:tracePt t="4023" x="1035050" y="1739900"/>
          <p14:tracePt t="4039" x="1066800" y="1739900"/>
          <p14:tracePt t="4056" x="1092200" y="1739900"/>
          <p14:tracePt t="4073" x="1104900" y="1739900"/>
          <p14:tracePt t="4089" x="1111250" y="1739900"/>
          <p14:tracePt t="4127" x="1117600" y="1739900"/>
          <p14:tracePt t="4135" x="1123950" y="1739900"/>
          <p14:tracePt t="4487" x="1130300" y="1739900"/>
          <p14:tracePt t="4498" x="1136650" y="1739900"/>
          <p14:tracePt t="4512" x="1162050" y="1739900"/>
          <p14:tracePt t="4524" x="1187450" y="1739900"/>
          <p14:tracePt t="4540" x="1231900" y="1739900"/>
          <p14:tracePt t="4543" x="1263650" y="1739900"/>
          <p14:tracePt t="4556" x="1308100" y="1739900"/>
          <p14:tracePt t="4573" x="1390650" y="1739900"/>
          <p14:tracePt t="4576" x="1435100" y="1739900"/>
          <p14:tracePt t="4589" x="1498600" y="1739900"/>
          <p14:tracePt t="4606" x="1549400" y="1739900"/>
          <p14:tracePt t="4622" x="1574800" y="1739900"/>
          <p14:tracePt t="4639" x="1593850" y="1739900"/>
          <p14:tracePt t="4656" x="1606550" y="1739900"/>
          <p14:tracePt t="4689" x="1612900" y="1739900"/>
          <p14:tracePt t="4706" x="1619250" y="1739900"/>
          <p14:tracePt t="4735" x="1625600" y="1739900"/>
          <p14:tracePt t="4839" x="1631950" y="1739900"/>
          <p14:tracePt t="4975" x="1638300" y="1739900"/>
          <p14:tracePt t="5008" x="1644650" y="1739900"/>
          <p14:tracePt t="5020" x="1663700" y="1739900"/>
          <p14:tracePt t="5033" x="1670050" y="1746250"/>
          <p14:tracePt t="5049" x="1689100" y="1746250"/>
          <p14:tracePt t="5072" x="1708150" y="1752600"/>
          <p14:tracePt t="5089" x="1733550" y="1752600"/>
          <p14:tracePt t="5106" x="1752600" y="1752600"/>
          <p14:tracePt t="5122" x="1765300" y="1752600"/>
          <p14:tracePt t="5139" x="1778000" y="1752600"/>
          <p14:tracePt t="5156" x="1797050" y="1752600"/>
          <p14:tracePt t="5159" x="1803400" y="1752600"/>
          <p14:tracePt t="5172" x="1816100" y="1752600"/>
          <p14:tracePt t="5189" x="1841500" y="1752600"/>
          <p14:tracePt t="5206" x="1866900" y="1752600"/>
          <p14:tracePt t="5223" x="1879600" y="1752600"/>
          <p14:tracePt t="5239" x="1905000" y="1752600"/>
          <p14:tracePt t="5256" x="1936750" y="1752600"/>
          <p14:tracePt t="5272" x="1981200" y="1752600"/>
          <p14:tracePt t="5289" x="2019300" y="1752600"/>
          <p14:tracePt t="5306" x="2057400" y="1752600"/>
          <p14:tracePt t="5323" x="2089150" y="1752600"/>
          <p14:tracePt t="5339" x="2114550" y="1752600"/>
          <p14:tracePt t="5342" x="2127250" y="1752600"/>
          <p14:tracePt t="5356" x="2146300" y="1752600"/>
          <p14:tracePt t="5372" x="2165350" y="1752600"/>
          <p14:tracePt t="5390" x="2190750" y="1752600"/>
          <p14:tracePt t="5406" x="2209800" y="1752600"/>
          <p14:tracePt t="5423" x="2222500" y="1752600"/>
          <p14:tracePt t="5439" x="2228850" y="1752600"/>
          <p14:tracePt t="5472" x="2235200" y="1752600"/>
          <p14:tracePt t="5480" x="2241550" y="1752600"/>
          <p14:tracePt t="5503" x="2247900" y="1752600"/>
          <p14:tracePt t="5527" x="2254250" y="1752600"/>
          <p14:tracePt t="5535" x="2260600" y="1752600"/>
          <p14:tracePt t="5559" x="2266950" y="1752600"/>
          <p14:tracePt t="5567" x="2279650" y="1752600"/>
          <p14:tracePt t="5576" x="2286000" y="1752600"/>
          <p14:tracePt t="5590" x="2311400" y="1752600"/>
          <p14:tracePt t="5606" x="2355850" y="1752600"/>
          <p14:tracePt t="5622" x="2400300" y="1752600"/>
          <p14:tracePt t="5639" x="2457450" y="1752600"/>
          <p14:tracePt t="5656" x="2495550" y="1752600"/>
          <p14:tracePt t="5672" x="2533650" y="1752600"/>
          <p14:tracePt t="5689" x="2540000" y="1752600"/>
          <p14:tracePt t="5706" x="2546350" y="1752600"/>
          <p14:tracePt t="5722" x="2552700" y="1752600"/>
          <p14:tracePt t="5739" x="2559050" y="1752600"/>
          <p14:tracePt t="5759" x="2565400" y="1752600"/>
          <p14:tracePt t="5772" x="2571750" y="1752600"/>
          <p14:tracePt t="5951" x="2578100" y="1752600"/>
          <p14:tracePt t="5962" x="2584450" y="1752600"/>
          <p14:tracePt t="6000" x="2590800" y="1752600"/>
          <p14:tracePt t="6012" x="2597150" y="1752600"/>
          <p14:tracePt t="6026" x="2647950" y="1752600"/>
          <p14:tracePt t="6040" x="2743200" y="1752600"/>
          <p14:tracePt t="6057" x="2870200" y="1752600"/>
          <p14:tracePt t="6072" x="2978150" y="1752600"/>
          <p14:tracePt t="6089" x="3054350" y="1752600"/>
          <p14:tracePt t="6105" x="3086100" y="1752600"/>
          <p14:tracePt t="6122" x="3105150" y="1752600"/>
          <p14:tracePt t="6139" x="3111500" y="1752600"/>
          <p14:tracePt t="6175" x="3117850" y="1752600"/>
          <p14:tracePt t="6189" x="3124200" y="1752600"/>
          <p14:tracePt t="6206" x="3130550" y="1752600"/>
          <p14:tracePt t="6222" x="3136900" y="1752600"/>
          <p14:tracePt t="6246" x="3143250" y="1752600"/>
          <p14:tracePt t="6255" x="3149600" y="1752600"/>
          <p14:tracePt t="6272" x="3168650" y="1752600"/>
          <p14:tracePt t="6289" x="3181350" y="1752600"/>
          <p14:tracePt t="6305" x="3219450" y="1752600"/>
          <p14:tracePt t="6322" x="3251200" y="1752600"/>
          <p14:tracePt t="6339" x="3276600" y="1752600"/>
          <p14:tracePt t="6355" x="3289300" y="1752600"/>
          <p14:tracePt t="6750" x="0" y="0"/>
        </p14:tracePtLst>
        <p14:tracePtLst>
          <p14:tracePt t="7313" x="5270500" y="1739900"/>
          <p14:tracePt t="7327" x="5295900" y="1739900"/>
          <p14:tracePt t="7339" x="5314950" y="1739900"/>
          <p14:tracePt t="7345" x="5346700" y="1739900"/>
          <p14:tracePt t="7360" x="5467350" y="1739900"/>
          <p14:tracePt t="7372" x="5537200" y="1739900"/>
          <p14:tracePt t="7389" x="5708650" y="1739900"/>
          <p14:tracePt t="7392" x="5791200" y="1739900"/>
          <p14:tracePt t="7406" x="5949950" y="1739900"/>
          <p14:tracePt t="7423" x="6076950" y="1739900"/>
          <p14:tracePt t="7438" x="6172200" y="1739900"/>
          <p14:tracePt t="7455" x="6223000" y="1739900"/>
          <p14:tracePt t="7472" x="6254750" y="1739900"/>
          <p14:tracePt t="7488" x="6273800" y="1739900"/>
          <p14:tracePt t="7505" x="6286500" y="1739900"/>
          <p14:tracePt t="7662" x="0" y="0"/>
        </p14:tracePtLst>
        <p14:tracePtLst>
          <p14:tracePt t="8376" x="2336800" y="1771650"/>
          <p14:tracePt t="8455" x="2362200" y="1771650"/>
          <p14:tracePt t="8467" x="2400300" y="1771650"/>
          <p14:tracePt t="8479" x="2552700" y="1771650"/>
          <p14:tracePt t="8488" x="2654300" y="1771650"/>
          <p14:tracePt t="8504" x="2914650" y="1771650"/>
          <p14:tracePt t="8521" x="3200400" y="1771650"/>
          <p14:tracePt t="8538" x="3409950" y="1771650"/>
          <p14:tracePt t="8555" x="3517900" y="1771650"/>
          <p14:tracePt t="8571" x="3530600" y="1771650"/>
          <p14:tracePt t="8588" x="3536950" y="1771650"/>
          <p14:tracePt t="8799" x="3524250" y="1771650"/>
          <p14:tracePt t="8810" x="3460750" y="1771650"/>
          <p14:tracePt t="8822" x="3225800" y="1771650"/>
          <p14:tracePt t="8838" x="2857500" y="1771650"/>
          <p14:tracePt t="8854" x="2533650" y="1771650"/>
          <p14:tracePt t="8871" x="2362200" y="1771650"/>
          <p14:tracePt t="8888" x="2311400" y="1771650"/>
          <p14:tracePt t="8904" x="2305050" y="1771650"/>
          <p14:tracePt t="9112" x="2317750" y="1771650"/>
          <p14:tracePt t="9123" x="2362200" y="1778000"/>
          <p14:tracePt t="9139" x="2495550" y="1778000"/>
          <p14:tracePt t="9142" x="2603500" y="1778000"/>
          <p14:tracePt t="9157" x="2730500" y="1778000"/>
          <p14:tracePt t="9161" x="2863850" y="1778000"/>
          <p14:tracePt t="9172" x="2990850" y="1778000"/>
          <p14:tracePt t="9188" x="3168650" y="1778000"/>
          <p14:tracePt t="9191" x="3213100" y="1778000"/>
          <p14:tracePt t="9205" x="3232150" y="1778000"/>
          <p14:tracePt t="9221" x="3244850" y="1778000"/>
          <p14:tracePt t="9288" x="3232150" y="1778000"/>
          <p14:tracePt t="9300" x="3200400" y="1778000"/>
          <p14:tracePt t="9313" x="3124200" y="1778000"/>
          <p14:tracePt t="9321" x="3079750" y="1778000"/>
          <p14:tracePt t="9338" x="3022600" y="1778000"/>
          <p14:tracePt t="9354" x="2990850" y="1778000"/>
          <p14:tracePt t="9360" x="2984500" y="1778000"/>
          <p14:tracePt t="9439" x="2997200" y="1778000"/>
          <p14:tracePt t="9449" x="3022600" y="1778000"/>
          <p14:tracePt t="9462" x="3086100" y="1778000"/>
          <p14:tracePt t="9475" x="3117850" y="1778000"/>
          <p14:tracePt t="9488" x="3162300" y="1778000"/>
          <p14:tracePt t="9504" x="3206750" y="1778000"/>
          <p14:tracePt t="9521" x="3219450" y="1778000"/>
          <p14:tracePt t="9538" x="3225800" y="1778000"/>
          <p14:tracePt t="9854" x="3232150" y="1778000"/>
          <p14:tracePt t="9854" x="0" y="0"/>
        </p14:tracePtLst>
        <p14:tracePtLst>
          <p14:tracePt t="10308" x="4578350" y="1504950"/>
          <p14:tracePt t="10321" x="4540250" y="1504950"/>
          <p14:tracePt t="10337" x="4502150" y="1504950"/>
          <p14:tracePt t="10354" x="4464050" y="1530350"/>
          <p14:tracePt t="10358" x="4445000" y="1543050"/>
          <p14:tracePt t="10371" x="4438650" y="1568450"/>
          <p14:tracePt t="10387" x="4425950" y="1638300"/>
          <p14:tracePt t="10404" x="4425950" y="1701800"/>
          <p14:tracePt t="10407" x="4425950" y="1739900"/>
          <p14:tracePt t="10421" x="4445000" y="1771650"/>
          <p14:tracePt t="10423" x="4464050" y="1803400"/>
          <p14:tracePt t="10437" x="4502150" y="1828800"/>
          <p14:tracePt t="10454" x="4546600" y="1847850"/>
          <p14:tracePt t="10470" x="4603750" y="1854200"/>
          <p14:tracePt t="10487" x="4641850" y="1854200"/>
          <p14:tracePt t="10504" x="4686300" y="1841500"/>
          <p14:tracePt t="10520" x="4718050" y="1778000"/>
          <p14:tracePt t="10537" x="4724400" y="1714500"/>
          <p14:tracePt t="10554" x="4724400" y="1663700"/>
          <p14:tracePt t="10571" x="4724400" y="1625600"/>
          <p14:tracePt t="10574" x="4724400" y="1600200"/>
          <p14:tracePt t="10587" x="4711700" y="1587500"/>
          <p14:tracePt t="10604" x="4705350" y="1568450"/>
          <p14:tracePt t="10606" x="4699000" y="1568450"/>
          <p14:tracePt t="10637" x="4692650" y="1562100"/>
          <p14:tracePt t="10798" x="0" y="0"/>
        </p14:tracePtLst>
        <p14:tracePtLst>
          <p14:tracePt t="11529" x="4495800" y="1435100"/>
          <p14:tracePt t="11600" x="4489450" y="1441450"/>
          <p14:tracePt t="11620" x="4489450" y="1485900"/>
          <p14:tracePt t="11625" x="4489450" y="1498600"/>
          <p14:tracePt t="11643" x="4489450" y="1555750"/>
          <p14:tracePt t="11646" x="4489450" y="1574800"/>
          <p14:tracePt t="11656" x="4489450" y="1587500"/>
          <p14:tracePt t="11670" x="4489450" y="1625600"/>
          <p14:tracePt t="11687" x="4502150" y="1663700"/>
          <p14:tracePt t="11704" x="4527550" y="1689100"/>
          <p14:tracePt t="11720" x="4540250" y="1701800"/>
          <p14:tracePt t="11737" x="4565650" y="1727200"/>
          <p14:tracePt t="11754" x="4603750" y="1739900"/>
          <p14:tracePt t="11770" x="4616450" y="1739900"/>
          <p14:tracePt t="11787" x="4635500" y="1739900"/>
          <p14:tracePt t="11804" x="4667250" y="1733550"/>
          <p14:tracePt t="11807" x="4686300" y="1720850"/>
          <p14:tracePt t="11820" x="4699000" y="1695450"/>
          <p14:tracePt t="11837" x="4718050" y="1631950"/>
          <p14:tracePt t="11839" x="4730750" y="1606550"/>
          <p14:tracePt t="11853" x="4737100" y="1574800"/>
          <p14:tracePt t="11870" x="4737100" y="1543050"/>
          <p14:tracePt t="11887" x="4737100" y="1530350"/>
          <p14:tracePt t="11903" x="4737100" y="1524000"/>
          <p14:tracePt t="11966" x="0" y="0"/>
        </p14:tracePtLst>
        <p14:tracePtLst>
          <p14:tracePt t="12587" x="1117600" y="2025650"/>
          <p14:tracePt t="12592" x="1111250" y="2038350"/>
          <p14:tracePt t="12603" x="1085850" y="2051050"/>
          <p14:tracePt t="12620" x="1054100" y="2089150"/>
          <p14:tracePt t="12636" x="1035050" y="2139950"/>
          <p14:tracePt t="12638" x="1022350" y="2152650"/>
          <p14:tracePt t="12653" x="1016000" y="2178050"/>
          <p14:tracePt t="12670" x="1016000" y="2190750"/>
          <p14:tracePt t="12686" x="1016000" y="2197100"/>
          <p14:tracePt t="12703" x="1016000" y="2209800"/>
          <p14:tracePt t="12720" x="1028700" y="2216150"/>
          <p14:tracePt t="12736" x="1060450" y="2222500"/>
          <p14:tracePt t="12753" x="1104900" y="2228850"/>
          <p14:tracePt t="12770" x="1174750" y="2228850"/>
          <p14:tracePt t="12786" x="1225550" y="2228850"/>
          <p14:tracePt t="12803" x="1238250" y="2222500"/>
          <p14:tracePt t="12820" x="1250950" y="2216150"/>
          <p14:tracePt t="12836" x="1263650" y="2209800"/>
          <p14:tracePt t="12853" x="1263650" y="2203450"/>
          <p14:tracePt t="12974" x="0" y="0"/>
        </p14:tracePtLst>
        <p14:tracePtLst>
          <p14:tracePt t="13521" x="1949450" y="2279650"/>
          <p14:tracePt t="13600" x="1955800" y="2279650"/>
          <p14:tracePt t="13617" x="2012950" y="2279650"/>
          <p14:tracePt t="13635" x="2120900" y="2279650"/>
          <p14:tracePt t="13639" x="2203450" y="2279650"/>
          <p14:tracePt t="13651" x="2298700" y="2279650"/>
          <p14:tracePt t="13660" x="2400300" y="2279650"/>
          <p14:tracePt t="13669" x="2647950" y="2279650"/>
          <p14:tracePt t="13686" x="2857500" y="2279650"/>
          <p14:tracePt t="13703" x="2933700" y="2279650"/>
          <p14:tracePt t="13719" x="2946400" y="2279650"/>
          <p14:tracePt t="13982" x="2952750" y="2286000"/>
          <p14:tracePt t="14120" x="2965450" y="2298700"/>
          <p14:tracePt t="14138" x="3035300" y="2298700"/>
          <p14:tracePt t="14142" x="3098800" y="2298700"/>
          <p14:tracePt t="14159" x="3244850" y="2298700"/>
          <p14:tracePt t="14180" x="3371850" y="2298700"/>
          <p14:tracePt t="14191" x="3429000" y="2298700"/>
          <p14:tracePt t="14203" x="3441700" y="2298700"/>
          <p14:tracePt t="14782" x="0" y="0"/>
        </p14:tracePtLst>
        <p14:tracePtLst>
          <p14:tracePt t="15433" x="3771900" y="2298700"/>
          <p14:tracePt t="15552" x="3810000" y="2298700"/>
          <p14:tracePt t="15563" x="3879850" y="2298700"/>
          <p14:tracePt t="15574" x="4191000" y="2298700"/>
          <p14:tracePt t="15586" x="4489450" y="2298700"/>
          <p14:tracePt t="15602" x="5327650" y="2298700"/>
          <p14:tracePt t="15619" x="6356350" y="2298700"/>
          <p14:tracePt t="15636" x="7448550" y="2298700"/>
          <p14:tracePt t="15640" x="7969250" y="2298700"/>
          <p14:tracePt t="15652" x="8458200" y="2298700"/>
          <p14:tracePt t="15670" x="9448800" y="2298700"/>
          <p14:tracePt t="15686" x="9626600" y="2298700"/>
          <p14:tracePt t="15702" x="9664700" y="2298700"/>
          <p14:tracePt t="15719" x="9671050" y="2298700"/>
          <p14:tracePt t="15831" x="9664700" y="2298700"/>
          <p14:tracePt t="15841" x="9645650" y="2305050"/>
          <p14:tracePt t="15852" x="9620250" y="2317750"/>
          <p14:tracePt t="15870" x="9461500" y="2349500"/>
          <p14:tracePt t="15887" x="9321800" y="2381250"/>
          <p14:tracePt t="15902" x="9188450" y="2419350"/>
          <p14:tracePt t="15919" x="9093200" y="2425700"/>
          <p14:tracePt t="15935" x="9061450" y="2425700"/>
          <p14:tracePt t="15952" x="9048750" y="2425700"/>
          <p14:tracePt t="16040" x="9067800" y="2425700"/>
          <p14:tracePt t="16049" x="9105900" y="2425700"/>
          <p14:tracePt t="16062" x="9213850" y="2425700"/>
          <p14:tracePt t="16074" x="9277350" y="2425700"/>
          <p14:tracePt t="16087" x="9391650" y="2425700"/>
          <p14:tracePt t="16102" x="9442450" y="2425700"/>
          <p14:tracePt t="16119" x="9448800" y="2425700"/>
          <p14:tracePt t="16159" x="9398000" y="2425700"/>
          <p14:tracePt t="16167" x="9321800" y="2413000"/>
          <p14:tracePt t="16175" x="9239250" y="2413000"/>
          <p14:tracePt t="16185" x="9144000" y="2413000"/>
          <p14:tracePt t="16202" x="8934450" y="2413000"/>
          <p14:tracePt t="16218" x="8769350" y="2413000"/>
          <p14:tracePt t="16235" x="8693150" y="2413000"/>
          <p14:tracePt t="16252" x="8680450" y="2413000"/>
          <p14:tracePt t="16286" x="8693150" y="2413000"/>
          <p14:tracePt t="16294" x="8737600" y="2413000"/>
          <p14:tracePt t="16302" x="8820150" y="2419350"/>
          <p14:tracePt t="16319" x="9029700" y="2425700"/>
          <p14:tracePt t="16335" x="9315450" y="2425700"/>
          <p14:tracePt t="16352" x="9620250" y="2425700"/>
          <p14:tracePt t="16369" x="9817100" y="2425700"/>
          <p14:tracePt t="16385" x="9931400" y="2425700"/>
          <p14:tracePt t="16402" x="9969500" y="2425700"/>
          <p14:tracePt t="16462" x="9944100" y="2425700"/>
          <p14:tracePt t="16470" x="9886950" y="2419350"/>
          <p14:tracePt t="16477" x="9823450" y="2400300"/>
          <p14:tracePt t="16486" x="9734550" y="2393950"/>
          <p14:tracePt t="16502" x="9588500" y="2393950"/>
          <p14:tracePt t="16518" x="9474200" y="2393950"/>
          <p14:tracePt t="16535" x="9429750" y="2393950"/>
          <p14:tracePt t="16552" x="9423400" y="2393950"/>
          <p14:tracePt t="16599" x="9442450" y="2393950"/>
          <p14:tracePt t="16610" x="9474200" y="2393950"/>
          <p14:tracePt t="16620" x="9512300" y="2393950"/>
          <p14:tracePt t="16635" x="9601200" y="2393950"/>
          <p14:tracePt t="16639" x="9632950" y="2393950"/>
          <p14:tracePt t="16652" x="9664700" y="2393950"/>
          <p14:tracePt t="16654" x="9683750" y="2393950"/>
          <p14:tracePt t="16668" x="9690100" y="2393950"/>
          <p14:tracePt t="16671" x="9696450" y="2393950"/>
          <p14:tracePt t="16727" x="9690100" y="2393950"/>
          <p14:tracePt t="16737" x="9664700" y="2393950"/>
          <p14:tracePt t="16752" x="9626600" y="2393950"/>
          <p14:tracePt t="16769" x="9575800" y="2393950"/>
          <p14:tracePt t="16785" x="9563100" y="2393950"/>
          <p14:tracePt t="16790" x="9556750" y="2393950"/>
          <p14:tracePt t="16887" x="9563100" y="2393950"/>
          <p14:tracePt t="16898" x="9582150" y="2393950"/>
          <p14:tracePt t="16910" x="9645650" y="2393950"/>
          <p14:tracePt t="16922" x="9690100" y="2393950"/>
          <p14:tracePt t="16926" x="9734550" y="2393950"/>
          <p14:tracePt t="16938" x="9785350" y="2393950"/>
          <p14:tracePt t="16952" x="9861550" y="2393950"/>
          <p14:tracePt t="16969" x="9899650" y="2393950"/>
          <p14:tracePt t="16985" x="9906000" y="2393950"/>
          <p14:tracePt t="17063" x="9906000" y="2387600"/>
          <p14:tracePt t="17073" x="9880600" y="2381250"/>
          <p14:tracePt t="17086" x="9817100" y="2381250"/>
          <p14:tracePt t="17102" x="9747250" y="2381250"/>
          <p14:tracePt t="17120" x="9734550" y="2381250"/>
          <p14:tracePt t="17175" x="9747250" y="2381250"/>
          <p14:tracePt t="17182" x="9772650" y="2381250"/>
          <p14:tracePt t="17191" x="9791700" y="2381250"/>
          <p14:tracePt t="17201" x="9823450" y="2381250"/>
          <p14:tracePt t="17218" x="9893300" y="2381250"/>
          <p14:tracePt t="17235" x="9950450" y="2381250"/>
          <p14:tracePt t="17239" x="9969500" y="2381250"/>
          <p14:tracePt t="17251" x="9994900" y="2381250"/>
          <p14:tracePt t="17268" x="10039350" y="2381250"/>
          <p14:tracePt t="17285" x="10109200" y="2381250"/>
          <p14:tracePt t="17302" x="10147300" y="2381250"/>
          <p14:tracePt t="17318" x="10223500" y="2381250"/>
          <p14:tracePt t="17335" x="10299700" y="2381250"/>
          <p14:tracePt t="17351" x="10337800" y="2381250"/>
          <p14:tracePt t="17368" x="10356850" y="2381250"/>
          <p14:tracePt t="18439" x="10350500" y="2374900"/>
          <p14:tracePt t="18452" x="10318750" y="2368550"/>
          <p14:tracePt t="18468" x="10166350" y="2343150"/>
          <p14:tracePt t="18469" x="10052050" y="2330450"/>
          <p14:tracePt t="18484" x="9918700" y="2330450"/>
          <p14:tracePt t="18487" x="9766300" y="2330450"/>
          <p14:tracePt t="18501" x="9499600" y="2330450"/>
          <p14:tracePt t="18518" x="9334500" y="2330450"/>
          <p14:tracePt t="18535" x="9264650" y="2330450"/>
          <p14:tracePt t="18551" x="9251950" y="2330450"/>
          <p14:tracePt t="18568" x="9245600" y="2330450"/>
          <p14:tracePt t="18639" x="9239250" y="2330450"/>
          <p14:tracePt t="18651" x="9232900" y="2330450"/>
          <p14:tracePt t="18668" x="9226550" y="2330450"/>
          <p14:tracePt t="18685" x="9220200" y="2330450"/>
          <p14:tracePt t="18701" x="9213850" y="2330450"/>
          <p14:tracePt t="18718" x="9207500" y="2336800"/>
          <p14:tracePt t="18743" x="9201150" y="2336800"/>
          <p14:tracePt t="18863" x="9213850" y="2336800"/>
          <p14:tracePt t="18872" x="9239250" y="2336800"/>
          <p14:tracePt t="18885" x="9283700" y="2336800"/>
          <p14:tracePt t="18889" x="9347200" y="2336800"/>
          <p14:tracePt t="18902" x="9525000" y="2336800"/>
          <p14:tracePt t="18918" x="9740900" y="2336800"/>
          <p14:tracePt t="18935" x="9950450" y="2336800"/>
          <p14:tracePt t="18951" x="10064750" y="2336800"/>
          <p14:tracePt t="18968" x="10096500" y="2336800"/>
          <p14:tracePt t="18984" x="10109200" y="2336800"/>
          <p14:tracePt t="19334" x="0" y="0"/>
        </p14:tracePtLst>
        <p14:tracePtLst>
          <p14:tracePt t="21272" x="4127500" y="1943100"/>
          <p14:tracePt t="21282" x="4121150" y="1943100"/>
          <p14:tracePt t="21294" x="4114800" y="1949450"/>
          <p14:tracePt t="21306" x="4102100" y="1955800"/>
          <p14:tracePt t="21318" x="4095750" y="1974850"/>
          <p14:tracePt t="21334" x="4089400" y="2019300"/>
          <p14:tracePt t="21351" x="4089400" y="2051050"/>
          <p14:tracePt t="21367" x="4089400" y="2095500"/>
          <p14:tracePt t="21384" x="4089400" y="2159000"/>
          <p14:tracePt t="21401" x="4108450" y="2209800"/>
          <p14:tracePt t="21406" x="4140200" y="2241550"/>
          <p14:tracePt t="21421" x="4159250" y="2260600"/>
          <p14:tracePt t="21422" x="4184650" y="2279650"/>
          <p14:tracePt t="21434" x="4222750" y="2311400"/>
          <p14:tracePt t="21450" x="4298950" y="2343150"/>
          <p14:tracePt t="21467" x="4362450" y="2362200"/>
          <p14:tracePt t="21484" x="4400550" y="2362200"/>
          <p14:tracePt t="21486" x="4406900" y="2362200"/>
          <p14:tracePt t="21500" x="4432300" y="2362200"/>
          <p14:tracePt t="21517" x="4464050" y="2349500"/>
          <p14:tracePt t="21518" x="4470400" y="2336800"/>
          <p14:tracePt t="21533" x="4495800" y="2305050"/>
          <p14:tracePt t="21550" x="4521200" y="2254250"/>
          <p14:tracePt t="21567" x="4533900" y="2197100"/>
          <p14:tracePt t="21583" x="4533900" y="2165350"/>
          <p14:tracePt t="21600" x="4533900" y="2139950"/>
          <p14:tracePt t="21617" x="4533900" y="2133600"/>
          <p14:tracePt t="21633" x="4533900" y="2127250"/>
          <p14:tracePt t="21958" x="0" y="0"/>
        </p14:tracePtLst>
        <p14:tracePtLst>
          <p14:tracePt t="22720" x="5613400" y="2089150"/>
          <p14:tracePt t="22760" x="5607050" y="2089150"/>
          <p14:tracePt t="22776" x="5588000" y="2089150"/>
          <p14:tracePt t="22788" x="5568950" y="2095500"/>
          <p14:tracePt t="22800" x="5537200" y="2120900"/>
          <p14:tracePt t="22817" x="5467350" y="2146300"/>
          <p14:tracePt t="22834" x="5365750" y="2171700"/>
          <p14:tracePt t="22850" x="5289550" y="2184400"/>
          <p14:tracePt t="22867" x="5245100" y="2190750"/>
          <p14:tracePt t="22883" x="5232400" y="2197100"/>
          <p14:tracePt t="23032" x="5238750" y="2197100"/>
          <p14:tracePt t="23044" x="5270500" y="2203450"/>
          <p14:tracePt t="23057" x="5340350" y="2222500"/>
          <p14:tracePt t="23069" x="5391150" y="2228850"/>
          <p14:tracePt t="23083" x="5461000" y="2235200"/>
          <p14:tracePt t="23086" x="5492750" y="2235200"/>
          <p14:tracePt t="23100" x="5511800" y="2235200"/>
          <p14:tracePt t="23116" x="5524500" y="2235200"/>
          <p14:tracePt t="23230" x="0" y="0"/>
        </p14:tracePtLst>
        <p14:tracePtLst>
          <p14:tracePt t="24080" x="7658100" y="2063750"/>
          <p14:tracePt t="24136" x="7664450" y="2063750"/>
          <p14:tracePt t="24150" x="7715250" y="2063750"/>
          <p14:tracePt t="24166" x="7816850" y="2076450"/>
          <p14:tracePt t="24183" x="7950200" y="2101850"/>
          <p14:tracePt t="24199" x="8089900" y="2127250"/>
          <p14:tracePt t="24216" x="8166100" y="2139950"/>
          <p14:tracePt t="24233" x="8178800" y="2139950"/>
          <p14:tracePt t="24383" x="8159750" y="2139950"/>
          <p14:tracePt t="24393" x="8128000" y="2139950"/>
          <p14:tracePt t="24405" x="8077200" y="2139950"/>
          <p14:tracePt t="24416" x="7943850" y="2165350"/>
          <p14:tracePt t="24433" x="7823200" y="2197100"/>
          <p14:tracePt t="24449" x="7766050" y="2209800"/>
          <p14:tracePt t="24466" x="7753350" y="2222500"/>
          <p14:tracePt t="24629" x="0" y="0"/>
        </p14:tracePtLst>
        <p14:tracePtLst>
          <p14:tracePt t="25887" x="6242050" y="2025650"/>
          <p14:tracePt t="25894" x="6242050" y="2057400"/>
          <p14:tracePt t="25903" x="6242050" y="2101850"/>
          <p14:tracePt t="25915" x="6242050" y="2152650"/>
          <p14:tracePt t="25932" x="6273800" y="2266950"/>
          <p14:tracePt t="25935" x="6299200" y="2317750"/>
          <p14:tracePt t="25949" x="6330950" y="2355850"/>
          <p14:tracePt t="25966" x="6451600" y="2432050"/>
          <p14:tracePt t="25982" x="6515100" y="2438400"/>
          <p14:tracePt t="25999" x="6578600" y="2425700"/>
          <p14:tracePt t="26016" x="6629400" y="2387600"/>
          <p14:tracePt t="26032" x="6661150" y="2324100"/>
          <p14:tracePt t="26049" x="6667500" y="2273300"/>
          <p14:tracePt t="26065" x="6667500" y="2235200"/>
          <p14:tracePt t="26082" x="6667500" y="2216150"/>
          <p14:tracePt t="26099" x="6667500" y="2203450"/>
          <p14:tracePt t="26174" x="0" y="0"/>
        </p14:tracePtLst>
        <p14:tracePtLst>
          <p14:tracePt t="26607" x="7200900" y="2095500"/>
          <p14:tracePt t="26623" x="7200900" y="2101850"/>
          <p14:tracePt t="26636" x="7200900" y="2120900"/>
          <p14:tracePt t="26650" x="7213600" y="2190750"/>
          <p14:tracePt t="26666" x="7226300" y="2222500"/>
          <p14:tracePt t="26682" x="7251700" y="2254250"/>
          <p14:tracePt t="26699" x="7283450" y="2273300"/>
          <p14:tracePt t="26719" x="7289800" y="2273300"/>
          <p14:tracePt t="26737" x="7296150" y="2273300"/>
          <p14:tracePt t="26749" x="7302500" y="2266950"/>
          <p14:tracePt t="26751" x="7302500" y="2260600"/>
          <p14:tracePt t="26766" x="7302500" y="2235200"/>
          <p14:tracePt t="26782" x="7308850" y="2216150"/>
          <p14:tracePt t="26798" x="7308850" y="2203450"/>
          <p14:tracePt t="26815" x="7308850" y="2197100"/>
          <p14:tracePt t="26832" x="7308850" y="2178050"/>
          <p14:tracePt t="26848" x="7308850" y="2171700"/>
          <p14:tracePt t="26865" x="7308850" y="2165350"/>
          <p14:tracePt t="26881" x="0" y="0"/>
        </p14:tracePtLst>
        <p14:tracePtLst>
          <p14:tracePt t="28759" x="4438650" y="2311400"/>
          <p14:tracePt t="28815" x="4464050" y="2311400"/>
          <p14:tracePt t="28826" x="4521200" y="2311400"/>
          <p14:tracePt t="28836" x="4629150" y="2311400"/>
          <p14:tracePt t="28848" x="5010150" y="2311400"/>
          <p14:tracePt t="28865" x="5657850" y="2324100"/>
          <p14:tracePt t="28882" x="6394450" y="2336800"/>
          <p14:tracePt t="28898" x="7124700" y="2336800"/>
          <p14:tracePt t="28915" x="7664450" y="2336800"/>
          <p14:tracePt t="28918" x="7816850" y="2336800"/>
          <p14:tracePt t="28931" x="7918450" y="2336800"/>
          <p14:tracePt t="28948" x="8058150" y="2336800"/>
          <p14:tracePt t="28965" x="8108950" y="2336800"/>
          <p14:tracePt t="28967" x="8115300" y="2336800"/>
          <p14:tracePt t="28981" x="8128000" y="2336800"/>
          <p14:tracePt t="29014" x="8140700" y="2336800"/>
          <p14:tracePt t="29031" x="8153400" y="2336800"/>
          <p14:tracePt t="29048" x="8166100" y="2336800"/>
          <p14:tracePt t="29064" x="8185150" y="2336800"/>
          <p14:tracePt t="29119" x="8166100" y="2343150"/>
          <p14:tracePt t="29129" x="8140700" y="2343150"/>
          <p14:tracePt t="29140" x="8096250" y="2343150"/>
          <p14:tracePt t="29151" x="7956550" y="2343150"/>
          <p14:tracePt t="29164" x="7874000" y="2343150"/>
          <p14:tracePt t="29168" x="7778750" y="2343150"/>
          <p14:tracePt t="29182" x="7588250" y="2343150"/>
          <p14:tracePt t="29197" x="7397750" y="2343150"/>
          <p14:tracePt t="29214" x="7251700" y="2343150"/>
          <p14:tracePt t="29231" x="7162800" y="2343150"/>
          <p14:tracePt t="29247" x="7143750" y="2343150"/>
          <p14:tracePt t="29264" x="7137400" y="2343150"/>
          <p14:tracePt t="29319" x="7143750" y="2343150"/>
          <p14:tracePt t="29329" x="7169150" y="2343150"/>
          <p14:tracePt t="29341" x="7207250" y="2343150"/>
          <p14:tracePt t="29342" x="7270750" y="2343150"/>
          <p14:tracePt t="29351" x="7346950" y="2343150"/>
          <p14:tracePt t="29364" x="7429500" y="2343150"/>
          <p14:tracePt t="29381" x="7658100" y="2343150"/>
          <p14:tracePt t="29398" x="7727950" y="2343150"/>
          <p14:tracePt t="29414" x="7747000" y="2343150"/>
          <p14:tracePt t="29431" x="7753350" y="2343150"/>
          <p14:tracePt t="29463" x="7759700" y="2349500"/>
          <p14:tracePt t="29476" x="7747000" y="2355850"/>
          <p14:tracePt t="29490" x="7696200" y="2355850"/>
          <p14:tracePt t="29497" x="7658100" y="2355850"/>
          <p14:tracePt t="29514" x="7531100" y="2355850"/>
          <p14:tracePt t="29531" x="7429500" y="2355850"/>
          <p14:tracePt t="29547" x="7391400" y="2355850"/>
          <p14:tracePt t="29551" x="7385050" y="2355850"/>
          <p14:tracePt t="29564" x="7378700" y="2355850"/>
          <p14:tracePt t="29591" x="7397750" y="2355850"/>
          <p14:tracePt t="29599" x="7442200" y="2355850"/>
          <p14:tracePt t="29614" x="7594600" y="2355850"/>
          <p14:tracePt t="29631" x="7810500" y="2355850"/>
          <p14:tracePt t="29647" x="8020050" y="2355850"/>
          <p14:tracePt t="29664" x="8191500" y="2355850"/>
          <p14:tracePt t="29681" x="8267700" y="2355850"/>
          <p14:tracePt t="29697" x="8280400" y="2355850"/>
          <p14:tracePt t="29714" x="8286750" y="2355850"/>
          <p14:tracePt t="29838" x="0" y="0"/>
        </p14:tracePtLst>
        <p14:tracePtLst>
          <p14:tracePt t="30704" x="831850" y="2870200"/>
          <p14:tracePt t="30784" x="850900" y="2870200"/>
          <p14:tracePt t="30798" x="990600" y="2870200"/>
          <p14:tracePt t="30814" x="1289050" y="2870200"/>
          <p14:tracePt t="30831" x="1828800" y="2870200"/>
          <p14:tracePt t="30847" x="2413000" y="2870200"/>
          <p14:tracePt t="30864" x="2844800" y="2870200"/>
          <p14:tracePt t="30880" x="3016250" y="2870200"/>
          <p14:tracePt t="30897" x="3048000" y="2870200"/>
          <p14:tracePt t="30914" x="3054350" y="2870200"/>
          <p14:tracePt t="30975" x="3041650" y="2870200"/>
          <p14:tracePt t="30988" x="2997200" y="2876550"/>
          <p14:tracePt t="31002" x="2851150" y="2889250"/>
          <p14:tracePt t="31018" x="2616200" y="2889250"/>
          <p14:tracePt t="31022" x="2482850" y="2889250"/>
          <p14:tracePt t="31035" x="2330450" y="2889250"/>
          <p14:tracePt t="31047" x="2120900" y="2889250"/>
          <p14:tracePt t="31064" x="1974850" y="2889250"/>
          <p14:tracePt t="31080" x="1924050" y="2889250"/>
          <p14:tracePt t="31097" x="1905000" y="2889250"/>
          <p14:tracePt t="31114" x="1898650" y="2889250"/>
          <p14:tracePt t="31130" x="1892300" y="2889250"/>
          <p14:tracePt t="31231" x="1911350" y="2889250"/>
          <p14:tracePt t="31241" x="1962150" y="2889250"/>
          <p14:tracePt t="31253" x="2038350" y="2889250"/>
          <p14:tracePt t="31267" x="2247900" y="2889250"/>
          <p14:tracePt t="31270" x="2393950" y="2889250"/>
          <p14:tracePt t="31282" x="2565400" y="2889250"/>
          <p14:tracePt t="31297" x="2844800" y="2889250"/>
          <p14:tracePt t="31314" x="3016250" y="2889250"/>
          <p14:tracePt t="31331" x="3092450" y="2889250"/>
          <p14:tracePt t="31334" x="3105150" y="2889250"/>
          <p14:tracePt t="31347" x="3111500" y="2889250"/>
          <p14:tracePt t="31408" x="3092450" y="2889250"/>
          <p14:tracePt t="31422" x="2978150" y="2889250"/>
          <p14:tracePt t="31438" x="2876550" y="2889250"/>
          <p14:tracePt t="31451" x="2616200" y="2889250"/>
          <p14:tracePt t="31454" x="2444750" y="2889250"/>
          <p14:tracePt t="31464" x="2292350" y="2889250"/>
          <p14:tracePt t="31480" x="2044700" y="2889250"/>
          <p14:tracePt t="31497" x="1917700" y="2889250"/>
          <p14:tracePt t="31514" x="1879600" y="2889250"/>
          <p14:tracePt t="31530" x="1873250" y="2889250"/>
          <p14:tracePt t="31607" x="1905000" y="2889250"/>
          <p14:tracePt t="31618" x="1962150" y="2889250"/>
          <p14:tracePt t="31632" x="2152650" y="2889250"/>
          <p14:tracePt t="31647" x="2451100" y="2889250"/>
          <p14:tracePt t="31663" x="2819400" y="2889250"/>
          <p14:tracePt t="31680" x="3079750" y="2889250"/>
          <p14:tracePt t="31697" x="3187700" y="2889250"/>
          <p14:tracePt t="31714" x="3200400" y="2889250"/>
          <p14:tracePt t="31730" x="3206750" y="2889250"/>
          <p14:tracePt t="31759" x="3200400" y="2889250"/>
          <p14:tracePt t="31767" x="3175000" y="2889250"/>
          <p14:tracePt t="31780" x="3130550" y="2889250"/>
          <p14:tracePt t="31797" x="2990850" y="2889250"/>
          <p14:tracePt t="31799" x="2895600" y="2889250"/>
          <p14:tracePt t="31813" x="2717800" y="2889250"/>
          <p14:tracePt t="31830" x="2609850" y="2889250"/>
          <p14:tracePt t="31847" x="2578100" y="2889250"/>
          <p14:tracePt t="31863" x="2565400" y="2889250"/>
          <p14:tracePt t="31927" x="2584450" y="2889250"/>
          <p14:tracePt t="31939" x="2616200" y="2889250"/>
          <p14:tracePt t="31955" x="2736850" y="2889250"/>
          <p14:tracePt t="31970" x="2914650" y="2889250"/>
          <p14:tracePt t="31974" x="2997200" y="2889250"/>
          <p14:tracePt t="31988" x="3079750" y="2889250"/>
          <p14:tracePt t="31998" x="3162300" y="2889250"/>
          <p14:tracePt t="32013" x="3175000" y="2889250"/>
          <p14:tracePt t="32030" x="3181350" y="2889250"/>
          <p14:tracePt t="32047" x="3168650" y="2889250"/>
          <p14:tracePt t="32063" x="3073400" y="2889250"/>
          <p14:tracePt t="32080" x="2895600" y="2889250"/>
          <p14:tracePt t="32097" x="2686050" y="2889250"/>
          <p14:tracePt t="32113" x="2527300" y="2889250"/>
          <p14:tracePt t="32130" x="2470150" y="2889250"/>
          <p14:tracePt t="32147" x="2457450" y="2889250"/>
          <p14:tracePt t="32215" x="2476500" y="2889250"/>
          <p14:tracePt t="32224" x="2520950" y="2889250"/>
          <p14:tracePt t="32232" x="2571750" y="2889250"/>
          <p14:tracePt t="32247" x="2730500" y="2889250"/>
          <p14:tracePt t="32263" x="2889250" y="2889250"/>
          <p14:tracePt t="32280" x="2959100" y="2889250"/>
          <p14:tracePt t="32297" x="2971800" y="2889250"/>
          <p14:tracePt t="32313" x="2978150" y="2889250"/>
          <p14:tracePt t="32330" x="2971800" y="2889250"/>
          <p14:tracePt t="32347" x="2876550" y="2889250"/>
          <p14:tracePt t="32363" x="2711450" y="2889250"/>
          <p14:tracePt t="32366" x="2628900" y="2889250"/>
          <p14:tracePt t="32380" x="2559050" y="2889250"/>
          <p14:tracePt t="32397" x="2489200" y="2889250"/>
          <p14:tracePt t="32400" x="2482850" y="2889250"/>
          <p14:tracePt t="32413" x="2476500" y="2889250"/>
          <p14:tracePt t="32463" x="2489200" y="2889250"/>
          <p14:tracePt t="32476" x="2520950" y="2889250"/>
          <p14:tracePt t="32494" x="2711450" y="2889250"/>
          <p14:tracePt t="32506" x="2800350" y="2889250"/>
          <p14:tracePt t="32513" x="2882900" y="2889250"/>
          <p14:tracePt t="32530" x="2978150" y="2889250"/>
          <p14:tracePt t="32546" x="3003550" y="2889250"/>
          <p14:tracePt t="32563" x="3009900" y="2889250"/>
          <p14:tracePt t="32583" x="3003550" y="2895600"/>
          <p14:tracePt t="32596" x="2990850" y="2901950"/>
          <p14:tracePt t="32614" x="2901950" y="2901950"/>
          <p14:tracePt t="32630" x="2876550" y="2901950"/>
          <p14:tracePt t="32647" x="2870200" y="2901950"/>
          <p14:tracePt t="32695" x="2876550" y="2901950"/>
          <p14:tracePt t="32704" x="2908300" y="2901950"/>
          <p14:tracePt t="32713" x="2952750" y="2901950"/>
          <p14:tracePt t="32730" x="3079750" y="2901950"/>
          <p14:tracePt t="32746" x="3257550" y="2901950"/>
          <p14:tracePt t="32750" x="3352800" y="2901950"/>
          <p14:tracePt t="32763" x="3448050" y="2901950"/>
          <p14:tracePt t="32780" x="3606800" y="2901950"/>
          <p14:tracePt t="32783" x="3638550" y="2901950"/>
          <p14:tracePt t="32796" x="3657600" y="2901950"/>
          <p14:tracePt t="32813" x="3663950" y="2901950"/>
          <p14:tracePt t="32846" x="3644900" y="2901950"/>
          <p14:tracePt t="32855" x="3606800" y="2901950"/>
          <p14:tracePt t="32864" x="3543300" y="2901950"/>
          <p14:tracePt t="32880" x="3384550" y="2901950"/>
          <p14:tracePt t="32896" x="3270250" y="2901950"/>
          <p14:tracePt t="32913" x="3225800" y="2901950"/>
          <p14:tracePt t="32930" x="3213100" y="2901950"/>
          <p14:tracePt t="32958" x="3244850" y="2908300"/>
          <p14:tracePt t="32968" x="3263900" y="2908300"/>
          <p14:tracePt t="32980" x="3314700" y="2908300"/>
          <p14:tracePt t="32996" x="3486150" y="2908300"/>
          <p14:tracePt t="33014" x="3759200" y="2908300"/>
          <p14:tracePt t="33030" x="3892550" y="2908300"/>
          <p14:tracePt t="33046" x="3937000" y="2908300"/>
          <p14:tracePt t="33063" x="3943350" y="2908300"/>
          <p14:tracePt t="33103" x="3930650" y="2908300"/>
          <p14:tracePt t="33111" x="3873500" y="2908300"/>
          <p14:tracePt t="33120" x="3778250" y="2889250"/>
          <p14:tracePt t="33130" x="3657600" y="2863850"/>
          <p14:tracePt t="33146" x="3384550" y="2844800"/>
          <p14:tracePt t="33163" x="3213100" y="2844800"/>
          <p14:tracePt t="33180" x="3168650" y="2844800"/>
          <p14:tracePt t="33196" x="3162300" y="2844800"/>
          <p14:tracePt t="33216" x="3194050" y="2844800"/>
          <p14:tracePt t="33230" x="3346450" y="2851150"/>
          <p14:tracePt t="33246" x="3524250" y="2851150"/>
          <p14:tracePt t="33263" x="3733800" y="2851150"/>
          <p14:tracePt t="33280" x="3911600" y="2851150"/>
          <p14:tracePt t="33296" x="3975100" y="2851150"/>
          <p14:tracePt t="33313" x="3987800" y="2851150"/>
          <p14:tracePt t="33346" x="3981450" y="2851150"/>
          <p14:tracePt t="33363" x="3892550" y="2851150"/>
          <p14:tracePt t="33380" x="3778250" y="2851150"/>
          <p14:tracePt t="33382" x="3733800" y="2851150"/>
          <p14:tracePt t="33396" x="3702050" y="2851150"/>
          <p14:tracePt t="33414" x="3683000" y="2851150"/>
          <p14:tracePt t="33463" x="3702050" y="2851150"/>
          <p14:tracePt t="33473" x="3733800" y="2851150"/>
          <p14:tracePt t="33482" x="3765550" y="2851150"/>
          <p14:tracePt t="33496" x="3873500" y="2851150"/>
          <p14:tracePt t="33513" x="3981450" y="2851150"/>
          <p14:tracePt t="33530" x="4019550" y="2851150"/>
          <p14:tracePt t="33546" x="4032250" y="2851150"/>
          <p14:tracePt t="33583" x="4013200" y="2851150"/>
          <p14:tracePt t="33592" x="3981450" y="2851150"/>
          <p14:tracePt t="33601" x="3930650" y="2851150"/>
          <p14:tracePt t="33613" x="3886200" y="2851150"/>
          <p14:tracePt t="33629" x="3835400" y="2851150"/>
          <p14:tracePt t="33646" x="3829050" y="2851150"/>
          <p14:tracePt t="33678" x="3848100" y="2851150"/>
          <p14:tracePt t="33687" x="3886200" y="2851150"/>
          <p14:tracePt t="33700" x="3943350" y="2851150"/>
          <p14:tracePt t="33713" x="4076700" y="2851150"/>
          <p14:tracePt t="33729" x="4203700" y="2851150"/>
          <p14:tracePt t="33746" x="4279900" y="2851150"/>
          <p14:tracePt t="33763" x="4298950" y="2851150"/>
          <p14:tracePt t="34639" x="0" y="0"/>
        </p14:tracePtLst>
        <p14:tracePtLst>
          <p14:tracePt t="35217" x="5041900" y="2870200"/>
          <p14:tracePt t="35296" x="5054600" y="2870200"/>
          <p14:tracePt t="35313" x="5149850" y="2870200"/>
          <p14:tracePt t="35331" x="5340350" y="2870200"/>
          <p14:tracePt t="35335" x="5467350" y="2870200"/>
          <p14:tracePt t="35348" x="5619750" y="2870200"/>
          <p14:tracePt t="35362" x="5962650" y="2870200"/>
          <p14:tracePt t="35379" x="6267450" y="2870200"/>
          <p14:tracePt t="35382" x="6400800" y="2870200"/>
          <p14:tracePt t="35396" x="6515100" y="2870200"/>
          <p14:tracePt t="35412" x="6673850" y="2870200"/>
          <p14:tracePt t="35414" x="6731000" y="2870200"/>
          <p14:tracePt t="35429" x="6781800" y="2870200"/>
          <p14:tracePt t="35445" x="6800850" y="2870200"/>
          <p14:tracePt t="35462" x="6807200" y="2870200"/>
          <p14:tracePt t="35479" x="6819900" y="2870200"/>
          <p14:tracePt t="35495" x="6826250" y="2870200"/>
          <p14:tracePt t="35512" x="6832600" y="2870200"/>
          <p14:tracePt t="35671" x="6832600" y="2876550"/>
          <p14:tracePt t="35682" x="6813550" y="2882900"/>
          <p14:tracePt t="35696" x="6737350" y="2882900"/>
          <p14:tracePt t="35712" x="6559550" y="2882900"/>
          <p14:tracePt t="35729" x="6299200" y="2882900"/>
          <p14:tracePt t="35745" x="6019800" y="2882900"/>
          <p14:tracePt t="35762" x="5810250" y="2882900"/>
          <p14:tracePt t="35779" x="5657850" y="2882900"/>
          <p14:tracePt t="35795" x="5562600" y="2882900"/>
          <p14:tracePt t="35799" x="5530850" y="2882900"/>
          <p14:tracePt t="35812" x="5499100" y="2882900"/>
          <p14:tracePt t="35815" x="5473700" y="2882900"/>
          <p14:tracePt t="35829" x="5454650" y="2882900"/>
          <p14:tracePt t="35846" x="5429250" y="2882900"/>
          <p14:tracePt t="35927" x="5448300" y="2882900"/>
          <p14:tracePt t="35940" x="5467350" y="2882900"/>
          <p14:tracePt t="35953" x="5543550" y="2882900"/>
          <p14:tracePt t="35969" x="5721350" y="2882900"/>
          <p14:tracePt t="35982" x="6000750" y="2882900"/>
          <p14:tracePt t="35995" x="6191250" y="2882900"/>
          <p14:tracePt t="36012" x="6623050" y="2882900"/>
          <p14:tracePt t="36029" x="6972300" y="2882900"/>
          <p14:tracePt t="36032" x="7067550" y="2882900"/>
          <p14:tracePt t="36045" x="7124700" y="2882900"/>
          <p14:tracePt t="36062" x="7143750" y="2882900"/>
          <p14:tracePt t="36102" x="7131050" y="2882900"/>
          <p14:tracePt t="36111" x="7092950" y="2882900"/>
          <p14:tracePt t="36119" x="7035800" y="2870200"/>
          <p14:tracePt t="36129" x="6985000" y="2870200"/>
          <p14:tracePt t="36145" x="6807200" y="2870200"/>
          <p14:tracePt t="36162" x="6559550" y="2870200"/>
          <p14:tracePt t="36179" x="6235700" y="2870200"/>
          <p14:tracePt t="36182" x="6102350" y="2870200"/>
          <p14:tracePt t="36195" x="5988050" y="2870200"/>
          <p14:tracePt t="36212" x="5810250" y="2870200"/>
          <p14:tracePt t="36214" x="5765800" y="2870200"/>
          <p14:tracePt t="36229" x="5746750" y="2870200"/>
          <p14:tracePt t="36245" x="5727700" y="2870200"/>
          <p14:tracePt t="36312" x="5734050" y="2870200"/>
          <p14:tracePt t="36324" x="5753100" y="2870200"/>
          <p14:tracePt t="36336" x="5842000" y="2870200"/>
          <p14:tracePt t="36345" x="5905500" y="2870200"/>
          <p14:tracePt t="36362" x="6064250" y="2870200"/>
          <p14:tracePt t="36379" x="6254750" y="2870200"/>
          <p14:tracePt t="36382" x="6324600" y="2870200"/>
          <p14:tracePt t="36395" x="6381750" y="2870200"/>
          <p14:tracePt t="36412" x="6413500" y="2870200"/>
          <p14:tracePt t="36428" x="6419850" y="2870200"/>
          <p14:tracePt t="36447" x="6413500" y="2870200"/>
          <p14:tracePt t="36462" x="6318250" y="2870200"/>
          <p14:tracePt t="36479" x="6140450" y="2870200"/>
          <p14:tracePt t="36495" x="5930900" y="2870200"/>
          <p14:tracePt t="36511" x="5772150" y="2870200"/>
          <p14:tracePt t="36528" x="5695950" y="2870200"/>
          <p14:tracePt t="36545" x="5670550" y="2870200"/>
          <p14:tracePt t="36775" x="5657850" y="2870200"/>
          <p14:tracePt t="36784" x="5638800" y="2870200"/>
          <p14:tracePt t="36795" x="5619750" y="2870200"/>
          <p14:tracePt t="36812" x="5530850" y="2870200"/>
          <p14:tracePt t="36828" x="5454650" y="2870200"/>
          <p14:tracePt t="36831" x="5435600" y="2870200"/>
          <p14:tracePt t="36845" x="5416550" y="2870200"/>
          <p14:tracePt t="36927" x="5422900" y="2870200"/>
          <p14:tracePt t="36938" x="5448300" y="2870200"/>
          <p14:tracePt t="36948" x="5480050" y="2870200"/>
          <p14:tracePt t="36962" x="5594350" y="2870200"/>
          <p14:tracePt t="36978" x="5765800" y="2870200"/>
          <p14:tracePt t="36981" x="5867400" y="2870200"/>
          <p14:tracePt t="36995" x="5981700" y="2870200"/>
          <p14:tracePt t="36999" x="6089650" y="2870200"/>
          <p14:tracePt t="37011" x="6184900" y="2870200"/>
          <p14:tracePt t="37028" x="6324600" y="2870200"/>
          <p14:tracePt t="37031" x="6356350" y="2870200"/>
          <p14:tracePt t="37045" x="6369050" y="2870200"/>
          <p14:tracePt t="37061" x="6375400" y="2870200"/>
          <p14:tracePt t="37344" x="6388100" y="2870200"/>
          <p14:tracePt t="37356" x="6407150" y="2870200"/>
          <p14:tracePt t="37371" x="6477000" y="2870200"/>
          <p14:tracePt t="37375" x="6534150" y="2870200"/>
          <p14:tracePt t="37387" x="6597650" y="2870200"/>
          <p14:tracePt t="37393" x="6661150" y="2870200"/>
          <p14:tracePt t="37403" x="6737350" y="2870200"/>
          <p14:tracePt t="37413" x="6807200" y="2870200"/>
          <p14:tracePt t="37428" x="6934200" y="2870200"/>
          <p14:tracePt t="37445" x="7023100" y="2870200"/>
          <p14:tracePt t="37463" x="7029450" y="2870200"/>
          <p14:tracePt t="37696" x="7023100" y="2870200"/>
          <p14:tracePt t="37711" x="7004050" y="2870200"/>
          <p14:tracePt t="37730" x="6997700" y="2870200"/>
          <p14:tracePt t="38822" x="0" y="0"/>
        </p14:tracePtLst>
        <p14:tracePtLst>
          <p14:tracePt t="39416" x="8305800" y="2514600"/>
          <p14:tracePt t="39447" x="8299450" y="2514600"/>
          <p14:tracePt t="39459" x="8293100" y="2514600"/>
          <p14:tracePt t="39472" x="8286750" y="2540000"/>
          <p14:tracePt t="39489" x="8274050" y="2590800"/>
          <p14:tracePt t="39499" x="8267700" y="2622550"/>
          <p14:tracePt t="39511" x="8267700" y="2698750"/>
          <p14:tracePt t="39527" x="8267700" y="2787650"/>
          <p14:tracePt t="39544" x="8293100" y="2857500"/>
          <p14:tracePt t="39561" x="8324850" y="2901950"/>
          <p14:tracePt t="39577" x="8369300" y="2933700"/>
          <p14:tracePt t="39594" x="8401050" y="2946400"/>
          <p14:tracePt t="39614" x="8407400" y="2946400"/>
          <p14:tracePt t="39638" x="8413750" y="2946400"/>
          <p14:tracePt t="39648" x="8420100" y="2940050"/>
          <p14:tracePt t="39661" x="8426450" y="2921000"/>
          <p14:tracePt t="39677" x="8432800" y="2857500"/>
          <p14:tracePt t="39694" x="8445500" y="2800350"/>
          <p14:tracePt t="39711" x="8451850" y="2762250"/>
          <p14:tracePt t="39727" x="8451850" y="2730500"/>
          <p14:tracePt t="39744" x="8451850" y="2692400"/>
          <p14:tracePt t="39761" x="8451850" y="2660650"/>
          <p14:tracePt t="39777" x="8451850" y="2641600"/>
          <p14:tracePt t="39794" x="8451850" y="2628900"/>
          <p14:tracePt t="39811" x="8451850" y="2609850"/>
          <p14:tracePt t="39959" x="8445500" y="2622550"/>
          <p14:tracePt t="39969" x="8445500" y="2628900"/>
          <p14:tracePt t="39980" x="8445500" y="2647950"/>
          <p14:tracePt t="39994" x="8445500" y="2673350"/>
          <p14:tracePt t="40011" x="8445500" y="2692400"/>
          <p14:tracePt t="40143" x="8445500" y="2679700"/>
          <p14:tracePt t="40153" x="8445500" y="2667000"/>
          <p14:tracePt t="40166" x="8439150" y="2628900"/>
          <p14:tracePt t="40177" x="8426450" y="2590800"/>
          <p14:tracePt t="40194" x="8420100" y="2559050"/>
          <p14:tracePt t="40211" x="8407400" y="2533650"/>
          <p14:tracePt t="40227" x="8394700" y="2514600"/>
          <p14:tracePt t="40244" x="8375650" y="2508250"/>
          <p14:tracePt t="40246" x="8369300" y="2501900"/>
          <p14:tracePt t="40260" x="8362950" y="2501900"/>
          <p14:tracePt t="40277" x="8343900" y="2501900"/>
          <p14:tracePt t="40294" x="8331200" y="2501900"/>
          <p14:tracePt t="40310" x="8299450" y="2508250"/>
          <p14:tracePt t="40327" x="8261350" y="2540000"/>
          <p14:tracePt t="40344" x="8235950" y="2578100"/>
          <p14:tracePt t="40360" x="8223250" y="2622550"/>
          <p14:tracePt t="40377" x="8216900" y="2667000"/>
          <p14:tracePt t="40394" x="8216900" y="2730500"/>
          <p14:tracePt t="40410" x="8223250" y="2806700"/>
          <p14:tracePt t="40428" x="8248650" y="2857500"/>
          <p14:tracePt t="40431" x="8267700" y="2876550"/>
          <p14:tracePt t="40444" x="8286750" y="2895600"/>
          <p14:tracePt t="40460" x="8305800" y="2914650"/>
          <p14:tracePt t="40463" x="8312150" y="2914650"/>
          <p14:tracePt t="40477" x="8324850" y="2921000"/>
          <p14:tracePt t="40502" x="8331200" y="2921000"/>
          <p14:tracePt t="40510" x="8343900" y="2921000"/>
          <p14:tracePt t="40527" x="8369300" y="2895600"/>
          <p14:tracePt t="40544" x="8394700" y="2851150"/>
          <p14:tracePt t="40560" x="8426450" y="2768600"/>
          <p14:tracePt t="40577" x="8451850" y="2679700"/>
          <p14:tracePt t="40594" x="8464550" y="2616200"/>
          <p14:tracePt t="40610" x="8464550" y="2584450"/>
          <p14:tracePt t="40627" x="8464550" y="2571750"/>
          <p14:tracePt t="40644" x="8464550" y="2565400"/>
          <p14:tracePt t="40735" x="8464550" y="2559050"/>
          <p14:tracePt t="40777" x="8464550" y="2571750"/>
          <p14:tracePt t="40788" x="8458200" y="2584450"/>
          <p14:tracePt t="40802" x="8458200" y="2622550"/>
          <p14:tracePt t="40816" x="8458200" y="2673350"/>
          <p14:tracePt t="40834" x="8458200" y="2730500"/>
          <p14:tracePt t="40848" x="8458200" y="2768600"/>
          <p14:tracePt t="40863" x="8458200" y="2781300"/>
          <p14:tracePt t="40877" x="8458200" y="2787650"/>
          <p14:tracePt t="40944" x="8458200" y="2781300"/>
          <p14:tracePt t="40957" x="8458200" y="2762250"/>
          <p14:tracePt t="40970" x="8458200" y="2717800"/>
          <p14:tracePt t="40984" x="8458200" y="2667000"/>
          <p14:tracePt t="40999" x="8458200" y="2635250"/>
          <p14:tracePt t="41010" x="8458200" y="2616200"/>
          <p14:tracePt t="41027" x="8458200" y="2578100"/>
          <p14:tracePt t="41043" x="8445500" y="2552700"/>
          <p14:tracePt t="41095" x="8439150" y="2540000"/>
          <p14:tracePt t="41103" x="8432800" y="2533650"/>
          <p14:tracePt t="41239" x="8432800" y="2552700"/>
          <p14:tracePt t="41251" x="8426450" y="2590800"/>
          <p14:tracePt t="41264" x="8407400" y="2673350"/>
          <p14:tracePt t="41282" x="8407400" y="2743200"/>
          <p14:tracePt t="41286" x="8407400" y="2787650"/>
          <p14:tracePt t="41297" x="8407400" y="2819400"/>
          <p14:tracePt t="41310" x="8407400" y="2889250"/>
          <p14:tracePt t="41327" x="8407400" y="2927350"/>
          <p14:tracePt t="41343" x="8420100" y="2946400"/>
          <p14:tracePt t="41408" x="8420100" y="2952750"/>
          <p14:tracePt t="41424" x="8426450" y="2952750"/>
          <p14:tracePt t="41435" x="8432800" y="2940050"/>
          <p14:tracePt t="41443" x="8439150" y="2914650"/>
          <p14:tracePt t="41460" x="8470900" y="2825750"/>
          <p14:tracePt t="41463" x="8483600" y="2768600"/>
          <p14:tracePt t="41478" x="8502650" y="2679700"/>
          <p14:tracePt t="41493" x="8515350" y="2603500"/>
          <p14:tracePt t="41510" x="8515350" y="2584450"/>
          <p14:tracePt t="41527" x="8515350" y="2559050"/>
          <p14:tracePt t="41743" x="8515350" y="2565400"/>
          <p14:tracePt t="41755" x="8515350" y="2571750"/>
          <p14:tracePt t="41767" x="8521700" y="2578100"/>
          <p14:tracePt t="41781" x="8521700" y="2590800"/>
          <p14:tracePt t="41793" x="8540750" y="2597150"/>
          <p14:tracePt t="41793" x="0" y="0"/>
        </p14:tracePtLst>
        <p14:tracePtLst>
          <p14:tracePt t="42401" x="9334500" y="2857500"/>
          <p14:tracePt t="42497" x="9347200" y="2857500"/>
          <p14:tracePt t="42518" x="9455150" y="2857500"/>
          <p14:tracePt t="42532" x="9518650" y="2857500"/>
          <p14:tracePt t="42543" x="9664700" y="2857500"/>
          <p14:tracePt t="42560" x="9791700" y="2857500"/>
          <p14:tracePt t="42577" x="9867900" y="2857500"/>
          <p14:tracePt t="42593" x="9880600" y="2857500"/>
          <p14:tracePt t="42610" x="9886950" y="2857500"/>
          <p14:tracePt t="42854" x="0" y="0"/>
        </p14:tracePtLst>
        <p14:tracePtLst>
          <p14:tracePt t="43256" x="10261600" y="2863850"/>
          <p14:tracePt t="43369" x="10274300" y="2863850"/>
          <p14:tracePt t="43382" x="10388600" y="2863850"/>
          <p14:tracePt t="43400" x="10591800" y="2863850"/>
          <p14:tracePt t="43410" x="10718800" y="2863850"/>
          <p14:tracePt t="43426" x="10998200" y="2863850"/>
          <p14:tracePt t="43431" x="11150600" y="2863850"/>
          <p14:tracePt t="43443" x="11283950" y="2863850"/>
          <p14:tracePt t="43460" x="11474450" y="2863850"/>
          <p14:tracePt t="43462" x="11537950" y="2863850"/>
          <p14:tracePt t="43476" x="11569700" y="2863850"/>
          <p14:tracePt t="43493" x="11595100" y="2863850"/>
          <p14:tracePt t="44102" x="0" y="0"/>
        </p14:tracePtLst>
        <p14:tracePtLst>
          <p14:tracePt t="47698" x="7270750" y="2006600"/>
          <p14:tracePt t="47712" x="7270750" y="2019300"/>
          <p14:tracePt t="47725" x="7270750" y="2044700"/>
          <p14:tracePt t="47742" x="7270750" y="2133600"/>
          <p14:tracePt t="47758" x="7270750" y="2209800"/>
          <p14:tracePt t="47775" x="7270750" y="2266950"/>
          <p14:tracePt t="47791" x="7277100" y="2298700"/>
          <p14:tracePt t="47808" x="7296150" y="2324100"/>
          <p14:tracePt t="47825" x="7321550" y="2349500"/>
          <p14:tracePt t="47841" x="7340600" y="2368550"/>
          <p14:tracePt t="47858" x="7353300" y="2374900"/>
          <p14:tracePt t="47875" x="7359650" y="2374900"/>
          <p14:tracePt t="47895" x="7372350" y="2362200"/>
          <p14:tracePt t="47908" x="7385050" y="2330450"/>
          <p14:tracePt t="47924" x="7391400" y="2222500"/>
          <p14:tracePt t="47927" x="7391400" y="2159000"/>
          <p14:tracePt t="47941" x="7372350" y="2038350"/>
          <p14:tracePt t="47958" x="7353300" y="1968500"/>
          <p14:tracePt t="47974" x="7346950" y="1949450"/>
          <p14:tracePt t="48055" x="7334250" y="1955800"/>
          <p14:tracePt t="48067" x="7327900" y="1968500"/>
          <p14:tracePt t="48081" x="7315200" y="2025650"/>
          <p14:tracePt t="48096" x="7302500" y="2120900"/>
          <p14:tracePt t="48108" x="7296150" y="2197100"/>
          <p14:tracePt t="48111" x="7296150" y="2241550"/>
          <p14:tracePt t="48124" x="7296150" y="2298700"/>
          <p14:tracePt t="48141" x="7315200" y="2362200"/>
          <p14:tracePt t="48200" x="7321550" y="2355850"/>
          <p14:tracePt t="48211" x="7327900" y="2336800"/>
          <p14:tracePt t="48224" x="7327900" y="2279650"/>
          <p14:tracePt t="48241" x="7327900" y="2203450"/>
          <p14:tracePt t="48246" x="7340600" y="2159000"/>
          <p14:tracePt t="48258" x="7340600" y="2139950"/>
          <p14:tracePt t="48274" x="7340600" y="2114550"/>
          <p14:tracePt t="48291" x="7340600" y="2101850"/>
          <p14:tracePt t="48308" x="7340600" y="2089150"/>
          <p14:tracePt t="48341" x="7334250" y="2095500"/>
          <p14:tracePt t="48358" x="7321550" y="2133600"/>
          <p14:tracePt t="48374" x="7321550" y="2165350"/>
          <p14:tracePt t="48391" x="7321550" y="2178050"/>
          <p14:tracePt t="48495" x="7321550" y="2171700"/>
          <p14:tracePt t="48506" x="7321550" y="2165350"/>
          <p14:tracePt t="48590" x="0" y="0"/>
        </p14:tracePtLst>
        <p14:tracePtLst>
          <p14:tracePt t="49280" x="800100" y="2984500"/>
          <p14:tracePt t="49294" x="793750" y="2997200"/>
          <p14:tracePt t="49325" x="793750" y="3022600"/>
          <p14:tracePt t="49329" x="793750" y="3035300"/>
          <p14:tracePt t="49341" x="793750" y="3054350"/>
          <p14:tracePt t="49357" x="793750" y="3117850"/>
          <p14:tracePt t="49374" x="793750" y="3175000"/>
          <p14:tracePt t="49391" x="793750" y="3251200"/>
          <p14:tracePt t="49407" x="812800" y="3302000"/>
          <p14:tracePt t="49424" x="831850" y="3352800"/>
          <p14:tracePt t="49441" x="863600" y="3390900"/>
          <p14:tracePt t="49458" x="901700" y="3416300"/>
          <p14:tracePt t="49474" x="933450" y="3435350"/>
          <p14:tracePt t="49491" x="971550" y="3441700"/>
          <p14:tracePt t="49507" x="1054100" y="3441700"/>
          <p14:tracePt t="49524" x="1187450" y="3422650"/>
          <p14:tracePt t="49526" x="1263650" y="3397250"/>
          <p14:tracePt t="49541" x="1365250" y="3359150"/>
          <p14:tracePt t="49558" x="1422400" y="3327400"/>
          <p14:tracePt t="49574" x="1435100" y="3308350"/>
          <p14:tracePt t="49591" x="1441450" y="3289300"/>
          <p14:tracePt t="49607" x="1441450" y="3238500"/>
          <p14:tracePt t="49624" x="1428750" y="3187700"/>
          <p14:tracePt t="49641" x="1397000" y="3130550"/>
          <p14:tracePt t="49657" x="1358900" y="3060700"/>
          <p14:tracePt t="49674" x="1308100" y="3022600"/>
          <p14:tracePt t="49691" x="1276350" y="3003550"/>
          <p14:tracePt t="49694" x="1263650" y="2997200"/>
          <p14:tracePt t="49707" x="1257300" y="2997200"/>
          <p14:tracePt t="49724" x="1250950" y="2997200"/>
          <p14:tracePt t="49742" x="1244600" y="2997200"/>
          <p14:tracePt t="49757" x="1225550" y="3009900"/>
          <p14:tracePt t="49774" x="1200150" y="3073400"/>
          <p14:tracePt t="49791" x="1174750" y="3130550"/>
          <p14:tracePt t="49807" x="1168400" y="3175000"/>
          <p14:tracePt t="49824" x="1162050" y="3194050"/>
          <p14:tracePt t="49841" x="1162050" y="3206750"/>
          <p14:tracePt t="49857" x="1162050" y="3213100"/>
          <p14:tracePt t="49874" x="1162050" y="3219450"/>
          <p14:tracePt t="49926" x="1174750" y="3219450"/>
          <p14:tracePt t="49935" x="1174750" y="3213100"/>
          <p14:tracePt t="49950" x="1181100" y="3206750"/>
          <p14:tracePt t="49959" x="1187450" y="3206750"/>
          <p14:tracePt t="49975" x="1187450" y="3200400"/>
          <p14:tracePt t="49991" x="1187450" y="3194050"/>
          <p14:tracePt t="50079" x="1187450" y="3187700"/>
          <p14:tracePt t="50091" x="1187450" y="3181350"/>
          <p14:tracePt t="50107" x="1187450" y="3168650"/>
          <p14:tracePt t="50124" x="1181100" y="3155950"/>
          <p14:tracePt t="50141" x="1168400" y="3136900"/>
          <p14:tracePt t="50144" x="1162050" y="3130550"/>
          <p14:tracePt t="50158" x="1143000" y="3117850"/>
          <p14:tracePt t="50174" x="1130300" y="3117850"/>
          <p14:tracePt t="50190" x="1117600" y="3117850"/>
          <p14:tracePt t="50207" x="1098550" y="3117850"/>
          <p14:tracePt t="50224" x="1060450" y="3117850"/>
          <p14:tracePt t="50240" x="1047750" y="3124200"/>
          <p14:tracePt t="50257" x="1028700" y="3143250"/>
          <p14:tracePt t="50274" x="1003300" y="3168650"/>
          <p14:tracePt t="50290" x="996950" y="3200400"/>
          <p14:tracePt t="50307" x="996950" y="3225800"/>
          <p14:tracePt t="50324" x="1003300" y="3257550"/>
          <p14:tracePt t="50327" x="1009650" y="3270250"/>
          <p14:tracePt t="50340" x="1009650" y="3282950"/>
          <p14:tracePt t="50357" x="1041400" y="3308350"/>
          <p14:tracePt t="50374" x="1079500" y="3321050"/>
          <p14:tracePt t="50390" x="1104900" y="3321050"/>
          <p14:tracePt t="50407" x="1143000" y="3321050"/>
          <p14:tracePt t="50424" x="1162050" y="3321050"/>
          <p14:tracePt t="50440" x="1181100" y="3295650"/>
          <p14:tracePt t="50457" x="1187450" y="3244850"/>
          <p14:tracePt t="50474" x="1187450" y="3206750"/>
          <p14:tracePt t="50490" x="1187450" y="3168650"/>
          <p14:tracePt t="50507" x="1181100" y="3155950"/>
          <p14:tracePt t="50536" x="1174750" y="3149600"/>
          <p14:tracePt t="50799" x="0" y="0"/>
        </p14:tracePtLst>
        <p14:tracePtLst>
          <p14:tracePt t="51282" x="1803400" y="3384550"/>
          <p14:tracePt t="51304" x="1803400" y="3390900"/>
          <p14:tracePt t="51329" x="1803400" y="3403600"/>
          <p14:tracePt t="51367" x="1816100" y="3409950"/>
          <p14:tracePt t="51383" x="1822450" y="3409950"/>
          <p14:tracePt t="51393" x="1854200" y="3416300"/>
          <p14:tracePt t="51407" x="1955800" y="3435350"/>
          <p14:tracePt t="51423" x="2095500" y="3435350"/>
          <p14:tracePt t="51440" x="2260600" y="3435350"/>
          <p14:tracePt t="51457" x="2438400" y="3435350"/>
          <p14:tracePt t="51474" x="2590800" y="3435350"/>
          <p14:tracePt t="51491" x="2667000" y="3435350"/>
          <p14:tracePt t="51494" x="2673350" y="3435350"/>
          <p14:tracePt t="51507" x="2679700" y="3435350"/>
          <p14:tracePt t="51523" x="2686050" y="3435350"/>
          <p14:tracePt t="51641" x="2673350" y="3435350"/>
          <p14:tracePt t="51650" x="2635250" y="3435350"/>
          <p14:tracePt t="51662" x="2495550" y="3435350"/>
          <p14:tracePt t="51674" x="2393950" y="3435350"/>
          <p14:tracePt t="51690" x="2171700" y="3435350"/>
          <p14:tracePt t="51707" x="1993900" y="3435350"/>
          <p14:tracePt t="51710" x="1949450" y="3435350"/>
          <p14:tracePt t="51723" x="1924050" y="3435350"/>
          <p14:tracePt t="51740" x="1911350" y="3435350"/>
          <p14:tracePt t="51757" x="1905000" y="3435350"/>
          <p14:tracePt t="51847" x="1911350" y="3435350"/>
          <p14:tracePt t="51857" x="1936750" y="3435350"/>
          <p14:tracePt t="51873" x="2051050" y="3435350"/>
          <p14:tracePt t="51890" x="2228850" y="3435350"/>
          <p14:tracePt t="51896" x="2343150" y="3435350"/>
          <p14:tracePt t="51907" x="2470150" y="3435350"/>
          <p14:tracePt t="51923" x="2755900" y="3435350"/>
          <p14:tracePt t="51940" x="2952750" y="3435350"/>
          <p14:tracePt t="51942" x="3016250" y="3435350"/>
          <p14:tracePt t="51957" x="3060700" y="3435350"/>
          <p14:tracePt t="51973" x="3086100" y="3435350"/>
          <p14:tracePt t="52135" x="3092450" y="3435350"/>
          <p14:tracePt t="52146" x="3092450" y="3441700"/>
          <p14:tracePt t="52157" x="3086100" y="3441700"/>
          <p14:tracePt t="52174" x="3048000" y="3448050"/>
          <p14:tracePt t="52190" x="3035300" y="3448050"/>
          <p14:tracePt t="52207" x="3028950" y="3448050"/>
          <p14:tracePt t="52296" x="3041650" y="3448050"/>
          <p14:tracePt t="52306" x="3073400" y="3448050"/>
          <p14:tracePt t="52323" x="3181350" y="3448050"/>
          <p14:tracePt t="52340" x="3340100" y="3448050"/>
          <p14:tracePt t="52343" x="3435350" y="3448050"/>
          <p14:tracePt t="52357" x="3549650" y="3448050"/>
          <p14:tracePt t="52374" x="3898900" y="3448050"/>
          <p14:tracePt t="52390" x="4064000" y="3448050"/>
          <p14:tracePt t="52406" x="4127500" y="3448050"/>
          <p14:tracePt t="52423" x="4133850" y="3448050"/>
          <p14:tracePt t="52512" x="4121150" y="3448050"/>
          <p14:tracePt t="52519" x="4089400" y="3448050"/>
          <p14:tracePt t="52527" x="4044950" y="3448050"/>
          <p14:tracePt t="52540" x="3981450" y="3448050"/>
          <p14:tracePt t="52556" x="3854450" y="3448050"/>
          <p14:tracePt t="52559" x="3803650" y="3448050"/>
          <p14:tracePt t="52573" x="3740150" y="3448050"/>
          <p14:tracePt t="52590" x="3733800" y="3448050"/>
          <p14:tracePt t="52663" x="3752850" y="3448050"/>
          <p14:tracePt t="52676" x="3784600" y="3448050"/>
          <p14:tracePt t="52690" x="3898900" y="3448050"/>
          <p14:tracePt t="52707" x="4057650" y="3448050"/>
          <p14:tracePt t="52723" x="4203700" y="3448050"/>
          <p14:tracePt t="52727" x="4279900" y="3448050"/>
          <p14:tracePt t="52743" x="4400550" y="3448050"/>
          <p14:tracePt t="52756" x="4432300" y="3448050"/>
          <p14:tracePt t="52774" x="4457700" y="3448050"/>
          <p14:tracePt t="54015" x="0" y="0"/>
        </p14:tracePtLst>
        <p14:tracePtLst>
          <p14:tracePt t="57263" x="1574800" y="3924300"/>
          <p14:tracePt t="57319" x="1600200" y="3924300"/>
          <p14:tracePt t="57329" x="1651000" y="3924300"/>
          <p14:tracePt t="57338" x="1714500" y="3924300"/>
          <p14:tracePt t="57355" x="1936750" y="3924300"/>
          <p14:tracePt t="57372" x="2286000" y="3924300"/>
          <p14:tracePt t="57374" x="2482850" y="3924300"/>
          <p14:tracePt t="57390" x="2851150" y="3924300"/>
          <p14:tracePt t="57405" x="2965450" y="3924300"/>
          <p14:tracePt t="57407" x="3060700" y="3924300"/>
          <p14:tracePt t="57421" x="3136900" y="3924300"/>
          <p14:tracePt t="57438" x="3155950" y="3924300"/>
          <p14:tracePt t="57774" x="0" y="0"/>
        </p14:tracePtLst>
        <p14:tracePtLst>
          <p14:tracePt t="58280" x="3473450" y="3943350"/>
          <p14:tracePt t="58361" x="3479800" y="3943350"/>
          <p14:tracePt t="58373" x="3498850" y="3943350"/>
          <p14:tracePt t="58389" x="3594100" y="3943350"/>
          <p14:tracePt t="58392" x="3670300" y="3943350"/>
          <p14:tracePt t="58406" x="3860800" y="3943350"/>
          <p14:tracePt t="58421" x="4102100" y="3943350"/>
          <p14:tracePt t="58438" x="4387850" y="3943350"/>
          <p14:tracePt t="58454" x="4711700" y="3943350"/>
          <p14:tracePt t="58471" x="5060950" y="3943350"/>
          <p14:tracePt t="58488" x="5410200" y="3943350"/>
          <p14:tracePt t="58504" x="5689600" y="3943350"/>
          <p14:tracePt t="58521" x="5956300" y="3943350"/>
          <p14:tracePt t="58538" x="6178550" y="3943350"/>
          <p14:tracePt t="58554" x="6350000" y="3943350"/>
          <p14:tracePt t="58571" x="6445250" y="3943350"/>
          <p14:tracePt t="58588" x="6470650" y="3943350"/>
          <p14:tracePt t="58591" x="6477000" y="3943350"/>
          <p14:tracePt t="58647" x="6483350" y="3943350"/>
          <p14:tracePt t="58657" x="6489700" y="3943350"/>
          <p14:tracePt t="58671" x="6496050" y="3943350"/>
          <p14:tracePt t="58783" x="6470650" y="3943350"/>
          <p14:tracePt t="58792" x="6432550" y="3943350"/>
          <p14:tracePt t="58804" x="6388100" y="3943350"/>
          <p14:tracePt t="58822" x="6102350" y="3943350"/>
          <p14:tracePt t="58838" x="5810250" y="3943350"/>
          <p14:tracePt t="58854" x="5372100" y="3943350"/>
          <p14:tracePt t="58871" x="4921250" y="3943350"/>
          <p14:tracePt t="58888" x="4597400" y="3943350"/>
          <p14:tracePt t="58904" x="4394200" y="3943350"/>
          <p14:tracePt t="58921" x="4286250" y="3943350"/>
          <p14:tracePt t="58937" x="4222750" y="3943350"/>
          <p14:tracePt t="58954" x="4165600" y="3943350"/>
          <p14:tracePt t="58971" x="4102100" y="3943350"/>
          <p14:tracePt t="58987" x="4006850" y="3943350"/>
          <p14:tracePt t="59004" x="3917950" y="3943350"/>
          <p14:tracePt t="59007" x="3879850" y="3943350"/>
          <p14:tracePt t="59021" x="3841750" y="3943350"/>
          <p14:tracePt t="59037" x="3829050" y="3943350"/>
          <p14:tracePt t="59054" x="3816350" y="3943350"/>
          <p14:tracePt t="59071" x="3797300" y="3943350"/>
          <p14:tracePt t="59088" x="3759200" y="3943350"/>
          <p14:tracePt t="59104" x="3683000" y="3943350"/>
          <p14:tracePt t="59121" x="3625850" y="3943350"/>
          <p14:tracePt t="59137" x="3606800" y="3943350"/>
          <p14:tracePt t="59154" x="3600450" y="3943350"/>
          <p14:tracePt t="59271" x="3606800" y="3943350"/>
          <p14:tracePt t="59281" x="3638550" y="3943350"/>
          <p14:tracePt t="59291" x="3689350" y="3943350"/>
          <p14:tracePt t="59304" x="3860800" y="3943350"/>
          <p14:tracePt t="59321" x="4121150" y="3943350"/>
          <p14:tracePt t="59337" x="4489450" y="3943350"/>
          <p14:tracePt t="59354" x="4876800" y="3943350"/>
          <p14:tracePt t="59371" x="5264150" y="3943350"/>
          <p14:tracePt t="59375" x="5441950" y="3943350"/>
          <p14:tracePt t="59387" x="5594350" y="3943350"/>
          <p14:tracePt t="59404" x="5835650" y="3943350"/>
          <p14:tracePt t="59407" x="5956300" y="3943350"/>
          <p14:tracePt t="59421" x="6057900" y="3943350"/>
          <p14:tracePt t="59437" x="6311900" y="3943350"/>
          <p14:tracePt t="59454" x="6451600" y="3943350"/>
          <p14:tracePt t="59471" x="6597650" y="3943350"/>
          <p14:tracePt t="59487" x="6737350" y="3943350"/>
          <p14:tracePt t="59504" x="6832600" y="3943350"/>
          <p14:tracePt t="59521" x="6877050" y="3943350"/>
          <p14:tracePt t="59537" x="6883400" y="3943350"/>
          <p14:tracePt t="59582" x="6889750" y="3943350"/>
          <p14:tracePt t="59608" x="6896100" y="3943350"/>
          <p14:tracePt t="59727" x="6889750" y="3943350"/>
          <p14:tracePt t="59738" x="6870700" y="3943350"/>
          <p14:tracePt t="59754" x="6788150" y="3943350"/>
          <p14:tracePt t="59771" x="6610350" y="3943350"/>
          <p14:tracePt t="59788" x="6305550" y="3943350"/>
          <p14:tracePt t="59791" x="6089650" y="3943350"/>
          <p14:tracePt t="59804" x="5854700" y="3943350"/>
          <p14:tracePt t="59821" x="5010150" y="3943350"/>
          <p14:tracePt t="59838" x="4470400" y="3943350"/>
          <p14:tracePt t="59854" x="4184650" y="3943350"/>
          <p14:tracePt t="59871" x="4013200" y="3943350"/>
          <p14:tracePt t="59887" x="3917950" y="3943350"/>
          <p14:tracePt t="59904" x="3860800" y="3943350"/>
          <p14:tracePt t="59921" x="3803650" y="3949700"/>
          <p14:tracePt t="59937" x="3752850" y="3962400"/>
          <p14:tracePt t="59954" x="3727450" y="3962400"/>
          <p14:tracePt t="59971" x="3714750" y="3962400"/>
          <p14:tracePt t="60055" x="3727450" y="3962400"/>
          <p14:tracePt t="60066" x="3752850" y="3962400"/>
          <p14:tracePt t="60080" x="3886200" y="3962400"/>
          <p14:tracePt t="60096" x="4133850" y="3962400"/>
          <p14:tracePt t="60110" x="4565650" y="3962400"/>
          <p14:tracePt t="60126" x="5124450" y="3962400"/>
          <p14:tracePt t="60137" x="5403850" y="3962400"/>
          <p14:tracePt t="60154" x="5880100" y="3962400"/>
          <p14:tracePt t="60170" x="6273800" y="3962400"/>
          <p14:tracePt t="60187" x="6553200" y="3962400"/>
          <p14:tracePt t="60204" x="6756400" y="3962400"/>
          <p14:tracePt t="60206" x="6838950" y="3962400"/>
          <p14:tracePt t="60220" x="6921500" y="3962400"/>
          <p14:tracePt t="60237" x="7143750" y="3962400"/>
          <p14:tracePt t="60254" x="7264400" y="3962400"/>
          <p14:tracePt t="60270" x="7321550" y="3962400"/>
          <p14:tracePt t="60287" x="7327900" y="3962400"/>
          <p14:tracePt t="60521" x="7296150" y="3962400"/>
          <p14:tracePt t="60529" x="7232650" y="3962400"/>
          <p14:tracePt t="60537" x="7150100" y="3962400"/>
          <p14:tracePt t="60553" x="6927850" y="3962400"/>
          <p14:tracePt t="60570" x="6705600" y="3962400"/>
          <p14:tracePt t="60587" x="6578600" y="3962400"/>
          <p14:tracePt t="60603" x="6546850" y="3962400"/>
          <p14:tracePt t="60606" x="6540500" y="3962400"/>
          <p14:tracePt t="60620" x="6534150" y="3962400"/>
          <p14:tracePt t="60678" x="6540500" y="3962400"/>
          <p14:tracePt t="60688" x="6565900" y="3962400"/>
          <p14:tracePt t="60704" x="6635750" y="3962400"/>
          <p14:tracePt t="60720" x="6756400" y="3962400"/>
          <p14:tracePt t="60737" x="6934200" y="3962400"/>
          <p14:tracePt t="60754" x="7175500" y="3962400"/>
          <p14:tracePt t="60770" x="7442200" y="3962400"/>
          <p14:tracePt t="60787" x="7664450" y="3962400"/>
          <p14:tracePt t="60790" x="7753350" y="3962400"/>
          <p14:tracePt t="60804" x="7816850" y="3962400"/>
          <p14:tracePt t="60806" x="7848600" y="3962400"/>
          <p14:tracePt t="60820" x="7854950" y="3962400"/>
          <p14:tracePt t="60823" x="7861300" y="3962400"/>
          <p14:tracePt t="60837" x="7867650" y="3962400"/>
          <p14:tracePt t="60911" x="7854950" y="3962400"/>
          <p14:tracePt t="60923" x="7835900" y="3962400"/>
          <p14:tracePt t="60937" x="7759700" y="3962400"/>
          <p14:tracePt t="60954" x="7620000" y="3962400"/>
          <p14:tracePt t="60970" x="7493000" y="3962400"/>
          <p14:tracePt t="60987" x="7429500" y="3962400"/>
          <p14:tracePt t="61004" x="7410450" y="3962400"/>
          <p14:tracePt t="61096" x="7423150" y="3962400"/>
          <p14:tracePt t="61108" x="7454900" y="3962400"/>
          <p14:tracePt t="61123" x="7543800" y="3962400"/>
          <p14:tracePt t="61127" x="7607300" y="3962400"/>
          <p14:tracePt t="61140" x="7658100" y="3962400"/>
          <p14:tracePt t="61154" x="7797800" y="3962400"/>
          <p14:tracePt t="61159" x="7880350" y="3962400"/>
          <p14:tracePt t="61178" x="8007350" y="3962400"/>
          <p14:tracePt t="61191" x="8108950" y="3962400"/>
          <p14:tracePt t="61203" x="8121650" y="3962400"/>
          <p14:tracePt t="61220" x="8134350" y="3962400"/>
          <p14:tracePt t="61262" x="8128000" y="3962400"/>
          <p14:tracePt t="61271" x="8108950" y="3962400"/>
          <p14:tracePt t="61287" x="8070850" y="3962400"/>
          <p14:tracePt t="61303" x="8051800" y="3962400"/>
          <p14:tracePt t="61320" x="8039100" y="3962400"/>
          <p14:tracePt t="61400" x="8051800" y="3962400"/>
          <p14:tracePt t="61415" x="8083550" y="3962400"/>
          <p14:tracePt t="61430" x="8096250" y="3962400"/>
          <p14:tracePt t="62479" x="0" y="0"/>
        </p14:tracePtLst>
        <p14:tracePtLst>
          <p14:tracePt t="64216" x="996950" y="4451350"/>
          <p14:tracePt t="64312" x="1016000" y="4451350"/>
          <p14:tracePt t="64323" x="1066800" y="4451350"/>
          <p14:tracePt t="64336" x="1244600" y="4451350"/>
          <p14:tracePt t="64352" x="1454150" y="4451350"/>
          <p14:tracePt t="64369" x="1625600" y="4451350"/>
          <p14:tracePt t="64385" x="1720850" y="4451350"/>
          <p14:tracePt t="64402" x="1739900" y="4451350"/>
          <p14:tracePt t="64419" x="1746250" y="4451350"/>
          <p14:tracePt t="64488" x="1727200" y="4451350"/>
          <p14:tracePt t="64499" x="1695450" y="4451350"/>
          <p14:tracePt t="64510" x="1549400" y="4451350"/>
          <p14:tracePt t="64524" x="1441450" y="4451350"/>
          <p14:tracePt t="64528" x="1327150" y="4451350"/>
          <p14:tracePt t="64537" x="1200150" y="4451350"/>
          <p14:tracePt t="64552" x="1009650" y="4451350"/>
          <p14:tracePt t="64569" x="901700" y="4451350"/>
          <p14:tracePt t="64585" x="869950" y="4451350"/>
          <p14:tracePt t="64602" x="863600" y="4451350"/>
          <p14:tracePt t="64671" x="876300" y="4451350"/>
          <p14:tracePt t="64681" x="901700" y="4451350"/>
          <p14:tracePt t="64694" x="1003300" y="4451350"/>
          <p14:tracePt t="64709" x="1079500" y="4451350"/>
          <p14:tracePt t="64725" x="1276350" y="4451350"/>
          <p14:tracePt t="64728" x="1384300" y="4451350"/>
          <p14:tracePt t="64735" x="1485900" y="4451350"/>
          <p14:tracePt t="64752" x="1606550" y="4451350"/>
          <p14:tracePt t="64769" x="1631950" y="4451350"/>
          <p14:tracePt t="64785" x="1638300" y="4451350"/>
          <p14:tracePt t="64822" x="1625600" y="4457700"/>
          <p14:tracePt t="64832" x="1593850" y="4464050"/>
          <p14:tracePt t="64847" x="1454150" y="4476750"/>
          <p14:tracePt t="64862" x="1276350" y="4476750"/>
          <p14:tracePt t="64879" x="1104900" y="4476750"/>
          <p14:tracePt t="64888" x="1054100" y="4476750"/>
          <p14:tracePt t="64902" x="1028700" y="4476750"/>
          <p14:tracePt t="64919" x="1022350" y="4476750"/>
          <p14:tracePt t="65001" x="1028700" y="4476750"/>
          <p14:tracePt t="65012" x="1073150" y="4476750"/>
          <p14:tracePt t="65028" x="1219200" y="4476750"/>
          <p14:tracePt t="65041" x="1441450" y="4476750"/>
          <p14:tracePt t="65057" x="1638300" y="4476750"/>
          <p14:tracePt t="65073" x="1727200" y="4476750"/>
          <p14:tracePt t="65090" x="1739900" y="4476750"/>
          <p14:tracePt t="65127" x="1733550" y="4476750"/>
          <p14:tracePt t="65135" x="1695450" y="4476750"/>
          <p14:tracePt t="65152" x="1568450" y="4476750"/>
          <p14:tracePt t="65169" x="1377950" y="4476750"/>
          <p14:tracePt t="65185" x="1206500" y="4476750"/>
          <p14:tracePt t="65202" x="1143000" y="4476750"/>
          <p14:tracePt t="65219" x="1123950" y="4476750"/>
          <p14:tracePt t="65297" x="1136650" y="4476750"/>
          <p14:tracePt t="65307" x="1174750" y="4476750"/>
          <p14:tracePt t="65320" x="1314450" y="4476750"/>
          <p14:tracePt t="65335" x="1492250" y="4476750"/>
          <p14:tracePt t="65352" x="1651000" y="4476750"/>
          <p14:tracePt t="65369" x="1714500" y="4476750"/>
          <p14:tracePt t="65385" x="1733550" y="4476750"/>
          <p14:tracePt t="65448" x="1708150" y="4476750"/>
          <p14:tracePt t="65459" x="1644650" y="4476750"/>
          <p14:tracePt t="65473" x="1454150" y="4476750"/>
          <p14:tracePt t="65485" x="1238250" y="4476750"/>
          <p14:tracePt t="65503" x="1047750" y="4476750"/>
          <p14:tracePt t="65519" x="977900" y="4476750"/>
          <p14:tracePt t="65535" x="965200" y="4476750"/>
          <p14:tracePt t="65623" x="990600" y="4476750"/>
          <p14:tracePt t="65633" x="1041400" y="4476750"/>
          <p14:tracePt t="65646" x="1187450" y="4476750"/>
          <p14:tracePt t="65659" x="1289050" y="4476750"/>
          <p14:tracePt t="65662" x="1397000" y="4476750"/>
          <p14:tracePt t="65676" x="1492250" y="4476750"/>
          <p14:tracePt t="65693" x="1619250" y="4476750"/>
          <p14:tracePt t="65698" x="1644650" y="4476750"/>
          <p14:tracePt t="65706" x="1651000" y="4476750"/>
          <p14:tracePt t="65718" x="1663700" y="4476750"/>
          <p14:tracePt t="65759" x="1638300" y="4476750"/>
          <p14:tracePt t="65767" x="1593850" y="4476750"/>
          <p14:tracePt t="65775" x="1536700" y="4476750"/>
          <p14:tracePt t="65785" x="1466850" y="4476750"/>
          <p14:tracePt t="65802" x="1308100" y="4476750"/>
          <p14:tracePt t="65819" x="1212850" y="4476750"/>
          <p14:tracePt t="65835" x="1187450" y="4476750"/>
          <p14:tracePt t="65920" x="1212850" y="4470400"/>
          <p14:tracePt t="65932" x="1257300" y="4470400"/>
          <p14:tracePt t="65946" x="1403350" y="4470400"/>
          <p14:tracePt t="65960" x="1625600" y="4470400"/>
          <p14:tracePt t="65974" x="1905000" y="4470400"/>
          <p14:tracePt t="65985" x="2038350" y="4470400"/>
          <p14:tracePt t="66002" x="2222500" y="4470400"/>
          <p14:tracePt t="66018" x="2298700" y="4470400"/>
          <p14:tracePt t="66035" x="2317750" y="4470400"/>
          <p14:tracePt t="66102" x="2324100" y="4470400"/>
          <p14:tracePt t="66110" x="2330450" y="4470400"/>
          <p14:tracePt t="66135" x="2336800" y="4470400"/>
          <p14:tracePt t="66391" x="2343150" y="4470400"/>
          <p14:tracePt t="66403" x="2355850" y="4470400"/>
          <p14:tracePt t="66419" x="2374900" y="4470400"/>
          <p14:tracePt t="66424" x="2381250" y="4470400"/>
          <p14:tracePt t="66440" x="2413000" y="4470400"/>
          <p14:tracePt t="66454" x="2444750" y="4470400"/>
          <p14:tracePt t="66468" x="2476500" y="4470400"/>
          <p14:tracePt t="66485" x="2603500" y="4470400"/>
          <p14:tracePt t="66502" x="2724150" y="4470400"/>
          <p14:tracePt t="66518" x="2870200" y="4470400"/>
          <p14:tracePt t="66535" x="3028950" y="4470400"/>
          <p14:tracePt t="66552" x="3124200" y="4470400"/>
          <p14:tracePt t="66568" x="3162300" y="4470400"/>
          <p14:tracePt t="66591" x="3168650" y="4470400"/>
          <p14:tracePt t="66640" x="3175000" y="4457700"/>
          <p14:tracePt t="66653" x="3175000" y="4451350"/>
          <p14:tracePt t="66668" x="3187700" y="4432300"/>
          <p14:tracePt t="66672" x="3194050" y="4419600"/>
          <p14:tracePt t="66687" x="3219450" y="4381500"/>
          <p14:tracePt t="66702" x="3238500" y="4343400"/>
          <p14:tracePt t="66718" x="3263900" y="4318000"/>
          <p14:tracePt t="66735" x="3276600" y="4286250"/>
          <p14:tracePt t="66752" x="3282950" y="4273550"/>
          <p14:tracePt t="66768" x="3282950" y="4267200"/>
          <p14:tracePt t="66785" x="3289300" y="4254500"/>
          <p14:tracePt t="66802" x="3289300" y="4248150"/>
          <p14:tracePt t="66823" x="3289300" y="4241800"/>
          <p14:tracePt t="66835" x="3289300" y="4235450"/>
          <p14:tracePt t="66852" x="3289300" y="4229100"/>
          <p14:tracePt t="66868" x="3289300" y="4216400"/>
          <p14:tracePt t="66871" x="3289300" y="4210050"/>
          <p14:tracePt t="66885" x="3276600" y="4197350"/>
          <p14:tracePt t="66902" x="3251200" y="4178300"/>
          <p14:tracePt t="66918" x="3238500" y="4165600"/>
          <p14:tracePt t="66935" x="3213100" y="4159250"/>
          <p14:tracePt t="66951" x="3187700" y="4159250"/>
          <p14:tracePt t="66968" x="3149600" y="4159250"/>
          <p14:tracePt t="66985" x="3136900" y="4159250"/>
          <p14:tracePt t="67002" x="3124200" y="4159250"/>
          <p14:tracePt t="67018" x="3111500" y="4165600"/>
          <p14:tracePt t="67035" x="3098800" y="4178300"/>
          <p14:tracePt t="67038" x="3092450" y="4197350"/>
          <p14:tracePt t="67051" x="3086100" y="4210050"/>
          <p14:tracePt t="67068" x="3079750" y="4235450"/>
          <p14:tracePt t="67070" x="3079750" y="4248150"/>
          <p14:tracePt t="67085" x="3079750" y="4260850"/>
          <p14:tracePt t="67086" x="3079750" y="4286250"/>
          <p14:tracePt t="67101" x="3105150" y="4324350"/>
          <p14:tracePt t="67118" x="3143250" y="4356100"/>
          <p14:tracePt t="67135" x="3213100" y="4387850"/>
          <p14:tracePt t="67151" x="3302000" y="4419600"/>
          <p14:tracePt t="67168" x="3378200" y="4425950"/>
          <p14:tracePt t="67185" x="3467100" y="4425950"/>
          <p14:tracePt t="67201" x="3556000" y="4419600"/>
          <p14:tracePt t="67218" x="3587750" y="4394200"/>
          <p14:tracePt t="67235" x="3606800" y="4349750"/>
          <p14:tracePt t="67251" x="3619500" y="4311650"/>
          <p14:tracePt t="67254" x="3625850" y="4286250"/>
          <p14:tracePt t="67268" x="3625850" y="4273550"/>
          <p14:tracePt t="67284" x="3625850" y="4248150"/>
          <p14:tracePt t="67287" x="3625850" y="4229100"/>
          <p14:tracePt t="67301" x="3619500" y="4216400"/>
          <p14:tracePt t="67318" x="3613150" y="4210050"/>
          <p14:tracePt t="67655" x="0" y="0"/>
        </p14:tracePtLst>
        <p14:tracePtLst>
          <p14:tracePt t="68520" x="4546600" y="4171950"/>
          <p14:tracePt t="68600" x="4546600" y="4184650"/>
          <p14:tracePt t="68610" x="4546600" y="4197350"/>
          <p14:tracePt t="68624" x="4546600" y="4254500"/>
          <p14:tracePt t="68639" x="4565650" y="4324350"/>
          <p14:tracePt t="68651" x="4584700" y="4362450"/>
          <p14:tracePt t="68668" x="4648200" y="4438650"/>
          <p14:tracePt t="68671" x="4686300" y="4470400"/>
          <p14:tracePt t="68685" x="4711700" y="4489450"/>
          <p14:tracePt t="68701" x="4813300" y="4540250"/>
          <p14:tracePt t="68718" x="4857750" y="4546600"/>
          <p14:tracePt t="68734" x="4914900" y="4546600"/>
          <p14:tracePt t="68751" x="5003800" y="4546600"/>
          <p14:tracePt t="68768" x="5073650" y="4521200"/>
          <p14:tracePt t="68784" x="5118100" y="4489450"/>
          <p14:tracePt t="68801" x="5143500" y="4457700"/>
          <p14:tracePt t="68817" x="5149850" y="4425950"/>
          <p14:tracePt t="68834" x="5168900" y="4375150"/>
          <p14:tracePt t="68851" x="5168900" y="4356100"/>
          <p14:tracePt t="68867" x="5168900" y="4318000"/>
          <p14:tracePt t="68884" x="5162550" y="4279900"/>
          <p14:tracePt t="68888" x="5156200" y="4267200"/>
          <p14:tracePt t="68901" x="5137150" y="4241800"/>
          <p14:tracePt t="68918" x="5130800" y="4235450"/>
          <p14:tracePt t="68960" x="5124450" y="4235450"/>
          <p14:tracePt t="68967" x="5118100" y="4235450"/>
          <p14:tracePt t="68984" x="5092700" y="4248150"/>
          <p14:tracePt t="69001" x="5080000" y="4292600"/>
          <p14:tracePt t="69017" x="5073650" y="4330700"/>
          <p14:tracePt t="69034" x="5080000" y="4387850"/>
          <p14:tracePt t="69051" x="5092700" y="4419600"/>
          <p14:tracePt t="69054" x="5105400" y="4425950"/>
          <p14:tracePt t="69067" x="5105400" y="4432300"/>
          <p14:tracePt t="69084" x="5130800" y="4451350"/>
          <p14:tracePt t="69087" x="5137150" y="4457700"/>
          <p14:tracePt t="69103" x="5149850" y="4457700"/>
          <p14:tracePt t="69119" x="5156200" y="4457700"/>
          <p14:tracePt t="69319" x="0" y="0"/>
        </p14:tracePtLst>
        <p14:tracePtLst>
          <p14:tracePt t="69918" x="5334000" y="4445000"/>
          <p14:tracePt t="69926" x="5321300" y="4445000"/>
          <p14:tracePt t="70064" x="5321300" y="4451350"/>
          <p14:tracePt t="70075" x="5327650" y="4451350"/>
          <p14:tracePt t="70087" x="5416550" y="4451350"/>
          <p14:tracePt t="70102" x="5594350" y="4451350"/>
          <p14:tracePt t="70118" x="5816600" y="4451350"/>
          <p14:tracePt t="70134" x="6026150" y="4451350"/>
          <p14:tracePt t="70150" x="6210300" y="4451350"/>
          <p14:tracePt t="70167" x="6369050" y="4451350"/>
          <p14:tracePt t="70184" x="6489700" y="4451350"/>
          <p14:tracePt t="70201" x="6616700" y="4457700"/>
          <p14:tracePt t="70217" x="6718300" y="4476750"/>
          <p14:tracePt t="70234" x="6775450" y="4489450"/>
          <p14:tracePt t="70251" x="6788150" y="4495800"/>
          <p14:tracePt t="70312" x="6743700" y="4495800"/>
          <p14:tracePt t="70322" x="6680200" y="4495800"/>
          <p14:tracePt t="70334" x="6496050" y="4502150"/>
          <p14:tracePt t="70350" x="6299200" y="4540250"/>
          <p14:tracePt t="70367" x="6172200" y="4559300"/>
          <p14:tracePt t="70384" x="6108700" y="4572000"/>
          <p14:tracePt t="70400" x="6102350" y="4572000"/>
          <p14:tracePt t="70417" x="6096000" y="4572000"/>
          <p14:tracePt t="70479" x="6108700" y="4572000"/>
          <p14:tracePt t="70488" x="6140450" y="4572000"/>
          <p14:tracePt t="70500" x="6191250" y="4572000"/>
          <p14:tracePt t="70517" x="6381750" y="4572000"/>
          <p14:tracePt t="70533" x="6743700" y="4572000"/>
          <p14:tracePt t="70550" x="7010400" y="4572000"/>
          <p14:tracePt t="70567" x="7194550" y="4572000"/>
          <p14:tracePt t="70583" x="7277100" y="4572000"/>
          <p14:tracePt t="70600" x="7296150" y="4572000"/>
          <p14:tracePt t="70783" x="7283450" y="4572000"/>
          <p14:tracePt t="70793" x="7245350" y="4572000"/>
          <p14:tracePt t="70804" x="7188200" y="4572000"/>
          <p14:tracePt t="70817" x="7010400" y="4572000"/>
          <p14:tracePt t="70833" x="6813550" y="4572000"/>
          <p14:tracePt t="70850" x="6629400" y="4572000"/>
          <p14:tracePt t="70867" x="6515100" y="4572000"/>
          <p14:tracePt t="70883" x="6496050" y="4572000"/>
          <p14:tracePt t="70900" x="6489700" y="4572000"/>
          <p14:tracePt t="70934" x="6496050" y="4572000"/>
          <p14:tracePt t="70942" x="6540500" y="4572000"/>
          <p14:tracePt t="70950" x="6604000" y="4572000"/>
          <p14:tracePt t="70967" x="6750050" y="4572000"/>
          <p14:tracePt t="70983" x="6908800" y="4572000"/>
          <p14:tracePt t="71000" x="7016750" y="4572000"/>
          <p14:tracePt t="71017" x="7048500" y="4572000"/>
          <p14:tracePt t="71033" x="7054850" y="4572000"/>
          <p14:tracePt t="71062" x="7061200" y="4572000"/>
          <p14:tracePt t="71070" x="7067550" y="4565650"/>
          <p14:tracePt t="71083" x="7067550" y="4546600"/>
          <p14:tracePt t="71100" x="7067550" y="4476750"/>
          <p14:tracePt t="71103" x="7067550" y="4432300"/>
          <p14:tracePt t="71117" x="7067550" y="4375150"/>
          <p14:tracePt t="71134" x="7054850" y="4241800"/>
          <p14:tracePt t="71150" x="7035800" y="4178300"/>
          <p14:tracePt t="71167" x="7029450" y="4133850"/>
          <p14:tracePt t="71183" x="7023100" y="4114800"/>
          <p14:tracePt t="71200" x="7023100" y="4108450"/>
          <p14:tracePt t="71238" x="7016750" y="4102100"/>
          <p14:tracePt t="71247" x="7010400" y="4102100"/>
          <p14:tracePt t="71257" x="7004050" y="4114800"/>
          <p14:tracePt t="71269" x="6991350" y="4140200"/>
          <p14:tracePt t="71272" x="6965950" y="4171950"/>
          <p14:tracePt t="71283" x="6934200" y="4235450"/>
          <p14:tracePt t="71300" x="6883400" y="4337050"/>
          <p14:tracePt t="71317" x="6870700" y="4413250"/>
          <p14:tracePt t="71319" x="6870700" y="4425950"/>
          <p14:tracePt t="71334" x="6870700" y="4445000"/>
          <p14:tracePt t="71350" x="6877050" y="4470400"/>
          <p14:tracePt t="71400" x="6883400" y="4470400"/>
          <p14:tracePt t="71407" x="6902450" y="4464050"/>
          <p14:tracePt t="71417" x="6915150" y="4445000"/>
          <p14:tracePt t="71433" x="6934200" y="4368800"/>
          <p14:tracePt t="71450" x="6946900" y="4286250"/>
          <p14:tracePt t="71467" x="6946900" y="4241800"/>
          <p14:tracePt t="71483" x="6946900" y="4216400"/>
          <p14:tracePt t="71487" x="6946900" y="4210050"/>
          <p14:tracePt t="71558" x="6946900" y="4216400"/>
          <p14:tracePt t="71567" x="6946900" y="4248150"/>
          <p14:tracePt t="71575" x="6946900" y="4279900"/>
          <p14:tracePt t="71583" x="6946900" y="4324350"/>
          <p14:tracePt t="71600" x="6946900" y="4368800"/>
          <p14:tracePt t="71616" x="6946900" y="4375150"/>
          <p14:tracePt t="71671" x="6953250" y="4362450"/>
          <p14:tracePt t="71683" x="6959600" y="4324350"/>
          <p14:tracePt t="71700" x="6978650" y="4254500"/>
          <p14:tracePt t="71704" x="6985000" y="4222750"/>
          <p14:tracePt t="71721" x="6991350" y="4191000"/>
          <p14:tracePt t="71734" x="6991350" y="4178300"/>
          <p14:tracePt t="71750" x="6991350" y="4171950"/>
          <p14:tracePt t="71847" x="6991350" y="4178300"/>
          <p14:tracePt t="71857" x="6991350" y="4197350"/>
          <p14:tracePt t="71868" x="6991350" y="4216400"/>
          <p14:tracePt t="71883" x="6991350" y="4248150"/>
          <p14:tracePt t="71886" x="6991350" y="4267200"/>
          <p14:tracePt t="71900" x="6991350" y="4273550"/>
          <p14:tracePt t="71916" x="6991350" y="4298950"/>
          <p14:tracePt t="71919" x="6991350" y="4305300"/>
          <p14:tracePt t="71934" x="6991350" y="4318000"/>
          <p14:tracePt t="71950" x="6991350" y="4324350"/>
          <p14:tracePt t="72231" x="0" y="0"/>
        </p14:tracePtLst>
        <p14:tracePtLst>
          <p14:tracePt t="72791" x="6483350" y="4540250"/>
          <p14:tracePt t="72872" x="6489700" y="4540250"/>
          <p14:tracePt t="72884" x="6540500" y="4540250"/>
          <p14:tracePt t="72889" x="6616700" y="4540250"/>
          <p14:tracePt t="72900" x="6718300" y="4540250"/>
          <p14:tracePt t="72917" x="7035800" y="4540250"/>
          <p14:tracePt t="72920" x="7232650" y="4540250"/>
          <p14:tracePt t="72934" x="7620000" y="4540250"/>
          <p14:tracePt t="72950" x="7893050" y="4540250"/>
          <p14:tracePt t="72966" x="8051800" y="4540250"/>
          <p14:tracePt t="72983" x="8089900" y="4540250"/>
          <p14:tracePt t="72999" x="8102600" y="4540250"/>
          <p14:tracePt t="73040" x="8108950" y="4540250"/>
          <p14:tracePt t="73051" x="8121650" y="4540250"/>
          <p14:tracePt t="73066" x="8166100" y="4540250"/>
          <p14:tracePt t="73083" x="8223250" y="4546600"/>
          <p14:tracePt t="73086" x="8235950" y="4552950"/>
          <p14:tracePt t="73782" x="0" y="0"/>
        </p14:tracePtLst>
        <p14:tracePtLst>
          <p14:tracePt t="76007" x="7778750" y="4089400"/>
          <p14:tracePt t="76015" x="7772400" y="4089400"/>
          <p14:tracePt t="76032" x="7759700" y="4102100"/>
          <p14:tracePt t="76048" x="7759700" y="4114800"/>
          <p14:tracePt t="76065" x="7753350" y="4140200"/>
          <p14:tracePt t="76082" x="7753350" y="4171950"/>
          <p14:tracePt t="76098" x="7753350" y="4222750"/>
          <p14:tracePt t="76115" x="7759700" y="4279900"/>
          <p14:tracePt t="76118" x="7772400" y="4305300"/>
          <p14:tracePt t="76132" x="7785100" y="4330700"/>
          <p14:tracePt t="76148" x="7810500" y="4368800"/>
          <p14:tracePt t="76151" x="7823200" y="4387850"/>
          <p14:tracePt t="76165" x="7848600" y="4400550"/>
          <p14:tracePt t="76198" x="7861300" y="4400550"/>
          <p14:tracePt t="76215" x="7880350" y="4400550"/>
          <p14:tracePt t="76232" x="7905750" y="4394200"/>
          <p14:tracePt t="76248" x="7924800" y="4381500"/>
          <p14:tracePt t="76265" x="7931150" y="4362450"/>
          <p14:tracePt t="76282" x="7931150" y="4356100"/>
          <p14:tracePt t="76298" x="7931150" y="4349750"/>
          <p14:tracePt t="76315" x="7931150" y="4337050"/>
          <p14:tracePt t="76583" x="0" y="0"/>
        </p14:tracePtLst>
        <p14:tracePtLst>
          <p14:tracePt t="77413" x="9315450" y="4438650"/>
          <p14:tracePt t="77509" x="9334500" y="4438650"/>
          <p14:tracePt t="77517" x="9378950" y="4438650"/>
          <p14:tracePt t="77525" x="9455150" y="4438650"/>
          <p14:tracePt t="77534" x="9531350" y="4438650"/>
          <p14:tracePt t="77547" x="9632950" y="4438650"/>
          <p14:tracePt t="77564" x="9855200" y="4438650"/>
          <p14:tracePt t="77565" x="9956800" y="4438650"/>
          <p14:tracePt t="77581" x="10128250" y="4438650"/>
          <p14:tracePt t="77598" x="10223500" y="4438650"/>
          <p14:tracePt t="77614" x="10255250" y="4438650"/>
          <p14:tracePt t="77631" x="10261600" y="4438650"/>
          <p14:tracePt t="77773" x="10248900" y="4438650"/>
          <p14:tracePt t="77781" x="10217150" y="4445000"/>
          <p14:tracePt t="77789" x="10160000" y="4457700"/>
          <p14:tracePt t="77797" x="10090150" y="4464050"/>
          <p14:tracePt t="77814" x="9874250" y="4489450"/>
          <p14:tracePt t="77831" x="9652000" y="4495800"/>
          <p14:tracePt t="77847" x="9474200" y="4508500"/>
          <p14:tracePt t="77864" x="9404350" y="4521200"/>
          <p14:tracePt t="77881" x="9391650" y="4521200"/>
          <p14:tracePt t="77981" x="9410700" y="4521200"/>
          <p14:tracePt t="77989" x="9442450" y="4521200"/>
          <p14:tracePt t="77997" x="9499600" y="4521200"/>
          <p14:tracePt t="78014" x="9632950" y="4521200"/>
          <p14:tracePt t="78031" x="9791700" y="4521200"/>
          <p14:tracePt t="78047" x="9912350" y="4521200"/>
          <p14:tracePt t="78064" x="9988550" y="4521200"/>
          <p14:tracePt t="78081" x="10020300" y="4521200"/>
          <p14:tracePt t="78097" x="10026650" y="4521200"/>
          <p14:tracePt t="78157" x="10007600" y="4521200"/>
          <p14:tracePt t="78166" x="9956800" y="4521200"/>
          <p14:tracePt t="78173" x="9867900" y="4521200"/>
          <p14:tracePt t="78181" x="9785350" y="4521200"/>
          <p14:tracePt t="78197" x="9626600" y="4540250"/>
          <p14:tracePt t="78214" x="9544050" y="4552950"/>
          <p14:tracePt t="78231" x="9531350" y="4559300"/>
          <p14:tracePt t="78247" x="9525000" y="4559300"/>
          <p14:tracePt t="78333" x="9537700" y="4559300"/>
          <p14:tracePt t="78341" x="9575800" y="4559300"/>
          <p14:tracePt t="78350" x="9613900" y="4559300"/>
          <p14:tracePt t="78364" x="9677400" y="4559300"/>
          <p14:tracePt t="78381" x="9842500" y="4559300"/>
          <p14:tracePt t="78382" x="9925050" y="4559300"/>
          <p14:tracePt t="78397" x="10083800" y="4559300"/>
          <p14:tracePt t="78414" x="10204450" y="4559300"/>
          <p14:tracePt t="78430" x="10255250" y="4559300"/>
          <p14:tracePt t="78447" x="10267950" y="4559300"/>
          <p14:tracePt t="78502" x="10242550" y="4559300"/>
          <p14:tracePt t="78509" x="10166350" y="4559300"/>
          <p14:tracePt t="78518" x="10064750" y="4559300"/>
          <p14:tracePt t="78530" x="9937750" y="4559300"/>
          <p14:tracePt t="78547" x="9652000" y="4559300"/>
          <p14:tracePt t="78564" x="9474200" y="4559300"/>
          <p14:tracePt t="78566" x="9442450" y="4559300"/>
          <p14:tracePt t="78581" x="9417050" y="4559300"/>
          <p14:tracePt t="78597" x="9410700" y="4559300"/>
          <p14:tracePt t="78663" x="9429750" y="4552950"/>
          <p14:tracePt t="78671" x="9461500" y="4552950"/>
          <p14:tracePt t="78681" x="9525000" y="4552950"/>
          <p14:tracePt t="78698" x="9715500" y="4552950"/>
          <p14:tracePt t="78714" x="9975850" y="4552950"/>
          <p14:tracePt t="78731" x="10299700" y="4552950"/>
          <p14:tracePt t="78747" x="10547350" y="4552950"/>
          <p14:tracePt t="78764" x="10706100" y="4552950"/>
          <p14:tracePt t="78765" x="10750550" y="4552950"/>
          <p14:tracePt t="78780" x="10763250" y="4552950"/>
          <p14:tracePt t="78781" x="10775950" y="4552950"/>
          <p14:tracePt t="78797" x="10782300" y="4552950"/>
          <p14:tracePt t="78845" x="10788650" y="4552950"/>
          <p14:tracePt t="78853" x="10795000" y="4552950"/>
          <p14:tracePt t="78864" x="10807700" y="4552950"/>
          <p14:tracePt t="78880" x="10839450" y="4552950"/>
          <p14:tracePt t="78897" x="10858500" y="4552950"/>
          <p14:tracePt t="78998" x="10864850" y="4546600"/>
          <p14:tracePt t="79006" x="10877550" y="4540250"/>
          <p14:tracePt t="79014" x="10896600" y="4540250"/>
          <p14:tracePt t="79030" x="10979150" y="4527550"/>
          <p14:tracePt t="79047" x="11099800" y="4502150"/>
          <p14:tracePt t="79064" x="11252200" y="4476750"/>
          <p14:tracePt t="79081" x="11404600" y="4445000"/>
          <p14:tracePt t="79098" x="11506200" y="4419600"/>
          <p14:tracePt t="79114" x="11518900" y="4413250"/>
          <p14:tracePt t="79131" x="11525250" y="4413250"/>
          <p14:tracePt t="79536" x="11506200" y="4413250"/>
          <p14:tracePt t="79551" x="11410950" y="4425950"/>
          <p14:tracePt t="79568" x="11303000" y="4445000"/>
          <p14:tracePt t="79588" x="11220450" y="4457700"/>
          <p14:tracePt t="79597" x="11201400" y="4464050"/>
          <p14:tracePt t="79614" x="11195050" y="4464050"/>
          <p14:tracePt t="79661" x="11188700" y="4470400"/>
          <p14:tracePt t="79669" x="11195050" y="4470400"/>
          <p14:tracePt t="79680" x="11226800" y="4476750"/>
          <p14:tracePt t="79697" x="11303000" y="4489450"/>
          <p14:tracePt t="79714" x="11391900" y="4489450"/>
          <p14:tracePt t="79730" x="11455400" y="4489450"/>
          <p14:tracePt t="79747" x="11499850" y="4489450"/>
          <p14:tracePt t="79764" x="11518900" y="4489450"/>
          <p14:tracePt t="79766" x="11525250" y="4489450"/>
          <p14:tracePt t="79780" x="11525250" y="4483100"/>
          <p14:tracePt t="79797" x="11537950" y="4476750"/>
          <p14:tracePt t="79822" x="11544300" y="4476750"/>
          <p14:tracePt t="80054" x="0" y="0"/>
        </p14:tracePtLst>
        <p14:tracePtLst>
          <p14:tracePt t="80880" x="749300" y="4953000"/>
          <p14:tracePt t="80936" x="755650" y="4953000"/>
          <p14:tracePt t="80950" x="806450" y="4953000"/>
          <p14:tracePt t="80963" x="850900" y="4953000"/>
          <p14:tracePt t="80980" x="996950" y="4953000"/>
          <p14:tracePt t="80997" x="1352550" y="4953000"/>
          <p14:tracePt t="81014" x="1784350" y="4953000"/>
          <p14:tracePt t="81030" x="2279650" y="4953000"/>
          <p14:tracePt t="81047" x="2755900" y="4953000"/>
          <p14:tracePt t="81063" x="3041650" y="4953000"/>
          <p14:tracePt t="81080" x="3162300" y="4953000"/>
          <p14:tracePt t="81097" x="3181350" y="4953000"/>
          <p14:tracePt t="81113" x="3187700" y="4953000"/>
          <p14:tracePt t="81216" x="3168650" y="4953000"/>
          <p14:tracePt t="81228" x="3136900" y="4953000"/>
          <p14:tracePt t="81241" x="3003550" y="4965700"/>
          <p14:tracePt t="81250" x="2940050" y="4965700"/>
          <p14:tracePt t="81263" x="2787650" y="4965700"/>
          <p14:tracePt t="81280" x="2654300" y="4965700"/>
          <p14:tracePt t="81297" x="2571750" y="4965700"/>
          <p14:tracePt t="81313" x="2540000" y="4965700"/>
          <p14:tracePt t="81330" x="2527300" y="4965700"/>
          <p14:tracePt t="81363" x="2520950" y="4965700"/>
          <p14:tracePt t="81380" x="2514600" y="4965700"/>
          <p14:tracePt t="81503" x="2520950" y="4965700"/>
          <p14:tracePt t="81515" x="2540000" y="4965700"/>
          <p14:tracePt t="81530" x="2667000" y="4965700"/>
          <p14:tracePt t="81547" x="2876550" y="4965700"/>
          <p14:tracePt t="81551" x="3003550" y="4965700"/>
          <p14:tracePt t="81564" x="3155950" y="4965700"/>
          <p14:tracePt t="81568" x="3289300" y="4965700"/>
          <p14:tracePt t="81583" x="3505200" y="4965700"/>
          <p14:tracePt t="81596" x="3581400" y="4965700"/>
          <p14:tracePt t="81613" x="3702050" y="4965700"/>
          <p14:tracePt t="81630" x="3714750" y="4965700"/>
          <p14:tracePt t="81712" x="3695700" y="4965700"/>
          <p14:tracePt t="81722" x="3657600" y="4965700"/>
          <p14:tracePt t="81733" x="3613150" y="4965700"/>
          <p14:tracePt t="81746" x="3435350" y="4965700"/>
          <p14:tracePt t="81763" x="3149600" y="4965700"/>
          <p14:tracePt t="81766" x="2997200" y="4965700"/>
          <p14:tracePt t="81780" x="2882900" y="4965700"/>
          <p14:tracePt t="81796" x="2736850" y="4965700"/>
          <p14:tracePt t="81800" x="2705100" y="4965700"/>
          <p14:tracePt t="81814" x="2692400" y="4965700"/>
          <p14:tracePt t="81830" x="2686050" y="4965700"/>
          <p14:tracePt t="81912" x="2692400" y="4965700"/>
          <p14:tracePt t="81923" x="2736850" y="4965700"/>
          <p14:tracePt t="81935" x="2882900" y="4965700"/>
          <p14:tracePt t="81947" x="2984500" y="4965700"/>
          <p14:tracePt t="81950" x="3130550" y="4965700"/>
          <p14:tracePt t="81963" x="3327400" y="4965700"/>
          <p14:tracePt t="81980" x="3695700" y="4965700"/>
          <p14:tracePt t="81982" x="3822700" y="4965700"/>
          <p14:tracePt t="81996" x="3930650" y="4965700"/>
          <p14:tracePt t="82013" x="4051300" y="4965700"/>
          <p14:tracePt t="82030" x="4064000" y="4965700"/>
          <p14:tracePt t="82102" x="4057650" y="4965700"/>
          <p14:tracePt t="82112" x="4013200" y="4965700"/>
          <p14:tracePt t="82126" x="3867150" y="4965700"/>
          <p14:tracePt t="82136" x="3771900" y="4965700"/>
          <p14:tracePt t="82146" x="3676650" y="4965700"/>
          <p14:tracePt t="82163" x="3498850" y="4965700"/>
          <p14:tracePt t="82180" x="3409950" y="4965700"/>
          <p14:tracePt t="82182" x="3390900" y="4965700"/>
          <p14:tracePt t="82196" x="3378200" y="4965700"/>
          <p14:tracePt t="82213" x="3371850" y="4965700"/>
          <p14:tracePt t="82287" x="3378200" y="4965700"/>
          <p14:tracePt t="82299" x="3390900" y="4965700"/>
          <p14:tracePt t="82313" x="3498850" y="4965700"/>
          <p14:tracePt t="82330" x="3676650" y="4965700"/>
          <p14:tracePt t="82346" x="3917950" y="4965700"/>
          <p14:tracePt t="82363" x="4165600" y="4965700"/>
          <p14:tracePt t="82366" x="4267200" y="4965700"/>
          <p14:tracePt t="82380" x="4356100" y="4965700"/>
          <p14:tracePt t="82397" x="4470400" y="4965700"/>
          <p14:tracePt t="82400" x="4502150" y="4965700"/>
          <p14:tracePt t="82414" x="4514850" y="4965700"/>
          <p14:tracePt t="82430" x="4521200" y="4965700"/>
          <p14:tracePt t="82495" x="4514850" y="4965700"/>
          <p14:tracePt t="82508" x="4470400" y="4965700"/>
          <p14:tracePt t="82522" x="4343400" y="4965700"/>
          <p14:tracePt t="82536" x="4197350" y="4965700"/>
          <p14:tracePt t="82546" x="4146550" y="4965700"/>
          <p14:tracePt t="82563" x="4083050" y="4965700"/>
          <p14:tracePt t="82579" x="4070350" y="4965700"/>
          <p14:tracePt t="82623" x="4102100" y="4965700"/>
          <p14:tracePt t="82635" x="4159250" y="4965700"/>
          <p14:tracePt t="82646" x="4337050" y="4965700"/>
          <p14:tracePt t="82663" x="4559300" y="4965700"/>
          <p14:tracePt t="82679" x="4787900" y="4965700"/>
          <p14:tracePt t="82696" x="4946650" y="4965700"/>
          <p14:tracePt t="82713" x="5041900" y="4965700"/>
          <p14:tracePt t="82729" x="5099050" y="4965700"/>
          <p14:tracePt t="82746" x="5118100" y="4965700"/>
          <p14:tracePt t="82763" x="5124450" y="4965700"/>
          <p14:tracePt t="82807" x="5080000" y="4965700"/>
          <p14:tracePt t="82815" x="5010150" y="4965700"/>
          <p14:tracePt t="82829" x="4826000" y="4965700"/>
          <p14:tracePt t="82846" x="4679950" y="4965700"/>
          <p14:tracePt t="82863" x="4648200" y="4965700"/>
          <p14:tracePt t="82879" x="4635500" y="4965700"/>
          <p14:tracePt t="82960" x="4654550" y="4965700"/>
          <p14:tracePt t="82972" x="4686300" y="4965700"/>
          <p14:tracePt t="82987" x="4800600" y="4965700"/>
          <p14:tracePt t="83001" x="4959350" y="4965700"/>
          <p14:tracePt t="83013" x="5041900" y="4965700"/>
          <p14:tracePt t="83016" x="5130800" y="4965700"/>
          <p14:tracePt t="83030" x="5245100" y="4965700"/>
          <p14:tracePt t="83046" x="5276850" y="4965700"/>
          <p14:tracePt t="83063" x="5283200" y="4965700"/>
          <p14:tracePt t="84206" x="0" y="0"/>
        </p14:tracePtLst>
        <p14:tracePtLst>
          <p14:tracePt t="84905" x="6223000" y="4953000"/>
          <p14:tracePt t="84991" x="6229350" y="4953000"/>
          <p14:tracePt t="85000" x="6273800" y="4953000"/>
          <p14:tracePt t="85014" x="6388100" y="4953000"/>
          <p14:tracePt t="85030" x="6623050" y="4953000"/>
          <p14:tracePt t="85046" x="7010400" y="4953000"/>
          <p14:tracePt t="85062" x="7423150" y="4953000"/>
          <p14:tracePt t="85079" x="7689850" y="4953000"/>
          <p14:tracePt t="85095" x="7829550" y="4953000"/>
          <p14:tracePt t="85112" x="7854950" y="4953000"/>
          <p14:tracePt t="85129" x="7861300" y="4953000"/>
          <p14:tracePt t="85191" x="7842250" y="4953000"/>
          <p14:tracePt t="85200" x="7823200" y="4953000"/>
          <p14:tracePt t="85212" x="7791450" y="4953000"/>
          <p14:tracePt t="85229" x="7677150" y="4953000"/>
          <p14:tracePt t="85231" x="7588250" y="4953000"/>
          <p14:tracePt t="85245" x="7359650" y="4953000"/>
          <p14:tracePt t="85262" x="7124700" y="4959350"/>
          <p14:tracePt t="85278" x="6997700" y="4978400"/>
          <p14:tracePt t="85295" x="6965950" y="4984750"/>
          <p14:tracePt t="85312" x="6959600" y="4984750"/>
          <p14:tracePt t="85383" x="6991350" y="4984750"/>
          <p14:tracePt t="85392" x="7048500" y="4984750"/>
          <p14:tracePt t="85402" x="7112000" y="4984750"/>
          <p14:tracePt t="85412" x="7175500" y="4984750"/>
          <p14:tracePt t="85429" x="7321550" y="4984750"/>
          <p14:tracePt t="85431" x="7385050" y="4984750"/>
          <p14:tracePt t="85445" x="7493000" y="4984750"/>
          <p14:tracePt t="85462" x="7537450" y="4984750"/>
          <p14:tracePt t="85479" x="7556500" y="4984750"/>
          <p14:tracePt t="85535" x="7531100" y="4984750"/>
          <p14:tracePt t="85545" x="7480300" y="4984750"/>
          <p14:tracePt t="85562" x="7308850" y="4984750"/>
          <p14:tracePt t="85579" x="7092950" y="4984750"/>
          <p14:tracePt t="85583" x="6985000" y="4984750"/>
          <p14:tracePt t="85595" x="6883400" y="4984750"/>
          <p14:tracePt t="85612" x="6711950" y="4984750"/>
          <p14:tracePt t="85615" x="6667500" y="4984750"/>
          <p14:tracePt t="85629" x="6642100" y="4984750"/>
          <p14:tracePt t="85631" x="6635750" y="4984750"/>
          <p14:tracePt t="85645" x="6629400" y="4984750"/>
          <p14:tracePt t="85702" x="6654800" y="4984750"/>
          <p14:tracePt t="85711" x="6731000" y="4984750"/>
          <p14:tracePt t="85721" x="6813550" y="4984750"/>
          <p14:tracePt t="85734" x="7042150" y="4984750"/>
          <p14:tracePt t="85745" x="7162800" y="4984750"/>
          <p14:tracePt t="85761" x="7372350" y="4984750"/>
          <p14:tracePt t="85778" x="7473950" y="4984750"/>
          <p14:tracePt t="85795" x="7505700" y="4984750"/>
          <p14:tracePt t="85855" x="7493000" y="4984750"/>
          <p14:tracePt t="85865" x="7448550" y="4991100"/>
          <p14:tracePt t="85879" x="7315200" y="5003800"/>
          <p14:tracePt t="85895" x="7156450" y="5022850"/>
          <p14:tracePt t="85912" x="7029450" y="5022850"/>
          <p14:tracePt t="85928" x="6959600" y="5022850"/>
          <p14:tracePt t="85945" x="6946900" y="5022850"/>
          <p14:tracePt t="85962" x="6940550" y="5022850"/>
          <p14:tracePt t="86015" x="6959600" y="5022850"/>
          <p14:tracePt t="86026" x="6997700" y="5022850"/>
          <p14:tracePt t="86039" x="7156450" y="5022850"/>
          <p14:tracePt t="86050" x="7264400" y="5022850"/>
          <p14:tracePt t="86062" x="7473950" y="5022850"/>
          <p14:tracePt t="86078" x="7645400" y="5022850"/>
          <p14:tracePt t="86095" x="7708900" y="5022850"/>
          <p14:tracePt t="86111" x="7721600" y="5022850"/>
          <p14:tracePt t="86128" x="7727950" y="5022850"/>
          <p14:tracePt t="86159" x="7715250" y="5022850"/>
          <p14:tracePt t="86170" x="7664450" y="5022850"/>
          <p14:tracePt t="86183" x="7429500" y="5022850"/>
          <p14:tracePt t="86195" x="7251700" y="5022850"/>
          <p14:tracePt t="86211" x="6946900" y="5022850"/>
          <p14:tracePt t="86228" x="6800850" y="5022850"/>
          <p14:tracePt t="86231" x="6781800" y="5022850"/>
          <p14:tracePt t="86245" x="6769100" y="5022850"/>
          <p14:tracePt t="86368" x="6775450" y="5022850"/>
          <p14:tracePt t="86377" x="6800850" y="5022850"/>
          <p14:tracePt t="86388" x="6851650" y="5022850"/>
          <p14:tracePt t="86399" x="6985000" y="5022850"/>
          <p14:tracePt t="86412" x="7073900" y="5022850"/>
          <p14:tracePt t="86428" x="7232650" y="5022850"/>
          <p14:tracePt t="86445" x="7378700" y="5022850"/>
          <p14:tracePt t="86461" x="7397750" y="5022850"/>
          <p14:tracePt t="86519" x="7385050" y="5022850"/>
          <p14:tracePt t="86530" x="7346950" y="5022850"/>
          <p14:tracePt t="86545" x="7239000" y="5022850"/>
          <p14:tracePt t="86562" x="7124700" y="5022850"/>
          <p14:tracePt t="86578" x="7035800" y="5016500"/>
          <p14:tracePt t="86582" x="7016750" y="5016500"/>
          <p14:tracePt t="86595" x="6997700" y="5010150"/>
          <p14:tracePt t="86599" x="6997700" y="5003800"/>
          <p14:tracePt t="86719" x="7010400" y="5003800"/>
          <p14:tracePt t="86729" x="7016750" y="5003800"/>
          <p14:tracePt t="86745" x="7035800" y="5003800"/>
          <p14:tracePt t="86847" x="7029450" y="4997450"/>
          <p14:tracePt t="86857" x="7010400" y="4997450"/>
          <p14:tracePt t="86868" x="6972300" y="4991100"/>
          <p14:tracePt t="86880" x="6921500" y="4984750"/>
          <p14:tracePt t="86895" x="6877050" y="4984750"/>
          <p14:tracePt t="86911" x="6851650" y="4984750"/>
          <p14:tracePt t="87007" x="6870700" y="4984750"/>
          <p14:tracePt t="87018" x="6908800" y="4991100"/>
          <p14:tracePt t="87031" x="6991350" y="5003800"/>
          <p14:tracePt t="87045" x="7086600" y="5016500"/>
          <p14:tracePt t="87061" x="7156450" y="5029200"/>
          <p14:tracePt t="87078" x="7188200" y="5035550"/>
          <p14:tracePt t="87159" x="7175500" y="5035550"/>
          <p14:tracePt t="87169" x="7137400" y="5035550"/>
          <p14:tracePt t="87182" x="7016750" y="5029200"/>
          <p14:tracePt t="87195" x="6972300" y="5029200"/>
          <p14:tracePt t="87198" x="6927850" y="5029200"/>
          <p14:tracePt t="87211" x="6908800" y="5029200"/>
          <p14:tracePt t="87228" x="6889750" y="5029200"/>
          <p14:tracePt t="87287" x="6921500" y="5029200"/>
          <p14:tracePt t="87298" x="6972300" y="5029200"/>
          <p14:tracePt t="87311" x="7112000" y="5029200"/>
          <p14:tracePt t="87328" x="7289800" y="5029200"/>
          <p14:tracePt t="87345" x="7499350" y="5029200"/>
          <p14:tracePt t="87361" x="7683500" y="5029200"/>
          <p14:tracePt t="87378" x="7810500" y="5022850"/>
          <p14:tracePt t="87395" x="7842250" y="5010150"/>
          <p14:tracePt t="87447" x="7848600" y="5010150"/>
          <p14:tracePt t="87623" x="7816850" y="5010150"/>
          <p14:tracePt t="87635" x="7772400" y="5010150"/>
          <p14:tracePt t="87648" x="7613650" y="5010150"/>
          <p14:tracePt t="87661" x="7416800" y="5010150"/>
          <p14:tracePt t="87678" x="7156450" y="5010150"/>
          <p14:tracePt t="87694" x="6921500" y="5010150"/>
          <p14:tracePt t="87711" x="6762750" y="5010150"/>
          <p14:tracePt t="87728" x="6718300" y="5022850"/>
          <p14:tracePt t="87744" x="6711950" y="5022850"/>
          <p14:tracePt t="87974" x="6718300" y="5022850"/>
          <p14:tracePt t="87982" x="6743700" y="5022850"/>
          <p14:tracePt t="87994" x="6775450" y="5022850"/>
          <p14:tracePt t="88011" x="6877050" y="5022850"/>
          <p14:tracePt t="88028" x="7048500" y="5022850"/>
          <p14:tracePt t="88029" x="7143750" y="5022850"/>
          <p14:tracePt t="88044" x="7245350" y="5022850"/>
          <p14:tracePt t="88061" x="7562850" y="5022850"/>
          <p14:tracePt t="88077" x="7753350" y="5022850"/>
          <p14:tracePt t="88094" x="7886700" y="5022850"/>
          <p14:tracePt t="88111" x="7962900" y="5022850"/>
          <p14:tracePt t="88128" x="7994650" y="5022850"/>
          <p14:tracePt t="88183" x="8001000" y="5022850"/>
          <p14:tracePt t="88191" x="7994650" y="5022850"/>
          <p14:tracePt t="88200" x="7969250" y="5022850"/>
          <p14:tracePt t="88211" x="7899400" y="5016500"/>
          <p14:tracePt t="88228" x="7721600" y="5003800"/>
          <p14:tracePt t="88244" x="7480300" y="5003800"/>
          <p14:tracePt t="88247" x="7372350" y="5003800"/>
          <p14:tracePt t="88261" x="7226300" y="5003800"/>
          <p14:tracePt t="88277" x="7181850" y="5003800"/>
          <p14:tracePt t="88294" x="7175500" y="5003800"/>
          <p14:tracePt t="88358" x="7207250" y="5003800"/>
          <p14:tracePt t="88366" x="7264400" y="5003800"/>
          <p14:tracePt t="88377" x="7346950" y="5003800"/>
          <p14:tracePt t="88394" x="7543800" y="5003800"/>
          <p14:tracePt t="88411" x="7791450" y="5003800"/>
          <p14:tracePt t="88417" x="7918450" y="5003800"/>
          <p14:tracePt t="88427" x="8070850" y="5003800"/>
          <p14:tracePt t="88444" x="8337550" y="5003800"/>
          <p14:tracePt t="88461" x="8648700" y="5003800"/>
          <p14:tracePt t="88477" x="8788400" y="5003800"/>
          <p14:tracePt t="88494" x="8839200" y="5003800"/>
          <p14:tracePt t="88511" x="8845550" y="5003800"/>
          <p14:tracePt t="88559" x="8845550" y="4997450"/>
          <p14:tracePt t="88569" x="8826500" y="4997450"/>
          <p14:tracePt t="88582" x="8737600" y="4997450"/>
          <p14:tracePt t="88594" x="8674100" y="4997450"/>
          <p14:tracePt t="88611" x="8515350" y="4997450"/>
          <p14:tracePt t="88627" x="8305800" y="4997450"/>
          <p14:tracePt t="88630" x="8216900" y="4997450"/>
          <p14:tracePt t="88644" x="8128000" y="4997450"/>
          <p14:tracePt t="88660" x="8001000" y="4997450"/>
          <p14:tracePt t="88677" x="7956550" y="4997450"/>
          <p14:tracePt t="88694" x="7950200" y="4997450"/>
          <p14:tracePt t="88765" x="7975600" y="4997450"/>
          <p14:tracePt t="88773" x="8007350" y="4997450"/>
          <p14:tracePt t="88781" x="8039100" y="4997450"/>
          <p14:tracePt t="88794" x="8083550" y="4997450"/>
          <p14:tracePt t="88810" x="8172450" y="4997450"/>
          <p14:tracePt t="88827" x="8235950" y="4997450"/>
          <p14:tracePt t="88844" x="8299450" y="4997450"/>
          <p14:tracePt t="88848" x="8337550" y="4997450"/>
          <p14:tracePt t="88861" x="8356600" y="4997450"/>
          <p14:tracePt t="88877" x="8407400" y="4997450"/>
          <p14:tracePt t="88894" x="8413750" y="4997450"/>
          <p14:tracePt t="88942" x="8407400" y="4997450"/>
          <p14:tracePt t="88950" x="8375650" y="4997450"/>
          <p14:tracePt t="88960" x="8318500" y="4997450"/>
          <p14:tracePt t="88978" x="8204200" y="4997450"/>
          <p14:tracePt t="88994" x="8128000" y="4997450"/>
          <p14:tracePt t="89011" x="8102600" y="4997450"/>
          <p14:tracePt t="89095" x="8096250" y="4997450"/>
          <p14:tracePt t="89107" x="8102600" y="4991100"/>
          <p14:tracePt t="89121" x="8147050" y="4978400"/>
          <p14:tracePt t="89140" x="8267700" y="4953000"/>
          <p14:tracePt t="89152" x="8439150" y="4946650"/>
          <p14:tracePt t="89163" x="8553450" y="4946650"/>
          <p14:tracePt t="89177" x="8801100" y="4933950"/>
          <p14:tracePt t="89194" x="8991600" y="4933950"/>
          <p14:tracePt t="89211" x="9137650" y="4933950"/>
          <p14:tracePt t="89227" x="9201150" y="4933950"/>
          <p14:tracePt t="89244" x="9220200" y="4933950"/>
          <p14:tracePt t="89246" x="9226550" y="4933950"/>
          <p14:tracePt t="89294" x="9201150" y="4933950"/>
          <p14:tracePt t="89302" x="9124950" y="4933950"/>
          <p14:tracePt t="89310" x="9023350" y="4933950"/>
          <p14:tracePt t="89327" x="8680450" y="4933950"/>
          <p14:tracePt t="89344" x="8312150" y="4933950"/>
          <p14:tracePt t="89360" x="8089900" y="4933950"/>
          <p14:tracePt t="89377" x="7988300" y="4933950"/>
          <p14:tracePt t="89394" x="7969250" y="4933950"/>
          <p14:tracePt t="89410" x="7962900" y="4933950"/>
          <p14:tracePt t="89471" x="7981950" y="4933950"/>
          <p14:tracePt t="89479" x="8013700" y="4933950"/>
          <p14:tracePt t="89494" x="8140700" y="4933950"/>
          <p14:tracePt t="89510" x="8337550" y="4933950"/>
          <p14:tracePt t="89527" x="8578850" y="4933950"/>
          <p14:tracePt t="89544" x="8801100" y="4933950"/>
          <p14:tracePt t="89560" x="8972550" y="4933950"/>
          <p14:tracePt t="89577" x="9067800" y="4927600"/>
          <p14:tracePt t="89594" x="9080500" y="4921250"/>
          <p14:tracePt t="89610" x="9086850" y="4921250"/>
          <p14:tracePt t="89644" x="9118600" y="4921250"/>
          <p14:tracePt t="89660" x="9175750" y="4921250"/>
          <p14:tracePt t="89663" x="9207500" y="4921250"/>
          <p14:tracePt t="89677" x="9264650" y="4921250"/>
          <p14:tracePt t="89694" x="9283700" y="4921250"/>
          <p14:tracePt t="89710" x="9290050" y="4921250"/>
          <p14:tracePt t="89791" x="9296400" y="4921250"/>
          <p14:tracePt t="89807" x="9309100" y="4921250"/>
          <p14:tracePt t="89821" x="9347200" y="4914900"/>
          <p14:tracePt t="89831" x="9378950" y="4908550"/>
          <p14:tracePt t="89843" x="9410700" y="4908550"/>
          <p14:tracePt t="89860" x="9563100" y="4908550"/>
          <p14:tracePt t="89862" x="9677400" y="4908550"/>
          <p14:tracePt t="89877" x="9906000" y="4908550"/>
          <p14:tracePt t="89893" x="10109200" y="4895850"/>
          <p14:tracePt t="89910" x="10166350" y="4883150"/>
          <p14:tracePt t="89927" x="10172700" y="4883150"/>
          <p14:tracePt t="90103" x="10160000" y="4883150"/>
          <p14:tracePt t="90115" x="10140950" y="4883150"/>
          <p14:tracePt t="90128" x="10083800" y="4883150"/>
          <p14:tracePt t="90147" x="9988550" y="4883150"/>
          <p14:tracePt t="90160" x="9848850" y="4889500"/>
          <p14:tracePt t="90177" x="9664700" y="4914900"/>
          <p14:tracePt t="90194" x="9512300" y="4946650"/>
          <p14:tracePt t="90210" x="9436100" y="4959350"/>
          <p14:tracePt t="90227" x="9423400" y="4965700"/>
          <p14:tracePt t="90255" x="9417050" y="4965700"/>
          <p14:tracePt t="90296" x="9423400" y="4965700"/>
          <p14:tracePt t="90311" x="9499600" y="4959350"/>
          <p14:tracePt t="90327" x="9601200" y="4933950"/>
          <p14:tracePt t="90344" x="9671050" y="4927600"/>
          <p14:tracePt t="90360" x="9709150" y="4914900"/>
          <p14:tracePt t="90377" x="9715500" y="4914900"/>
          <p14:tracePt t="90463" x="9696450" y="4914900"/>
          <p14:tracePt t="90477" x="9639300" y="4914900"/>
          <p14:tracePt t="90480" x="9537700" y="4908550"/>
          <p14:tracePt t="90496" x="9245600" y="4889500"/>
          <p14:tracePt t="90511" x="8921750" y="4889500"/>
          <p14:tracePt t="90527" x="8655050" y="4889500"/>
          <p14:tracePt t="90544" x="8515350" y="4889500"/>
          <p14:tracePt t="90560" x="8464550" y="4889500"/>
          <p14:tracePt t="90577" x="8458200" y="4889500"/>
          <p14:tracePt t="90648" x="8464550" y="4883150"/>
          <p14:tracePt t="90656" x="8470900" y="4883150"/>
          <p14:tracePt t="90663" x="8483600" y="4883150"/>
          <p14:tracePt t="90678" x="8502650" y="4870450"/>
          <p14:tracePt t="90693" x="8509000" y="4870450"/>
          <p14:tracePt t="90753" x="8489950" y="4864100"/>
          <p14:tracePt t="90768" x="8382000" y="4864100"/>
          <p14:tracePt t="90786" x="8235950" y="4864100"/>
          <p14:tracePt t="90803" x="8102600" y="4864100"/>
          <p14:tracePt t="90807" x="8051800" y="4864100"/>
          <p14:tracePt t="90819" x="8026400" y="4864100"/>
          <p14:tracePt t="90830" x="8007350" y="4864100"/>
          <p14:tracePt t="90843" x="8001000" y="4864100"/>
          <p14:tracePt t="91191" x="8013700" y="4864100"/>
          <p14:tracePt t="91203" x="8045450" y="4864100"/>
          <p14:tracePt t="91216" x="8178800" y="4864100"/>
          <p14:tracePt t="91227" x="8286750" y="4864100"/>
          <p14:tracePt t="91243" x="8585200" y="4864100"/>
          <p14:tracePt t="91246" x="8775700" y="4864100"/>
          <p14:tracePt t="91260" x="8972550" y="4864100"/>
          <p14:tracePt t="91263" x="9144000" y="4864100"/>
          <p14:tracePt t="91276" x="9258300" y="4864100"/>
          <p14:tracePt t="91294" x="9461500" y="4864100"/>
          <p14:tracePt t="91310" x="9474200" y="4864100"/>
          <p14:tracePt t="91327" x="9480550" y="4864100"/>
          <p14:tracePt t="91544" x="9461500" y="4864100"/>
          <p14:tracePt t="91559" x="9378950" y="4864100"/>
          <p14:tracePt t="91577" x="9207500" y="4864100"/>
          <p14:tracePt t="91593" x="8928100" y="4864100"/>
          <p14:tracePt t="91610" x="8540750" y="4864100"/>
          <p14:tracePt t="91626" x="8191500" y="4864100"/>
          <p14:tracePt t="91643" x="7981950" y="4864100"/>
          <p14:tracePt t="91660" x="7861300" y="4864100"/>
          <p14:tracePt t="91677" x="7823200" y="4864100"/>
          <p14:tracePt t="91680" x="7816850" y="4864100"/>
          <p14:tracePt t="91799" x="7816850" y="4857750"/>
          <p14:tracePt t="91812" x="7829550" y="4857750"/>
          <p14:tracePt t="91826" x="7912100" y="4838700"/>
          <p14:tracePt t="91843" x="8070850" y="4832350"/>
          <p14:tracePt t="91846" x="8191500" y="4832350"/>
          <p14:tracePt t="91859" x="8331200" y="4832350"/>
          <p14:tracePt t="91876" x="8699500" y="4832350"/>
          <p14:tracePt t="91879" x="8851900" y="4832350"/>
          <p14:tracePt t="91893" x="9080500" y="4832350"/>
          <p14:tracePt t="91909" x="9194800" y="4832350"/>
          <p14:tracePt t="91926" x="9232900" y="4832350"/>
          <p14:tracePt t="91943" x="9239250" y="4832350"/>
          <p14:tracePt t="91990" x="9245600" y="4832350"/>
          <p14:tracePt t="92007" x="9251950" y="4832350"/>
          <p14:tracePt t="92016" x="9264650" y="4832350"/>
          <p14:tracePt t="92031" x="9271000" y="4832350"/>
          <p14:tracePt t="92135" x="9264650" y="4832350"/>
          <p14:tracePt t="92148" x="9251950" y="4832350"/>
          <p14:tracePt t="92190" x="9245600" y="4832350"/>
          <p14:tracePt t="92206" x="9239250" y="4832350"/>
          <p14:tracePt t="92214" x="9232900" y="4832350"/>
          <p14:tracePt t="92226" x="9226550" y="4832350"/>
          <p14:tracePt t="92243" x="9156700" y="4838700"/>
          <p14:tracePt t="92259" x="9042400" y="4857750"/>
          <p14:tracePt t="92276" x="8870950" y="4857750"/>
          <p14:tracePt t="92277" x="8763000" y="4857750"/>
          <p14:tracePt t="92292" x="8648700" y="4857750"/>
          <p14:tracePt t="92309" x="8369300" y="4857750"/>
          <p14:tracePt t="92326" x="8267700" y="4857750"/>
          <p14:tracePt t="92342" x="8235950" y="4857750"/>
          <p14:tracePt t="92359" x="8229600" y="4857750"/>
          <p14:tracePt t="92376" x="8223250" y="4857750"/>
          <p14:tracePt t="92545" x="8235950" y="4857750"/>
          <p14:tracePt t="92560" x="8343900" y="4857750"/>
          <p14:tracePt t="92576" x="8540750" y="4857750"/>
          <p14:tracePt t="92593" x="8782050" y="4857750"/>
          <p14:tracePt t="92610" x="9048750" y="4857750"/>
          <p14:tracePt t="92626" x="9213850" y="4857750"/>
          <p14:tracePt t="92643" x="9264650" y="4857750"/>
          <p14:tracePt t="92659" x="9277350" y="4857750"/>
          <p14:tracePt t="92712" x="9283700" y="4857750"/>
          <p14:tracePt t="92725" x="9290050" y="4857750"/>
          <p14:tracePt t="92744" x="9296400" y="4857750"/>
          <p14:tracePt t="92823" x="9277350" y="4857750"/>
          <p14:tracePt t="92835" x="9239250" y="4857750"/>
          <p14:tracePt t="92850" x="9112250" y="4857750"/>
          <p14:tracePt t="92868" x="8934450" y="4857750"/>
          <p14:tracePt t="92872" x="8826500" y="4857750"/>
          <p14:tracePt t="92882" x="8712200" y="4857750"/>
          <p14:tracePt t="92893" x="8585200" y="4857750"/>
          <p14:tracePt t="92909" x="8242300" y="4857750"/>
          <p14:tracePt t="92926" x="8128000" y="4857750"/>
          <p14:tracePt t="92943" x="8096250" y="4857750"/>
          <p14:tracePt t="92959" x="8083550" y="4857750"/>
          <p14:tracePt t="93112" x="8096250" y="4857750"/>
          <p14:tracePt t="93124" x="8128000" y="4857750"/>
          <p14:tracePt t="93139" x="8248650" y="4857750"/>
          <p14:tracePt t="93156" x="8426450" y="4857750"/>
          <p14:tracePt t="93160" x="8534400" y="4857750"/>
          <p14:tracePt t="93177" x="8718550" y="4857750"/>
          <p14:tracePt t="93193" x="8909050" y="4857750"/>
          <p14:tracePt t="93209" x="9036050" y="4857750"/>
          <p14:tracePt t="93226" x="9099550" y="4857750"/>
          <p14:tracePt t="93243" x="9112250" y="4857750"/>
          <p14:tracePt t="93259" x="9118600" y="4857750"/>
          <p14:tracePt t="93288" x="9124950" y="4857750"/>
          <p14:tracePt t="93297" x="9131300" y="4857750"/>
          <p14:tracePt t="93310" x="9137650" y="4857750"/>
          <p14:tracePt t="93326" x="9150350" y="4857750"/>
          <p14:tracePt t="93342" x="9163050" y="4857750"/>
          <p14:tracePt t="93359" x="9169400" y="4857750"/>
          <p14:tracePt t="93376" x="9188450" y="4857750"/>
          <p14:tracePt t="93392" x="9213850" y="4857750"/>
          <p14:tracePt t="93409" x="9245600" y="4857750"/>
          <p14:tracePt t="93425" x="9271000" y="4857750"/>
          <p14:tracePt t="93442" x="9290050" y="4857750"/>
          <p14:tracePt t="93459" x="9296400" y="4857750"/>
          <p14:tracePt t="93475" x="9302750" y="4857750"/>
          <p14:tracePt t="93607" x="9309100" y="4857750"/>
          <p14:tracePt t="94807" x="9321800" y="4857750"/>
          <p14:tracePt t="94817" x="9334500" y="4857750"/>
          <p14:tracePt t="94827" x="9353550" y="4857750"/>
          <p14:tracePt t="94842" x="9385300" y="4857750"/>
          <p14:tracePt t="94859" x="9436100" y="4857750"/>
          <p14:tracePt t="94862" x="9461500" y="4857750"/>
          <p14:tracePt t="94875" x="9480550" y="4857750"/>
          <p14:tracePt t="94892" x="9531350" y="4857750"/>
          <p14:tracePt t="94908" x="9563100" y="4857750"/>
          <p14:tracePt t="94910" x="9582150" y="4857750"/>
          <p14:tracePt t="94925" x="9607550" y="4857750"/>
          <p14:tracePt t="94942" x="9620250" y="4857750"/>
          <p14:tracePt t="94966" x="9626600" y="4857750"/>
          <p14:tracePt t="94975" x="9632950" y="4857750"/>
          <p14:tracePt t="94992" x="9639300" y="4857750"/>
          <p14:tracePt t="95008" x="9652000" y="4857750"/>
          <p14:tracePt t="95239" x="9645650" y="4857750"/>
          <p14:tracePt t="95249" x="9620250" y="4857750"/>
          <p14:tracePt t="95259" x="9607550" y="4857750"/>
          <p14:tracePt t="95276" x="9518650" y="4857750"/>
          <p14:tracePt t="95292" x="9410700" y="4864100"/>
          <p14:tracePt t="95295" x="9334500" y="4864100"/>
          <p14:tracePt t="95309" x="9239250" y="4864100"/>
          <p14:tracePt t="95325" x="8934450" y="4864100"/>
          <p14:tracePt t="95342" x="8705850" y="4864100"/>
          <p14:tracePt t="95358" x="8528050" y="4864100"/>
          <p14:tracePt t="95375" x="8369300" y="4864100"/>
          <p14:tracePt t="95392" x="8261350" y="4864100"/>
          <p14:tracePt t="95408" x="8204200" y="4864100"/>
          <p14:tracePt t="95425" x="8166100" y="4864100"/>
          <p14:tracePt t="95442" x="8147050" y="4864100"/>
          <p14:tracePt t="95458" x="8140700" y="4864100"/>
          <p14:tracePt t="95475" x="8134350" y="4864100"/>
          <p14:tracePt t="95599" x="8121650" y="4864100"/>
          <p14:tracePt t="95609" x="8108950" y="4864100"/>
          <p14:tracePt t="95625" x="8089900" y="4864100"/>
          <p14:tracePt t="95642" x="8083550" y="4864100"/>
          <p14:tracePt t="95839" x="8102600" y="4864100"/>
          <p14:tracePt t="95850" x="8128000" y="4864100"/>
          <p14:tracePt t="95863" x="8191500" y="4864100"/>
          <p14:tracePt t="95876" x="8242300" y="4864100"/>
          <p14:tracePt t="95892" x="8369300" y="4864100"/>
          <p14:tracePt t="95894" x="8445500" y="4864100"/>
          <p14:tracePt t="95908" x="8540750" y="4864100"/>
          <p14:tracePt t="95911" x="8636000" y="4864100"/>
          <p14:tracePt t="95925" x="8832850" y="4864100"/>
          <p14:tracePt t="95942" x="9042400" y="4864100"/>
          <p14:tracePt t="95958" x="9213850" y="4864100"/>
          <p14:tracePt t="95975" x="9321800" y="4864100"/>
          <p14:tracePt t="95992" x="9359900" y="4864100"/>
          <p14:tracePt t="96008" x="9378950" y="4864100"/>
          <p14:tracePt t="96025" x="9417050" y="4864100"/>
          <p14:tracePt t="96041" x="9486900" y="4864100"/>
          <p14:tracePt t="96058" x="9575800" y="4864100"/>
          <p14:tracePt t="96075" x="9632950" y="4864100"/>
          <p14:tracePt t="96079" x="9652000" y="4864100"/>
          <p14:tracePt t="96091" x="9658350" y="4864100"/>
          <p14:tracePt t="96108" x="9664700" y="4864100"/>
          <p14:tracePt t="96600" x="9671050" y="4864100"/>
          <p14:tracePt t="96616" x="9677400" y="4864100"/>
          <p14:tracePt t="96630" x="9696450" y="4864100"/>
          <p14:tracePt t="96646" x="9715500" y="4864100"/>
          <p14:tracePt t="96658" x="9728200" y="4864100"/>
          <p14:tracePt t="96675" x="9747250" y="4864100"/>
          <p14:tracePt t="96691" x="9759950" y="4864100"/>
          <p14:tracePt t="96694" x="9766300" y="4864100"/>
          <p14:tracePt t="96708" x="9779000" y="4864100"/>
          <p14:tracePt t="96751" x="9785350" y="4864100"/>
          <p14:tracePt t="97336" x="9772650" y="4864100"/>
          <p14:tracePt t="97351" x="9715500" y="4864100"/>
          <p14:tracePt t="97367" x="9620250" y="4876800"/>
          <p14:tracePt t="97377" x="9563100" y="4883150"/>
          <p14:tracePt t="97391" x="9423400" y="4908550"/>
          <p14:tracePt t="97408" x="9264650" y="4908550"/>
          <p14:tracePt t="97425" x="9086850" y="4908550"/>
          <p14:tracePt t="97441" x="8915400" y="4908550"/>
          <p14:tracePt t="97458" x="8750300" y="4908550"/>
          <p14:tracePt t="97475" x="8578850" y="4908550"/>
          <p14:tracePt t="97491" x="8401050" y="4908550"/>
          <p14:tracePt t="97494" x="8350250" y="4908550"/>
          <p14:tracePt t="97509" x="8286750" y="4908550"/>
          <p14:tracePt t="97524" x="8280400" y="4908550"/>
          <p14:tracePt t="97623" x="8299450" y="4908550"/>
          <p14:tracePt t="97638" x="8401050" y="4908550"/>
          <p14:tracePt t="97648" x="8489950" y="4908550"/>
          <p14:tracePt t="97658" x="8616950" y="4908550"/>
          <p14:tracePt t="97674" x="8985250" y="4908550"/>
          <p14:tracePt t="97691" x="9372600" y="4908550"/>
          <p14:tracePt t="97707" x="9664700" y="4908550"/>
          <p14:tracePt t="97724" x="9798050" y="4908550"/>
          <p14:tracePt t="97725" x="9817100" y="4908550"/>
          <p14:tracePt t="97741" x="9829800" y="4908550"/>
          <p14:tracePt t="98142" x="0" y="0"/>
        </p14:tracePtLst>
        <p14:tracePtLst>
          <p14:tracePt t="98583" x="10877550" y="4737100"/>
          <p14:tracePt t="98615" x="10877550" y="4756150"/>
          <p14:tracePt t="98626" x="10877550" y="4787900"/>
          <p14:tracePt t="98640" x="10896600" y="4870450"/>
          <p14:tracePt t="98657" x="10934700" y="4921250"/>
          <p14:tracePt t="98674" x="10966450" y="4953000"/>
          <p14:tracePt t="98690" x="10985500" y="4965700"/>
          <p14:tracePt t="98707" x="10998200" y="4965700"/>
          <p14:tracePt t="98724" x="11010900" y="4965700"/>
          <p14:tracePt t="98727" x="11017250" y="4959350"/>
          <p14:tracePt t="98740" x="11023600" y="4940300"/>
          <p14:tracePt t="98757" x="11029950" y="4889500"/>
          <p14:tracePt t="98774" x="11029950" y="4845050"/>
          <p14:tracePt t="98790" x="11029950" y="4806950"/>
          <p14:tracePt t="98807" x="11029950" y="4794250"/>
          <p14:tracePt t="98824" x="11029950" y="4787900"/>
          <p14:tracePt t="99654" x="0" y="0"/>
        </p14:tracePtLst>
        <p14:tracePtLst>
          <p14:tracePt t="99816" x="11029950" y="4711700"/>
          <p14:tracePt t="99864" x="11029950" y="4718050"/>
          <p14:tracePt t="99875" x="11029950" y="4724400"/>
          <p14:tracePt t="99983" x="11029950" y="4730750"/>
          <p14:tracePt t="99993" x="11029950" y="4737100"/>
          <p14:tracePt t="100014" x="0" y="0"/>
        </p14:tracePtLst>
        <p14:tracePtLst>
          <p14:tracePt t="100240" x="10960100" y="4654550"/>
          <p14:tracePt t="100280" x="10953750" y="4667250"/>
          <p14:tracePt t="100292" x="10947400" y="4692650"/>
          <p14:tracePt t="100307" x="10928350" y="4762500"/>
          <p14:tracePt t="100324" x="10902950" y="4851400"/>
          <p14:tracePt t="100327" x="10890250" y="4889500"/>
          <p14:tracePt t="100343" x="10890250" y="4933950"/>
          <p14:tracePt t="100358" x="10890250" y="4953000"/>
          <p14:tracePt t="100446" x="0" y="0"/>
        </p14:tracePtLst>
        <p14:tracePtLst>
          <p14:tracePt t="101145" x="4445000" y="4648200"/>
          <p14:tracePt t="101159" x="4445000" y="4654550"/>
          <p14:tracePt t="101174" x="4445000" y="4673600"/>
          <p14:tracePt t="101190" x="4445000" y="4699000"/>
          <p14:tracePt t="101207" x="4451350" y="4756150"/>
          <p14:tracePt t="101223" x="4508500" y="4832350"/>
          <p14:tracePt t="101240" x="4584700" y="4902200"/>
          <p14:tracePt t="101257" x="4737100" y="4953000"/>
          <p14:tracePt t="101273" x="5003800" y="4997450"/>
          <p14:tracePt t="101290" x="5353050" y="5010150"/>
          <p14:tracePt t="101306" x="5721350" y="4972050"/>
          <p14:tracePt t="101311" x="5854700" y="4933950"/>
          <p14:tracePt t="101323" x="5930900" y="4895850"/>
          <p14:tracePt t="101326" x="5994400" y="4870450"/>
          <p14:tracePt t="101340" x="6032500" y="4851400"/>
          <p14:tracePt t="101356" x="6051550" y="4826000"/>
          <p14:tracePt t="101359" x="6051550" y="4819650"/>
          <p14:tracePt t="101374" x="6051550" y="4813300"/>
          <p14:tracePt t="101390" x="6051550" y="4800600"/>
          <p14:tracePt t="101407" x="6051550" y="4794250"/>
          <p14:tracePt t="101423" x="6051550" y="4787900"/>
          <p14:tracePt t="101454" x="0" y="0"/>
        </p14:tracePtLst>
        <p14:tracePtLst>
          <p14:tracePt t="102193" x="8756650" y="4667250"/>
          <p14:tracePt t="102207" x="8737600" y="4686300"/>
          <p14:tracePt t="102223" x="8712200" y="4705350"/>
          <p14:tracePt t="102240" x="8686800" y="4730750"/>
          <p14:tracePt t="102256" x="8674100" y="4775200"/>
          <p14:tracePt t="102273" x="8674100" y="4826000"/>
          <p14:tracePt t="102289" x="8674100" y="4889500"/>
          <p14:tracePt t="102306" x="8699500" y="4940300"/>
          <p14:tracePt t="102323" x="8775700" y="5003800"/>
          <p14:tracePt t="102339" x="8921750" y="5054600"/>
          <p14:tracePt t="102342" x="9017000" y="5080000"/>
          <p14:tracePt t="102356" x="9112250" y="5086350"/>
          <p14:tracePt t="102373" x="9309100" y="5092700"/>
          <p14:tracePt t="102374" x="9398000" y="5092700"/>
          <p14:tracePt t="102389" x="9525000" y="5067300"/>
          <p14:tracePt t="102406" x="9588500" y="5041900"/>
          <p14:tracePt t="102423" x="9620250" y="5029200"/>
          <p14:tracePt t="102439" x="9632950" y="5022850"/>
          <p14:tracePt t="102456" x="9645650" y="5003800"/>
          <p14:tracePt t="102473" x="9658350" y="4991100"/>
          <p14:tracePt t="102489" x="9671050" y="4972050"/>
          <p14:tracePt t="102506" x="9677400" y="4953000"/>
          <p14:tracePt t="102523" x="9683750" y="4953000"/>
          <p14:tracePt t="102902" x="0" y="0"/>
        </p14:tracePtLst>
        <p14:tracePtLst>
          <p14:tracePt t="104095" x="984250" y="5518150"/>
          <p14:tracePt t="104102" x="990600" y="5518150"/>
          <p14:tracePt t="104111" x="996950" y="5518150"/>
          <p14:tracePt t="104122" x="1022350" y="5518150"/>
          <p14:tracePt t="104139" x="1111250" y="5518150"/>
          <p14:tracePt t="104142" x="1174750" y="5518150"/>
          <p14:tracePt t="104156" x="1257300" y="5518150"/>
          <p14:tracePt t="104158" x="1358900" y="5518150"/>
          <p14:tracePt t="104172" x="1479550" y="5518150"/>
          <p14:tracePt t="104176" x="1606550" y="5518150"/>
          <p14:tracePt t="104189" x="1885950" y="5518150"/>
          <p14:tracePt t="104206" x="2190750" y="5518150"/>
          <p14:tracePt t="104222" x="2495550" y="5518150"/>
          <p14:tracePt t="104239" x="2730500" y="5518150"/>
          <p14:tracePt t="104256" x="2908300" y="5518150"/>
          <p14:tracePt t="104272" x="3022600" y="5518150"/>
          <p14:tracePt t="104289" x="3098800" y="5518150"/>
          <p14:tracePt t="104306" x="3155950" y="5511800"/>
          <p14:tracePt t="104322" x="3187700" y="5505450"/>
          <p14:tracePt t="104339" x="3206750" y="5492750"/>
          <p14:tracePt t="104355" x="3232150" y="5473700"/>
          <p14:tracePt t="104358" x="3244850" y="5467350"/>
          <p14:tracePt t="104372" x="3251200" y="5454650"/>
          <p14:tracePt t="104389" x="3327400" y="5403850"/>
          <p14:tracePt t="104405" x="3359150" y="5378450"/>
          <p14:tracePt t="104422" x="3384550" y="5365750"/>
          <p14:tracePt t="104439" x="3390900" y="5359400"/>
          <p14:tracePt t="104455" x="3397250" y="5353050"/>
          <p14:tracePt t="104535" x="3403600" y="5346700"/>
          <p14:tracePt t="104551" x="3403600" y="5334000"/>
          <p14:tracePt t="104566" x="3371850" y="5308600"/>
          <p14:tracePt t="104582" x="3314700" y="5283200"/>
          <p14:tracePt t="104601" x="3194050" y="5251450"/>
          <p14:tracePt t="104618" x="3028950" y="5219700"/>
          <p14:tracePt t="104636" x="2857500" y="5194300"/>
          <p14:tracePt t="104639" x="2762250" y="5181600"/>
          <p14:tracePt t="104652" x="2686050" y="5181600"/>
          <p14:tracePt t="104663" x="2520950" y="5181600"/>
          <p14:tracePt t="104672" x="2444750" y="5181600"/>
          <p14:tracePt t="104688" x="2317750" y="5181600"/>
          <p14:tracePt t="104705" x="2190750" y="5181600"/>
          <p14:tracePt t="104722" x="2076450" y="5181600"/>
          <p14:tracePt t="104738" x="1955800" y="5181600"/>
          <p14:tracePt t="104755" x="1835150" y="5168900"/>
          <p14:tracePt t="104772" x="1739900" y="5143500"/>
          <p14:tracePt t="104774" x="1695450" y="5137150"/>
          <p14:tracePt t="104788" x="1651000" y="5130800"/>
          <p14:tracePt t="104805" x="1574800" y="5124450"/>
          <p14:tracePt t="104822" x="1530350" y="5124450"/>
          <p14:tracePt t="104838" x="1473200" y="5124450"/>
          <p14:tracePt t="104855" x="1416050" y="5124450"/>
          <p14:tracePt t="104872" x="1371600" y="5124450"/>
          <p14:tracePt t="104888" x="1327150" y="5124450"/>
          <p14:tracePt t="104905" x="1289050" y="5130800"/>
          <p14:tracePt t="104922" x="1257300" y="5137150"/>
          <p14:tracePt t="104939" x="1225550" y="5149850"/>
          <p14:tracePt t="104941" x="1206500" y="5156200"/>
          <p14:tracePt t="104955" x="1187450" y="5168900"/>
          <p14:tracePt t="104958" x="1174750" y="5175250"/>
          <p14:tracePt t="104972" x="1149350" y="5187950"/>
          <p14:tracePt t="104974" x="1123950" y="5194300"/>
          <p14:tracePt t="104989" x="1085850" y="5207000"/>
          <p14:tracePt t="104991" x="1060450" y="5219700"/>
          <p14:tracePt t="105006" x="1022350" y="5245100"/>
          <p14:tracePt t="105022" x="996950" y="5264150"/>
          <p14:tracePt t="105039" x="984250" y="5270500"/>
          <p14:tracePt t="105062" x="977900" y="5276850"/>
          <p14:tracePt t="105078" x="977900" y="5283200"/>
          <p14:tracePt t="105095" x="977900" y="5289550"/>
          <p14:tracePt t="105105" x="977900" y="5295900"/>
          <p14:tracePt t="105122" x="977900" y="5321300"/>
          <p14:tracePt t="105139" x="977900" y="5346700"/>
          <p14:tracePt t="105141" x="977900" y="5365750"/>
          <p14:tracePt t="105155" x="977900" y="5384800"/>
          <p14:tracePt t="105158" x="984250" y="5403850"/>
          <p14:tracePt t="105172" x="990600" y="5422900"/>
          <p14:tracePt t="105175" x="1009650" y="5448300"/>
          <p14:tracePt t="105188" x="1028700" y="5467350"/>
          <p14:tracePt t="105206" x="1162050" y="5549900"/>
          <p14:tracePt t="105222" x="1270000" y="5594350"/>
          <p14:tracePt t="105239" x="1390650" y="5626100"/>
          <p14:tracePt t="105255" x="1479550" y="5632450"/>
          <p14:tracePt t="105272" x="1574800" y="5632450"/>
          <p14:tracePt t="105288" x="1695450" y="5632450"/>
          <p14:tracePt t="105305" x="1873250" y="5632450"/>
          <p14:tracePt t="105322" x="2082800" y="5632450"/>
          <p14:tracePt t="105338" x="2330450" y="5632450"/>
          <p14:tracePt t="105355" x="2571750" y="5632450"/>
          <p14:tracePt t="105358" x="2673350" y="5632450"/>
          <p14:tracePt t="105372" x="2762250" y="5632450"/>
          <p14:tracePt t="105374" x="2832100" y="5632450"/>
          <p14:tracePt t="105388" x="2870200" y="5632450"/>
          <p14:tracePt t="105392" x="2882900" y="5632450"/>
          <p14:tracePt t="105406" x="2895600" y="5632450"/>
          <p14:tracePt t="105422" x="2901950" y="5632450"/>
          <p14:tracePt t="105438" x="2914650" y="5632450"/>
          <p14:tracePt t="105462" x="2933700" y="5626100"/>
          <p14:tracePt t="105472" x="2933700" y="5619750"/>
          <p14:tracePt t="105488" x="2940050" y="5607050"/>
          <p14:tracePt t="105505" x="2952750" y="5575300"/>
          <p14:tracePt t="105522" x="2959100" y="5537200"/>
          <p14:tracePt t="105538" x="2971800" y="5499100"/>
          <p14:tracePt t="105555" x="2978150" y="5461000"/>
          <p14:tracePt t="105558" x="2978150" y="5448300"/>
          <p14:tracePt t="105572" x="2978150" y="5422900"/>
          <p14:tracePt t="105575" x="2978150" y="5403850"/>
          <p14:tracePt t="105588" x="2978150" y="5391150"/>
          <p14:tracePt t="105606" x="2978150" y="5334000"/>
          <p14:tracePt t="105622" x="2965450" y="5308600"/>
          <p14:tracePt t="105639" x="2952750" y="5289550"/>
          <p14:tracePt t="105655" x="2940050" y="5270500"/>
          <p14:tracePt t="105672" x="2914650" y="5251450"/>
          <p14:tracePt t="105688" x="2870200" y="5232400"/>
          <p14:tracePt t="105705" x="2813050" y="5200650"/>
          <p14:tracePt t="105721" x="2730500" y="5175250"/>
          <p14:tracePt t="105738" x="2616200" y="5124450"/>
          <p14:tracePt t="105755" x="2501900" y="5086350"/>
          <p14:tracePt t="105771" x="2374900" y="5048250"/>
          <p14:tracePt t="105774" x="2317750" y="5041900"/>
          <p14:tracePt t="105788" x="2260600" y="5035550"/>
          <p14:tracePt t="105805" x="2101850" y="5016500"/>
          <p14:tracePt t="105821" x="1981200" y="5016500"/>
          <p14:tracePt t="105838" x="1879600" y="5016500"/>
          <p14:tracePt t="105855" x="1778000" y="5016500"/>
          <p14:tracePt t="105871" x="1682750" y="5022850"/>
          <p14:tracePt t="105888" x="1600200" y="5035550"/>
          <p14:tracePt t="105905" x="1524000" y="5048250"/>
          <p14:tracePt t="105921" x="1473200" y="5060950"/>
          <p14:tracePt t="105938" x="1422400" y="5080000"/>
          <p14:tracePt t="105955" x="1384300" y="5086350"/>
          <p14:tracePt t="105971" x="1327150" y="5105400"/>
          <p14:tracePt t="105988" x="1263650" y="5130800"/>
          <p14:tracePt t="105991" x="1225550" y="5149850"/>
          <p14:tracePt t="106005" x="1174750" y="5181600"/>
          <p14:tracePt t="106021" x="1136650" y="5213350"/>
          <p14:tracePt t="106038" x="1098550" y="5251450"/>
          <p14:tracePt t="106055" x="1085850" y="5276850"/>
          <p14:tracePt t="106071" x="1073150" y="5302250"/>
          <p14:tracePt t="106088" x="1066800" y="5321300"/>
          <p14:tracePt t="106105" x="1066800" y="5327650"/>
          <p14:tracePt t="106121" x="1066800" y="5340350"/>
          <p14:tracePt t="106138" x="1066800" y="5359400"/>
          <p14:tracePt t="106155" x="1066800" y="5372100"/>
          <p14:tracePt t="106171" x="1066800" y="5391150"/>
          <p14:tracePt t="106188" x="1066800" y="5410200"/>
          <p14:tracePt t="106191" x="1066800" y="5429250"/>
          <p14:tracePt t="106205" x="1066800" y="5448300"/>
          <p14:tracePt t="106221" x="1098550" y="5492750"/>
          <p14:tracePt t="106238" x="1130300" y="5518150"/>
          <p14:tracePt t="106255" x="1181100" y="5549900"/>
          <p14:tracePt t="106271" x="1282700" y="5581650"/>
          <p14:tracePt t="106288" x="1428750" y="5613400"/>
          <p14:tracePt t="106305" x="1619250" y="5657850"/>
          <p14:tracePt t="106321" x="1822450" y="5689600"/>
          <p14:tracePt t="106338" x="2025650" y="5708650"/>
          <p14:tracePt t="106342" x="2114550" y="5708650"/>
          <p14:tracePt t="106355" x="2209800" y="5708650"/>
          <p14:tracePt t="106359" x="2305050" y="5708650"/>
          <p14:tracePt t="106372" x="2393950" y="5708650"/>
          <p14:tracePt t="106376" x="2457450" y="5708650"/>
          <p14:tracePt t="106388" x="2495550" y="5708650"/>
          <p14:tracePt t="106406" x="2603500" y="5695950"/>
          <p14:tracePt t="106423" x="2660650" y="5670550"/>
          <p14:tracePt t="106442" x="2743200" y="5645150"/>
          <p14:tracePt t="106456" x="2794000" y="5619750"/>
          <p14:tracePt t="106472" x="2838450" y="5594350"/>
          <p14:tracePt t="106488" x="2870200" y="5568950"/>
          <p14:tracePt t="106505" x="2882900" y="5556250"/>
          <p14:tracePt t="106521" x="2895600" y="5524500"/>
          <p14:tracePt t="106538" x="2908300" y="5492750"/>
          <p14:tracePt t="106555" x="2921000" y="5473700"/>
          <p14:tracePt t="106571" x="2927350" y="5441950"/>
          <p14:tracePt t="106575" x="2933700" y="5416550"/>
          <p14:tracePt t="106588" x="2940050" y="5403850"/>
          <p14:tracePt t="106605" x="2946400" y="5359400"/>
          <p14:tracePt t="106621" x="2946400" y="5327650"/>
          <p14:tracePt t="106638" x="2946400" y="5302250"/>
          <p14:tracePt t="106655" x="2946400" y="5283200"/>
          <p14:tracePt t="106671" x="2927350" y="5264150"/>
          <p14:tracePt t="106688" x="2901950" y="5251450"/>
          <p14:tracePt t="106705" x="2863850" y="5232400"/>
          <p14:tracePt t="106721" x="2787650" y="5200650"/>
          <p14:tracePt t="106738" x="2698750" y="5187950"/>
          <p14:tracePt t="106755" x="2565400" y="5162550"/>
          <p14:tracePt t="106771" x="2413000" y="5130800"/>
          <p14:tracePt t="106775" x="2336800" y="5111750"/>
          <p14:tracePt t="106788" x="2254250" y="5092700"/>
          <p14:tracePt t="106790" x="2165350" y="5080000"/>
          <p14:tracePt t="106805" x="2076450" y="5060950"/>
          <p14:tracePt t="106807" x="2000250" y="5041900"/>
          <p14:tracePt t="106822" x="1854200" y="5016500"/>
          <p14:tracePt t="106838" x="1752600" y="5010150"/>
          <p14:tracePt t="106854" x="1670050" y="5010150"/>
          <p14:tracePt t="106871" x="1593850" y="5010150"/>
          <p14:tracePt t="106888" x="1511300" y="5016500"/>
          <p14:tracePt t="106905" x="1441450" y="5048250"/>
          <p14:tracePt t="106921" x="1371600" y="5073650"/>
          <p14:tracePt t="106938" x="1295400" y="5111750"/>
          <p14:tracePt t="106955" x="1231900" y="5149850"/>
          <p14:tracePt t="106971" x="1187450" y="5181600"/>
          <p14:tracePt t="106974" x="1168400" y="5194300"/>
          <p14:tracePt t="106988" x="1162050" y="5194300"/>
          <p14:tracePt t="107005" x="1143000" y="5213350"/>
          <p14:tracePt t="107007" x="1136650" y="5226050"/>
          <p14:tracePt t="107023" x="1136650" y="5232400"/>
          <p14:tracePt t="107038" x="1130300" y="5251450"/>
          <p14:tracePt t="107054" x="1130300" y="5264150"/>
          <p14:tracePt t="107071" x="1130300" y="5283200"/>
          <p14:tracePt t="107088" x="1130300" y="5289550"/>
          <p14:tracePt t="107104" x="1130300" y="5308600"/>
          <p14:tracePt t="107121" x="1136650" y="5321300"/>
          <p14:tracePt t="107138" x="1168400" y="5346700"/>
          <p14:tracePt t="107154" x="1187450" y="5359400"/>
          <p14:tracePt t="107171" x="1231900" y="5384800"/>
          <p14:tracePt t="107188" x="1295400" y="5403850"/>
          <p14:tracePt t="107190" x="1339850" y="5416550"/>
          <p14:tracePt t="107204" x="1390650" y="5422900"/>
          <p14:tracePt t="107221" x="1638300" y="5467350"/>
          <p14:tracePt t="107237" x="1841500" y="5473700"/>
          <p14:tracePt t="107254" x="2070100" y="5473700"/>
          <p14:tracePt t="107271" x="2317750" y="5473700"/>
          <p14:tracePt t="107287" x="2527300" y="5473700"/>
          <p14:tracePt t="107304" x="2686050" y="5473700"/>
          <p14:tracePt t="107321" x="2781300" y="5473700"/>
          <p14:tracePt t="107338" x="2806700" y="5467350"/>
          <p14:tracePt t="107354" x="2825750" y="5467350"/>
          <p14:tracePt t="107371" x="2838450" y="5448300"/>
          <p14:tracePt t="107387" x="2851150" y="5435600"/>
          <p14:tracePt t="107404" x="2857500" y="5410200"/>
          <p14:tracePt t="107407" x="2863850" y="5391150"/>
          <p14:tracePt t="107421" x="2863850" y="5378450"/>
          <p14:tracePt t="107437" x="2863850" y="5359400"/>
          <p14:tracePt t="107454" x="2863850" y="5327650"/>
          <p14:tracePt t="107471" x="2844800" y="5289550"/>
          <p14:tracePt t="107487" x="2800350" y="5251450"/>
          <p14:tracePt t="107504" x="2749550" y="5226050"/>
          <p14:tracePt t="107521" x="2705100" y="5213350"/>
          <p14:tracePt t="107537" x="2673350" y="5207000"/>
          <p14:tracePt t="107554" x="2667000" y="5200650"/>
          <p14:tracePt t="107571" x="2660650" y="5200650"/>
          <p14:tracePt t="108310" x="0" y="0"/>
        </p14:tracePtLst>
        <p14:tracePtLst>
          <p14:tracePt t="110656" x="5194300" y="4025900"/>
          <p14:tracePt t="110670" x="5181600" y="4051300"/>
          <p14:tracePt t="110684" x="5175250" y="4070350"/>
          <p14:tracePt t="110695" x="5162550" y="4102100"/>
          <p14:tracePt t="110703" x="5162550" y="4108450"/>
          <p14:tracePt t="110720" x="5162550" y="4121150"/>
          <p14:tracePt t="110737" x="5162550" y="4140200"/>
          <p14:tracePt t="110753" x="5162550" y="4152900"/>
          <p14:tracePt t="110770" x="5187950" y="4191000"/>
          <p14:tracePt t="110787" x="5232400" y="4241800"/>
          <p14:tracePt t="110803" x="5321300" y="4305300"/>
          <p14:tracePt t="110806" x="5365750" y="4343400"/>
          <p14:tracePt t="110820" x="5435600" y="4381500"/>
          <p14:tracePt t="110823" x="5505450" y="4419600"/>
          <p14:tracePt t="110838" x="5626100" y="4483100"/>
          <p14:tracePt t="110853" x="5740400" y="4527550"/>
          <p14:tracePt t="110870" x="5854700" y="4572000"/>
          <p14:tracePt t="110886" x="6026150" y="4610100"/>
          <p14:tracePt t="110903" x="6254750" y="4654550"/>
          <p14:tracePt t="110920" x="6534150" y="4686300"/>
          <p14:tracePt t="110937" x="6838950" y="4686300"/>
          <p14:tracePt t="110953" x="7169150" y="4686300"/>
          <p14:tracePt t="110970" x="7340600" y="4667250"/>
          <p14:tracePt t="110986" x="7423150" y="4635500"/>
          <p14:tracePt t="110990" x="7429500" y="4629150"/>
          <p14:tracePt t="111003" x="7442200" y="4622800"/>
          <p14:tracePt t="111020" x="7454900" y="4591050"/>
          <p14:tracePt t="111022" x="7461250" y="4572000"/>
          <p14:tracePt t="111037" x="7461250" y="4565650"/>
          <p14:tracePt t="111053" x="7461250" y="4502150"/>
          <p14:tracePt t="111070" x="7461250" y="4451350"/>
          <p14:tracePt t="111086" x="7442200" y="4387850"/>
          <p14:tracePt t="111103" x="7397750" y="4337050"/>
          <p14:tracePt t="111120" x="7366000" y="4298950"/>
          <p14:tracePt t="111136" x="7327900" y="4260850"/>
          <p14:tracePt t="111153" x="7296150" y="4229100"/>
          <p14:tracePt t="111170" x="7258050" y="4210050"/>
          <p14:tracePt t="111186" x="7226300" y="4184650"/>
          <p14:tracePt t="111203" x="7169150" y="4159250"/>
          <p14:tracePt t="111206" x="7137400" y="4152900"/>
          <p14:tracePt t="111220" x="7092950" y="4146550"/>
          <p14:tracePt t="111237" x="6985000" y="4140200"/>
          <p14:tracePt t="111253" x="6934200" y="4140200"/>
          <p14:tracePt t="111270" x="6908800" y="4140200"/>
          <p14:tracePt t="111286" x="6877050" y="4140200"/>
          <p14:tracePt t="111303" x="6826250" y="4140200"/>
          <p14:tracePt t="111320" x="6775450" y="4140200"/>
          <p14:tracePt t="111336" x="6705600" y="4140200"/>
          <p14:tracePt t="111353" x="6642100" y="4140200"/>
          <p14:tracePt t="111370" x="6604000" y="4140200"/>
          <p14:tracePt t="111386" x="6572250" y="4140200"/>
          <p14:tracePt t="111403" x="6559550" y="4140200"/>
          <p14:tracePt t="111420" x="6553200" y="4140200"/>
          <p14:tracePt t="111436" x="6540500" y="4140200"/>
          <p14:tracePt t="111453" x="6515100" y="4159250"/>
          <p14:tracePt t="111469" x="6508750" y="4171950"/>
          <p14:tracePt t="111550" x="0" y="0"/>
        </p14:tracePtLst>
        <p14:tracePtLst>
          <p14:tracePt t="112407" x="3028950" y="4089400"/>
          <p14:tracePt t="112440" x="3022600" y="4089400"/>
          <p14:tracePt t="112451" x="3016250" y="4089400"/>
          <p14:tracePt t="112465" x="2997200" y="4089400"/>
          <p14:tracePt t="112474" x="2984500" y="4089400"/>
          <p14:tracePt t="112486" x="2965450" y="4114800"/>
          <p14:tracePt t="112503" x="2933700" y="4159250"/>
          <p14:tracePt t="112519" x="2908300" y="4203700"/>
          <p14:tracePt t="112536" x="2901950" y="4260850"/>
          <p14:tracePt t="112554" x="2901950" y="4324350"/>
          <p14:tracePt t="112569" x="2927350" y="4387850"/>
          <p14:tracePt t="112586" x="2965450" y="4432300"/>
          <p14:tracePt t="112603" x="3028950" y="4470400"/>
          <p14:tracePt t="112619" x="3124200" y="4502150"/>
          <p14:tracePt t="112636" x="3232150" y="4521200"/>
          <p14:tracePt t="112638" x="3276600" y="4521200"/>
          <p14:tracePt t="112653" x="3321050" y="4521200"/>
          <p14:tracePt t="112655" x="3365500" y="4521200"/>
          <p14:tracePt t="112670" x="3422650" y="4502150"/>
          <p14:tracePt t="112686" x="3460750" y="4476750"/>
          <p14:tracePt t="112702" x="3479800" y="4445000"/>
          <p14:tracePt t="112719" x="3498850" y="4394200"/>
          <p14:tracePt t="112736" x="3498850" y="4343400"/>
          <p14:tracePt t="112753" x="3486150" y="4286250"/>
          <p14:tracePt t="112769" x="3454400" y="4241800"/>
          <p14:tracePt t="112786" x="3429000" y="4203700"/>
          <p14:tracePt t="112802" x="3390900" y="4178300"/>
          <p14:tracePt t="112819" x="3359150" y="4152900"/>
          <p14:tracePt t="112836" x="3321050" y="4140200"/>
          <p14:tracePt t="112838" x="3295650" y="4133850"/>
          <p14:tracePt t="112853" x="3276600" y="4121150"/>
          <p14:tracePt t="112869" x="3232150" y="4108450"/>
          <p14:tracePt t="112886" x="3213100" y="4108450"/>
          <p14:tracePt t="112902" x="3200400" y="4108450"/>
          <p14:tracePt t="113054" x="0" y="0"/>
        </p14:tracePtLst>
        <p14:tracePtLst>
          <p14:tracePt t="113631" x="1104900" y="4375150"/>
          <p14:tracePt t="113905" x="1123950" y="4375150"/>
          <p14:tracePt t="113922" x="1238250" y="4375150"/>
          <p14:tracePt t="113926" x="1327150" y="4375150"/>
          <p14:tracePt t="113938" x="1441450" y="4375150"/>
          <p14:tracePt t="113952" x="1739900" y="4375150"/>
          <p14:tracePt t="113969" x="1993900" y="4375150"/>
          <p14:tracePt t="113985" x="2133600" y="4375150"/>
          <p14:tracePt t="114002" x="2178050" y="4375150"/>
          <p14:tracePt t="114019" x="2184400" y="4375150"/>
          <p14:tracePt t="114328" x="2190750" y="4375150"/>
          <p14:tracePt t="114344" x="2197100" y="4375150"/>
          <p14:tracePt t="114358" x="2228850" y="4375150"/>
          <p14:tracePt t="114369" x="2254250" y="4375150"/>
          <p14:tracePt t="114386" x="2336800" y="4375150"/>
          <p14:tracePt t="114402" x="2495550" y="4375150"/>
          <p14:tracePt t="114406" x="2590800" y="4375150"/>
          <p14:tracePt t="114419" x="2705100" y="4375150"/>
          <p14:tracePt t="114436" x="2927350" y="4375150"/>
          <p14:tracePt t="114439" x="3009900" y="4375150"/>
          <p14:tracePt t="114452" x="3060700" y="4375150"/>
          <p14:tracePt t="114469" x="3098800" y="4375150"/>
          <p14:tracePt t="115918" x="0" y="0"/>
        </p14:tracePtLst>
        <p14:tracePtLst>
          <p14:tracePt t="117768" x="2127250" y="5740400"/>
          <p14:tracePt t="117791" x="2108200" y="5740400"/>
          <p14:tracePt t="117806" x="2101850" y="5746750"/>
          <p14:tracePt t="117815" x="2095500" y="5753100"/>
          <p14:tracePt t="117822" x="2089150" y="5759450"/>
          <p14:tracePt t="117834" x="2082800" y="5759450"/>
          <p14:tracePt t="117851" x="2070100" y="5778500"/>
          <p14:tracePt t="117868" x="2057400" y="5791200"/>
          <p14:tracePt t="117870" x="2051050" y="5810250"/>
          <p14:tracePt t="117884" x="2038350" y="5829300"/>
          <p14:tracePt t="117901" x="2006600" y="5886450"/>
          <p14:tracePt t="117917" x="1993900" y="5924550"/>
          <p14:tracePt t="117934" x="1981200" y="5956300"/>
          <p14:tracePt t="117951" x="1981200" y="5981700"/>
          <p14:tracePt t="117967" x="1981200" y="6013450"/>
          <p14:tracePt t="117984" x="1987550" y="6045200"/>
          <p14:tracePt t="118001" x="2019300" y="6070600"/>
          <p14:tracePt t="118017" x="2063750" y="6096000"/>
          <p14:tracePt t="118034" x="2133600" y="6115050"/>
          <p14:tracePt t="118051" x="2241550" y="6140450"/>
          <p14:tracePt t="118067" x="2400300" y="6140450"/>
          <p14:tracePt t="118084" x="2603500" y="6140450"/>
          <p14:tracePt t="118086" x="2705100" y="6140450"/>
          <p14:tracePt t="118101" x="2882900" y="6134100"/>
          <p14:tracePt t="118117" x="2984500" y="6115050"/>
          <p14:tracePt t="118134" x="3028950" y="6089650"/>
          <p14:tracePt t="118151" x="3041650" y="6051550"/>
          <p14:tracePt t="118167" x="3041650" y="6013450"/>
          <p14:tracePt t="118184" x="3041650" y="5949950"/>
          <p14:tracePt t="118201" x="3009900" y="5854700"/>
          <p14:tracePt t="118217" x="2927350" y="5746750"/>
          <p14:tracePt t="118234" x="2781300" y="5645150"/>
          <p14:tracePt t="118251" x="2635250" y="5568950"/>
          <p14:tracePt t="118267" x="2520950" y="5537200"/>
          <p14:tracePt t="118284" x="2463800" y="5524500"/>
          <p14:tracePt t="118287" x="2451100" y="5524500"/>
          <p14:tracePt t="118300" x="2438400" y="5524500"/>
          <p14:tracePt t="118302" x="2425700" y="5524500"/>
          <p14:tracePt t="118317" x="2406650" y="5524500"/>
          <p14:tracePt t="118334" x="2362200" y="5524500"/>
          <p14:tracePt t="118351" x="2330450" y="5543550"/>
          <p14:tracePt t="118367" x="2292350" y="5575300"/>
          <p14:tracePt t="118384" x="2241550" y="5613400"/>
          <p14:tracePt t="118401" x="2203450" y="5645150"/>
          <p14:tracePt t="118417" x="2171700" y="5683250"/>
          <p14:tracePt t="118434" x="2146300" y="5721350"/>
          <p14:tracePt t="118451" x="2139950" y="5746750"/>
          <p14:tracePt t="118467" x="2133600" y="5784850"/>
          <p14:tracePt t="118484" x="2133600" y="5810250"/>
          <p14:tracePt t="118488" x="2133600" y="5829300"/>
          <p14:tracePt t="118501" x="2146300" y="5854700"/>
          <p14:tracePt t="118517" x="2178050" y="5892800"/>
          <p14:tracePt t="118534" x="2235200" y="5930900"/>
          <p14:tracePt t="118551" x="2305050" y="5969000"/>
          <p14:tracePt t="118567" x="2387600" y="6000750"/>
          <p14:tracePt t="118584" x="2476500" y="6019800"/>
          <p14:tracePt t="118601" x="2565400" y="6038850"/>
          <p14:tracePt t="118617" x="2628900" y="6038850"/>
          <p14:tracePt t="118634" x="2698750" y="6026150"/>
          <p14:tracePt t="118651" x="2743200" y="6013450"/>
          <p14:tracePt t="118667" x="2774950" y="5975350"/>
          <p14:tracePt t="118684" x="2794000" y="5930900"/>
          <p14:tracePt t="118686" x="2794000" y="5918200"/>
          <p14:tracePt t="118700" x="2794000" y="5899150"/>
          <p14:tracePt t="118717" x="2774950" y="5822950"/>
          <p14:tracePt t="118734" x="2730500" y="5759450"/>
          <p14:tracePt t="118750" x="2635250" y="5695950"/>
          <p14:tracePt t="118767" x="2501900" y="5645150"/>
          <p14:tracePt t="118784" x="2368550" y="5613400"/>
          <p14:tracePt t="118800" x="2292350" y="5607050"/>
          <p14:tracePt t="118817" x="2247900" y="5607050"/>
          <p14:tracePt t="118834" x="2222500" y="5613400"/>
          <p14:tracePt t="118850" x="2209800" y="5645150"/>
          <p14:tracePt t="118867" x="2184400" y="5695950"/>
          <p14:tracePt t="118884" x="2171700" y="5740400"/>
          <p14:tracePt t="118886" x="2165350" y="5759450"/>
          <p14:tracePt t="118900" x="2165350" y="5778500"/>
          <p14:tracePt t="118917" x="2165350" y="5829300"/>
          <p14:tracePt t="118933" x="2165350" y="5873750"/>
          <p14:tracePt t="118950" x="2197100" y="5924550"/>
          <p14:tracePt t="118967" x="2273300" y="5988050"/>
          <p14:tracePt t="118984" x="2400300" y="6032500"/>
          <p14:tracePt t="119000" x="2527300" y="6070600"/>
          <p14:tracePt t="119017" x="2635250" y="6076950"/>
          <p14:tracePt t="119034" x="2724150" y="6076950"/>
          <p14:tracePt t="119050" x="2768600" y="6057900"/>
          <p14:tracePt t="119067" x="2800350" y="6019800"/>
          <p14:tracePt t="119084" x="2819400" y="5969000"/>
          <p14:tracePt t="119100" x="2838450" y="5930900"/>
          <p14:tracePt t="119102" x="2838450" y="5918200"/>
          <p14:tracePt t="119117" x="2838450" y="5886450"/>
          <p14:tracePt t="119133" x="2832100" y="5854700"/>
          <p14:tracePt t="119150" x="2825750" y="5848350"/>
          <p14:tracePt t="119287" x="2825750" y="5867400"/>
          <p14:tracePt t="119296" x="2838450" y="5892800"/>
          <p14:tracePt t="119309" x="2857500" y="5918200"/>
          <p14:tracePt t="119324" x="2901950" y="5981700"/>
          <p14:tracePt t="119327" x="2908300" y="5994400"/>
          <p14:tracePt t="119340" x="2914650" y="6000750"/>
          <p14:tracePt t="119374" x="2921000" y="6000750"/>
          <p14:tracePt t="119382" x="2921000" y="5988050"/>
          <p14:tracePt t="119390" x="2921000" y="5969000"/>
          <p14:tracePt t="119400" x="2921000" y="5943600"/>
          <p14:tracePt t="119417" x="2921000" y="5886450"/>
          <p14:tracePt t="119434" x="2921000" y="5861050"/>
          <p14:tracePt t="119450" x="2921000" y="5854700"/>
          <p14:tracePt t="119664" x="2927350" y="5854700"/>
          <p14:tracePt t="119680" x="2940050" y="5867400"/>
          <p14:tracePt t="119691" x="2952750" y="5886450"/>
          <p14:tracePt t="119700" x="2990850" y="5905500"/>
          <p14:tracePt t="119717" x="3244850" y="5981700"/>
          <p14:tracePt t="119733" x="3536950" y="6026150"/>
          <p14:tracePt t="119750" x="3778250" y="6032500"/>
          <p14:tracePt t="119767" x="3917950" y="6026150"/>
          <p14:tracePt t="119784" x="3949700" y="6013450"/>
          <p14:tracePt t="119800" x="3962400" y="5981700"/>
          <p14:tracePt t="119817" x="3962400" y="5962650"/>
          <p14:tracePt t="119834" x="3962400" y="5930900"/>
          <p14:tracePt t="119850" x="3962400" y="5918200"/>
          <p14:tracePt t="120110" x="0" y="0"/>
        </p14:tracePtLst>
        <p14:tracePtLst>
          <p14:tracePt t="121113" x="4540250" y="5943600"/>
          <p14:tracePt t="121124" x="4565650" y="5943600"/>
          <p14:tracePt t="121136" x="4648200" y="5943600"/>
          <p14:tracePt t="121150" x="4724400" y="5943600"/>
          <p14:tracePt t="121167" x="4768850" y="5943600"/>
          <p14:tracePt t="121183" x="4787900" y="5943600"/>
          <p14:tracePt t="121302" x="0" y="0"/>
        </p14:tracePtLst>
        <p14:tracePtLst>
          <p14:tracePt t="121944" x="4864100" y="6000750"/>
          <p14:tracePt t="122152" x="4889500" y="6000750"/>
          <p14:tracePt t="122162" x="4921250" y="6000750"/>
          <p14:tracePt t="122174" x="4997450" y="6000750"/>
          <p14:tracePt t="122185" x="5041900" y="6000750"/>
          <p14:tracePt t="122200" x="5124450" y="6000750"/>
          <p14:tracePt t="122217" x="5219700" y="6000750"/>
          <p14:tracePt t="122233" x="5340350" y="6000750"/>
          <p14:tracePt t="122250" x="5454650" y="6000750"/>
          <p14:tracePt t="122266" x="5562600" y="6000750"/>
          <p14:tracePt t="122283" x="5632450" y="6000750"/>
          <p14:tracePt t="122286" x="5645150" y="6000750"/>
          <p14:tracePt t="122300" x="5657850" y="6000750"/>
          <p14:tracePt t="122316" x="5664200" y="6000750"/>
          <p14:tracePt t="122831" x="5670550" y="6000750"/>
          <p14:tracePt t="122841" x="5676900" y="6000750"/>
          <p14:tracePt t="122879" x="5683250" y="6000750"/>
          <p14:tracePt t="122903" x="5689600" y="6000750"/>
          <p14:tracePt t="122919" x="5695950" y="6000750"/>
          <p14:tracePt t="122929" x="5708650" y="6000750"/>
          <p14:tracePt t="122941" x="5727700" y="6000750"/>
          <p14:tracePt t="122949" x="5740400" y="6000750"/>
          <p14:tracePt t="122966" x="5753100" y="6000750"/>
          <p14:tracePt t="123342" x="0" y="0"/>
        </p14:tracePtLst>
        <p14:tracePtLst>
          <p14:tracePt t="123904" x="7124700" y="5359400"/>
          <p14:tracePt t="123915" x="7092950" y="5359400"/>
          <p14:tracePt t="123932" x="7035800" y="5359400"/>
          <p14:tracePt t="123933" x="6991350" y="5359400"/>
          <p14:tracePt t="123949" x="6915150" y="5384800"/>
          <p14:tracePt t="123965" x="6838950" y="5410200"/>
          <p14:tracePt t="123982" x="6794500" y="5441950"/>
          <p14:tracePt t="123999" x="6775450" y="5480050"/>
          <p14:tracePt t="124015" x="6762750" y="5511800"/>
          <p14:tracePt t="124032" x="6743700" y="5549900"/>
          <p14:tracePt t="124049" x="6724650" y="5588000"/>
          <p14:tracePt t="124065" x="6705600" y="5651500"/>
          <p14:tracePt t="124082" x="6692900" y="5727700"/>
          <p14:tracePt t="124099" x="6680200" y="5810250"/>
          <p14:tracePt t="124101" x="6680200" y="5842000"/>
          <p14:tracePt t="124115" x="6680200" y="5861050"/>
          <p14:tracePt t="124118" x="6673850" y="5899150"/>
          <p14:tracePt t="124132" x="6673850" y="5905500"/>
          <p14:tracePt t="124134" x="6673850" y="5918200"/>
          <p14:tracePt t="124165" x="6673850" y="5937250"/>
          <p14:tracePt t="124280" x="6673850" y="5943600"/>
          <p14:tracePt t="124318" x="6680200" y="5943600"/>
          <p14:tracePt t="124335" x="6680200" y="5930900"/>
          <p14:tracePt t="124345" x="6680200" y="5924550"/>
          <p14:tracePt t="124355" x="6680200" y="5918200"/>
          <p14:tracePt t="124365" x="6680200" y="5905500"/>
          <p14:tracePt t="124542" x="6680200" y="5899150"/>
          <p14:tracePt t="124552" x="6680200" y="5892800"/>
          <p14:tracePt t="124568" x="6686550" y="5873750"/>
          <p14:tracePt t="124582" x="6692900" y="5842000"/>
          <p14:tracePt t="124599" x="6711950" y="5797550"/>
          <p14:tracePt t="124615" x="6737350" y="5759450"/>
          <p14:tracePt t="124632" x="6762750" y="5727700"/>
          <p14:tracePt t="124649" x="6794500" y="5689600"/>
          <p14:tracePt t="124665" x="6813550" y="5657850"/>
          <p14:tracePt t="124682" x="6832600" y="5632450"/>
          <p14:tracePt t="124699" x="6845300" y="5594350"/>
          <p14:tracePt t="124702" x="6851650" y="5588000"/>
          <p14:tracePt t="124715" x="6864350" y="5575300"/>
          <p14:tracePt t="124732" x="6883400" y="5530850"/>
          <p14:tracePt t="124735" x="6902450" y="5505450"/>
          <p14:tracePt t="124748" x="6908800" y="5486400"/>
          <p14:tracePt t="124765" x="6940550" y="5435600"/>
          <p14:tracePt t="124782" x="6953250" y="5410200"/>
          <p14:tracePt t="124798" x="6959600" y="5410200"/>
          <p14:tracePt t="124815" x="6959600" y="5397500"/>
          <p14:tracePt t="124903" x="6959600" y="5391150"/>
          <p14:tracePt t="124920" x="6953250" y="5384800"/>
          <p14:tracePt t="124931" x="6940550" y="5378450"/>
          <p14:tracePt t="124949" x="6927850" y="5378450"/>
          <p14:tracePt t="124952" x="6908800" y="5378450"/>
          <p14:tracePt t="124966" x="6870700" y="5378450"/>
          <p14:tracePt t="124982" x="6807200" y="5384800"/>
          <p14:tracePt t="124998" x="6750050" y="5397500"/>
          <p14:tracePt t="125015" x="6686550" y="5429250"/>
          <p14:tracePt t="125032" x="6648450" y="5461000"/>
          <p14:tracePt t="125048" x="6623050" y="5480050"/>
          <p14:tracePt t="125065" x="6597650" y="5505450"/>
          <p14:tracePt t="125082" x="6584950" y="5537200"/>
          <p14:tracePt t="125098" x="6578600" y="5581650"/>
          <p14:tracePt t="125115" x="6572250" y="5613400"/>
          <p14:tracePt t="125132" x="6572250" y="5664200"/>
          <p14:tracePt t="125134" x="6572250" y="5689600"/>
          <p14:tracePt t="125148" x="6572250" y="5702300"/>
          <p14:tracePt t="125166" x="6572250" y="5778500"/>
          <p14:tracePt t="125181" x="6578600" y="5816600"/>
          <p14:tracePt t="125198" x="6584950" y="5854700"/>
          <p14:tracePt t="125215" x="6591300" y="5861050"/>
          <p14:tracePt t="125232" x="6591300" y="5880100"/>
          <p14:tracePt t="125248" x="6597650" y="5892800"/>
          <p14:tracePt t="125266" x="6597650" y="5899150"/>
          <p14:tracePt t="125281" x="6597650" y="5911850"/>
          <p14:tracePt t="125298" x="6604000" y="5924550"/>
          <p14:tracePt t="125463" x="6604000" y="5918200"/>
          <p14:tracePt t="125477" x="6604000" y="5905500"/>
          <p14:tracePt t="125490" x="6604000" y="5886450"/>
          <p14:tracePt t="125504" x="6604000" y="5880100"/>
          <p14:tracePt t="127102" x="0" y="0"/>
        </p14:tracePtLst>
        <p14:tracePtLst>
          <p14:tracePt t="127912" x="2178050" y="6591300"/>
          <p14:tracePt t="127981" x="2178050" y="6597650"/>
          <p14:tracePt t="128007" x="2184400" y="6597650"/>
          <p14:tracePt t="128015" x="2197100" y="6597650"/>
          <p14:tracePt t="128024" x="2222500" y="6597650"/>
          <p14:tracePt t="128033" x="2266950" y="6597650"/>
          <p14:tracePt t="128047" x="2457450" y="6597650"/>
          <p14:tracePt t="128064" x="2800350" y="6597650"/>
          <p14:tracePt t="128081" x="3295650" y="6597650"/>
          <p14:tracePt t="128097" x="3790950" y="6597650"/>
          <p14:tracePt t="128114" x="4178300" y="6597650"/>
          <p14:tracePt t="128131" x="4451350" y="6597650"/>
          <p14:tracePt t="128147" x="4660900" y="6597650"/>
          <p14:tracePt t="128164" x="4838700" y="6597650"/>
          <p14:tracePt t="128167" x="4921250" y="6597650"/>
          <p14:tracePt t="128180" x="4997450" y="6597650"/>
          <p14:tracePt t="128197" x="5219700" y="6597650"/>
          <p14:tracePt t="128214" x="5365750" y="6597650"/>
          <p14:tracePt t="128230" x="5524500" y="6597650"/>
          <p14:tracePt t="128247" x="5683250" y="6597650"/>
          <p14:tracePt t="128264" x="5822950" y="6597650"/>
          <p14:tracePt t="128280" x="5949950" y="6597650"/>
          <p14:tracePt t="128297" x="6064250" y="6597650"/>
          <p14:tracePt t="128314" x="6184900" y="6597650"/>
          <p14:tracePt t="128330" x="6261100" y="6597650"/>
          <p14:tracePt t="128347" x="6299200" y="6597650"/>
          <p14:tracePt t="128350" x="6311900" y="6597650"/>
          <p14:tracePt t="128380" x="6324600" y="6597650"/>
          <p14:tracePt t="128382" x="6330950" y="6597650"/>
          <p14:tracePt t="128398" x="6343650" y="6597650"/>
          <p14:tracePt t="128418" x="6350000" y="6597650"/>
          <p14:tracePt t="128430" x="6356350" y="6597650"/>
          <p14:tracePt t="128591" x="6330950" y="6597650"/>
          <p14:tracePt t="128598" x="6299200" y="6597650"/>
          <p14:tracePt t="128614" x="6184900" y="6597650"/>
          <p14:tracePt t="128631" x="5994400" y="6597650"/>
          <p14:tracePt t="128647" x="5689600" y="6597650"/>
          <p14:tracePt t="128664" x="5219700" y="6597650"/>
          <p14:tracePt t="128681" x="4635500" y="6597650"/>
          <p14:tracePt t="128697" x="4032250" y="6597650"/>
          <p14:tracePt t="128714" x="3556000" y="6597650"/>
          <p14:tracePt t="128718" x="3403600" y="6597650"/>
          <p14:tracePt t="128731" x="3251200" y="6597650"/>
          <p14:tracePt t="128748" x="3054350" y="6597650"/>
          <p14:tracePt t="128751" x="2965450" y="6597650"/>
          <p14:tracePt t="128764" x="2895600" y="6597650"/>
          <p14:tracePt t="128780" x="2743200" y="6597650"/>
          <p14:tracePt t="128782" x="2673350" y="6597650"/>
          <p14:tracePt t="128797" x="2520950" y="6597650"/>
          <p14:tracePt t="128814" x="2393950" y="6597650"/>
          <p14:tracePt t="128830" x="2317750" y="6597650"/>
          <p14:tracePt t="128847" x="2254250" y="6597650"/>
          <p14:tracePt t="128864" x="2209800" y="6597650"/>
          <p14:tracePt t="128880" x="2159000" y="6597650"/>
          <p14:tracePt t="128897" x="2120900" y="6597650"/>
          <p14:tracePt t="128914" x="2095500" y="6597650"/>
          <p14:tracePt t="128930" x="2076450" y="6597650"/>
          <p14:tracePt t="129007" x="2089150" y="6597650"/>
          <p14:tracePt t="129017" x="2120900" y="6597650"/>
          <p14:tracePt t="129031" x="2286000" y="6597650"/>
          <p14:tracePt t="129047" x="2647950" y="6597650"/>
          <p14:tracePt t="129064" x="3251200" y="6597650"/>
          <p14:tracePt t="129081" x="3937000" y="6597650"/>
          <p14:tracePt t="129097" x="4667250" y="6597650"/>
          <p14:tracePt t="129114" x="5251450" y="6597650"/>
          <p14:tracePt t="129131" x="5600700" y="6597650"/>
          <p14:tracePt t="129147" x="5746750" y="6597650"/>
          <p14:tracePt t="129164" x="5816600" y="6597650"/>
          <p14:tracePt t="129167" x="5829300" y="6597650"/>
          <p14:tracePt t="129180" x="5835650" y="6597650"/>
          <p14:tracePt t="129197" x="5842000" y="6597650"/>
          <p14:tracePt t="129494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引言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" y="1163320"/>
            <a:ext cx="5186680" cy="442781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import javafx.application.Application;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javafx.geometry.Pos;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javafx.scene.Scene; 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javafx.scene.control.Button;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javafx.scene.layout.HBox;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javafx.stage.Stage;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javafx.event.ActionEvent;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import javafx.event.EventHandler;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public class HandleEvent extends Application {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public void start(Stage primaryStage){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HBox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pane = new HBox(10);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pane.setAlignment(Pos.CENTER);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8314" y="1205911"/>
            <a:ext cx="7243685" cy="510800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Button btOK = new Button(“OK”);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事件源对象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Button btCancel = new Button("Cancel");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事件源对象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//new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事件处理器对象handlerl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OKHandlerClass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handlerl = new OKHandlerClass();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btOK.setOnAction(handlerl);       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注册事件处理器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到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btOK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//new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事件处理器对象handler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</a:t>
            </a:r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CancelHandlerClass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handler2 = new CancelHandlerClass();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btCancel.setOnAction(handler2);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//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注册事件处理器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到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btCancel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pane.getChildren().addAll(btOK, btCancel);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Scene scene = new Scene(pane);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primaryStage.setTitle("HandleEvent");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primaryStage.setScene(scene); 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primaryStage.show(); 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} }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39FBD4-CEC6-4FB8-AE30-67F0F2FE1C62}"/>
              </a:ext>
            </a:extLst>
          </p:cNvPr>
          <p:cNvSpPr/>
          <p:nvPr/>
        </p:nvSpPr>
        <p:spPr>
          <a:xfrm>
            <a:off x="413484" y="6356503"/>
            <a:ext cx="1019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OKHandlerClass和CancelHandlerClass是实现了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EventHandler&lt;T extends Event&gt;</a:t>
            </a:r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泛型接口的具体类</a:t>
            </a:r>
            <a:endParaRPr lang="zh-CN" altLang="en-US" dirty="0"/>
          </a:p>
        </p:txBody>
      </p:sp>
    </p:spTree>
  </p:cSld>
  <p:clrMapOvr>
    <a:masterClrMapping/>
  </p:clrMapOvr>
  <p:transition advTm="15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437" x="2870200" y="2794000"/>
          <p14:tracePt t="2579" x="2863850" y="2787650"/>
          <p14:tracePt t="2590" x="2851150" y="2787650"/>
          <p14:tracePt t="2602" x="2781300" y="2787650"/>
          <p14:tracePt t="2618" x="2590800" y="2813050"/>
          <p14:tracePt t="2635" x="2305050" y="2863850"/>
          <p14:tracePt t="2651" x="1930400" y="2933700"/>
          <p14:tracePt t="2668" x="1593850" y="2997200"/>
          <p14:tracePt t="2685" x="1397000" y="3073400"/>
          <p14:tracePt t="2701" x="1282700" y="3117850"/>
          <p14:tracePt t="2718" x="1231900" y="3168650"/>
          <p14:tracePt t="2735" x="1212850" y="3206750"/>
          <p14:tracePt t="2751" x="1193800" y="3251200"/>
          <p14:tracePt t="2755" x="1193800" y="3270250"/>
          <p14:tracePt t="2768" x="1193800" y="3302000"/>
          <p14:tracePt t="2784" x="1219200" y="3390900"/>
          <p14:tracePt t="2788" x="1257300" y="3441700"/>
          <p14:tracePt t="2802" x="1409700" y="3562350"/>
          <p14:tracePt t="2818" x="1701800" y="3695700"/>
          <p14:tracePt t="2834" x="2139950" y="3835400"/>
          <p14:tracePt t="2851" x="2476500" y="3917950"/>
          <p14:tracePt t="2868" x="2679700" y="3962400"/>
          <p14:tracePt t="2884" x="2736850" y="3968750"/>
          <p14:tracePt t="2901" x="2749550" y="3968750"/>
          <p14:tracePt t="3346" x="0" y="0"/>
        </p14:tracePtLst>
        <p14:tracePtLst>
          <p14:tracePt t="4493" x="488950" y="4368800"/>
          <p14:tracePt t="4548" x="482600" y="4368800"/>
          <p14:tracePt t="4565" x="488950" y="4381500"/>
          <p14:tracePt t="4577" x="495300" y="4387850"/>
          <p14:tracePt t="4590" x="565150" y="4400550"/>
          <p14:tracePt t="4601" x="622300" y="4400550"/>
          <p14:tracePt t="4602" x="692150" y="4400550"/>
          <p14:tracePt t="4617" x="863600" y="4400550"/>
          <p14:tracePt t="4634" x="1028700" y="4400550"/>
          <p14:tracePt t="4651" x="1168400" y="4400550"/>
          <p14:tracePt t="4667" x="1244600" y="4400550"/>
          <p14:tracePt t="4684" x="1270000" y="4400550"/>
          <p14:tracePt t="5323" x="0" y="0"/>
        </p14:tracePtLst>
        <p14:tracePtLst>
          <p14:tracePt t="5820" x="1771650" y="4152900"/>
          <p14:tracePt t="5892" x="1771650" y="4165600"/>
          <p14:tracePt t="5905" x="1771650" y="4191000"/>
          <p14:tracePt t="5917" x="1771650" y="4235450"/>
          <p14:tracePt t="5933" x="1797050" y="4305300"/>
          <p14:tracePt t="5950" x="1847850" y="4375150"/>
          <p14:tracePt t="5966" x="1898650" y="4425950"/>
          <p14:tracePt t="5983" x="1962150" y="4451350"/>
          <p14:tracePt t="5986" x="1987550" y="4457700"/>
          <p14:tracePt t="6000" x="2012950" y="4464050"/>
          <p14:tracePt t="6016" x="2038350" y="4464050"/>
          <p14:tracePt t="6019" x="2063750" y="4464050"/>
          <p14:tracePt t="6033" x="2089150" y="4445000"/>
          <p14:tracePt t="6050" x="2114550" y="4406900"/>
          <p14:tracePt t="6066" x="2133600" y="4368800"/>
          <p14:tracePt t="6083" x="2146300" y="4330700"/>
          <p14:tracePt t="6100" x="2152650" y="4305300"/>
          <p14:tracePt t="6116" x="2152650" y="4267200"/>
          <p14:tracePt t="6133" x="2152650" y="4241800"/>
          <p14:tracePt t="6150" x="2152650" y="4235450"/>
          <p14:tracePt t="6219" x="2146300" y="4235450"/>
          <p14:tracePt t="6228" x="2139950" y="4235450"/>
          <p14:tracePt t="6239" x="2127250" y="4235450"/>
          <p14:tracePt t="6250" x="2101850" y="4248150"/>
          <p14:tracePt t="6267" x="2089150" y="4292600"/>
          <p14:tracePt t="6283" x="2089150" y="4330700"/>
          <p14:tracePt t="6300" x="2101850" y="4375150"/>
          <p14:tracePt t="6317" x="2127250" y="4400550"/>
          <p14:tracePt t="6333" x="2139950" y="4406900"/>
          <p14:tracePt t="6350" x="2159000" y="4406900"/>
          <p14:tracePt t="6367" x="2178050" y="4406900"/>
          <p14:tracePt t="6383" x="2190750" y="4406900"/>
          <p14:tracePt t="6400" x="2197100" y="4394200"/>
          <p14:tracePt t="6417" x="2197100" y="4375150"/>
          <p14:tracePt t="6434" x="2197100" y="4349750"/>
          <p14:tracePt t="6450" x="2197100" y="4330700"/>
          <p14:tracePt t="6466" x="2197100" y="4311650"/>
          <p14:tracePt t="6483" x="2197100" y="4305300"/>
          <p14:tracePt t="6500" x="2197100" y="4298950"/>
          <p14:tracePt t="6603" x="2203450" y="4311650"/>
          <p14:tracePt t="6613" x="2209800" y="4318000"/>
          <p14:tracePt t="6628" x="2216150" y="4324350"/>
          <p14:tracePt t="6650" x="2235200" y="4324350"/>
          <p14:tracePt t="6666" x="2260600" y="4324350"/>
          <p14:tracePt t="6683" x="2266950" y="4324350"/>
          <p14:tracePt t="6700" x="2273300" y="4324350"/>
          <p14:tracePt t="7427" x="2260600" y="4318000"/>
          <p14:tracePt t="7441" x="2247900" y="4311650"/>
          <p14:tracePt t="7455" x="2228850" y="4305300"/>
          <p14:tracePt t="7472" x="2209800" y="4305300"/>
          <p14:tracePt t="7475" x="2197100" y="4298950"/>
          <p14:tracePt t="7496" x="2190750" y="4292600"/>
          <p14:tracePt t="7509" x="2178050" y="4292600"/>
          <p14:tracePt t="7519" x="2171700" y="4292600"/>
          <p14:tracePt t="7533" x="2165350" y="4292600"/>
          <p14:tracePt t="7550" x="2152650" y="4292600"/>
          <p14:tracePt t="7566" x="2139950" y="4292600"/>
          <p14:tracePt t="7700" x="2152650" y="4298950"/>
          <p14:tracePt t="7712" x="2165350" y="4298950"/>
          <p14:tracePt t="7728" x="2228850" y="4298950"/>
          <p14:tracePt t="7740" x="2324100" y="4298950"/>
          <p14:tracePt t="7749" x="2349500" y="4292600"/>
          <p14:tracePt t="7766" x="2387600" y="4273550"/>
          <p14:tracePt t="7783" x="2393950" y="4260850"/>
          <p14:tracePt t="7799" x="2400300" y="4254500"/>
          <p14:tracePt t="7843" x="2400300" y="4248150"/>
          <p14:tracePt t="7852" x="2393950" y="4241800"/>
          <p14:tracePt t="7875" x="2387600" y="4241800"/>
          <p14:tracePt t="7899" x="2381250" y="4241800"/>
          <p14:tracePt t="7915" x="2374900" y="4241800"/>
          <p14:tracePt t="7938" x="2368550" y="4241800"/>
          <p14:tracePt t="7946" x="2349500" y="4241800"/>
          <p14:tracePt t="7955" x="2336800" y="4248150"/>
          <p14:tracePt t="7966" x="2324100" y="4254500"/>
          <p14:tracePt t="7983" x="2298700" y="4273550"/>
          <p14:tracePt t="7999" x="2286000" y="4292600"/>
          <p14:tracePt t="8016" x="2273300" y="4305300"/>
          <p14:tracePt t="8035" x="2273300" y="4311650"/>
          <p14:tracePt t="8049" x="2273300" y="4318000"/>
          <p14:tracePt t="8066" x="2273300" y="4337050"/>
          <p14:tracePt t="8083" x="2286000" y="4337050"/>
          <p14:tracePt t="8099" x="2305050" y="4349750"/>
          <p14:tracePt t="8116" x="2311400" y="4349750"/>
          <p14:tracePt t="8132" x="2317750" y="4349750"/>
          <p14:tracePt t="8339" x="2324100" y="4349750"/>
          <p14:tracePt t="8355" x="2336800" y="4349750"/>
          <p14:tracePt t="8363" x="2355850" y="4349750"/>
          <p14:tracePt t="8371" x="2387600" y="4349750"/>
          <p14:tracePt t="8383" x="2425700" y="4349750"/>
          <p14:tracePt t="8400" x="2546350" y="4349750"/>
          <p14:tracePt t="8402" x="2628900" y="4349750"/>
          <p14:tracePt t="8416" x="2724150" y="4349750"/>
          <p14:tracePt t="8420" x="2838450" y="4349750"/>
          <p14:tracePt t="8433" x="2965450" y="4349750"/>
          <p14:tracePt t="8450" x="3403600" y="4349750"/>
          <p14:tracePt t="8466" x="3625850" y="4349750"/>
          <p14:tracePt t="8483" x="3784600" y="4349750"/>
          <p14:tracePt t="8499" x="3848100" y="4349750"/>
          <p14:tracePt t="8516" x="3867150" y="4349750"/>
          <p14:tracePt t="8533" x="3879850" y="4349750"/>
          <p14:tracePt t="8619" x="3886200" y="4349750"/>
          <p14:tracePt t="8643" x="3892550" y="4349750"/>
          <p14:tracePt t="8659" x="3898900" y="4349750"/>
          <p14:tracePt t="9603" x="3867150" y="4349750"/>
          <p14:tracePt t="9616" x="3822700" y="4349750"/>
          <p14:tracePt t="9633" x="3676650" y="4349750"/>
          <p14:tracePt t="9636" x="3587750" y="4349750"/>
          <p14:tracePt t="9650" x="3429000" y="4349750"/>
          <p14:tracePt t="9667" x="3314700" y="4349750"/>
          <p14:tracePt t="9682" x="3238500" y="4349750"/>
          <p14:tracePt t="9699" x="3194050" y="4349750"/>
          <p14:tracePt t="9715" x="3143250" y="4349750"/>
          <p14:tracePt t="9732" x="3105150" y="4349750"/>
          <p14:tracePt t="9749" x="3067050" y="4349750"/>
          <p14:tracePt t="9765" x="3054350" y="4349750"/>
          <p14:tracePt t="9883" x="3060700" y="4349750"/>
          <p14:tracePt t="9894" x="3105150" y="4349750"/>
          <p14:tracePt t="9906" x="3282950" y="4349750"/>
          <p14:tracePt t="9915" x="3409950" y="4349750"/>
          <p14:tracePt t="9932" x="3733800" y="4349750"/>
          <p14:tracePt t="9949" x="4064000" y="4349750"/>
          <p14:tracePt t="9965" x="4260850" y="4349750"/>
          <p14:tracePt t="9982" x="4337050" y="4349750"/>
          <p14:tracePt t="9999" x="4356100" y="4349750"/>
          <p14:tracePt t="10156" x="4362450" y="4349750"/>
          <p14:tracePt t="10172" x="4368800" y="4337050"/>
          <p14:tracePt t="10187" x="4368800" y="4330700"/>
          <p14:tracePt t="10199" x="4368800" y="4311650"/>
          <p14:tracePt t="10216" x="4362450" y="4279900"/>
          <p14:tracePt t="10232" x="4324350" y="4241800"/>
          <p14:tracePt t="10235" x="4298950" y="4229100"/>
          <p14:tracePt t="10249" x="4260850" y="4210050"/>
          <p14:tracePt t="10266" x="4171950" y="4197350"/>
          <p14:tracePt t="10282" x="4127500" y="4197350"/>
          <p14:tracePt t="10298" x="4108450" y="4197350"/>
          <p14:tracePt t="10315" x="4102100" y="4197350"/>
          <p14:tracePt t="10332" x="4083050" y="4203700"/>
          <p14:tracePt t="10349" x="4070350" y="4229100"/>
          <p14:tracePt t="10365" x="4070350" y="4241800"/>
          <p14:tracePt t="10382" x="4064000" y="4254500"/>
          <p14:tracePt t="10399" x="4064000" y="4267200"/>
          <p14:tracePt t="10415" x="4064000" y="4286250"/>
          <p14:tracePt t="10432" x="4070350" y="4286250"/>
          <p14:tracePt t="10448" x="4076700" y="4286250"/>
          <p14:tracePt t="10465" x="4083050" y="4286250"/>
          <p14:tracePt t="10618" x="0" y="0"/>
        </p14:tracePtLst>
        <p14:tracePtLst>
          <p14:tracePt t="11444" x="1746250" y="4546600"/>
          <p14:tracePt t="11524" x="1752600" y="4565650"/>
          <p14:tracePt t="11535" x="1758950" y="4584700"/>
          <p14:tracePt t="11548" x="1765300" y="4622800"/>
          <p14:tracePt t="11565" x="1778000" y="4660900"/>
          <p14:tracePt t="11581" x="1784350" y="4686300"/>
          <p14:tracePt t="11598" x="1797050" y="4705350"/>
          <p14:tracePt t="11615" x="1797050" y="4718050"/>
          <p14:tracePt t="11691" x="1803400" y="4724400"/>
          <p14:tracePt t="11707" x="1803400" y="4718050"/>
          <p14:tracePt t="11717" x="1809750" y="4686300"/>
          <p14:tracePt t="11732" x="1809750" y="4654550"/>
          <p14:tracePt t="11749" x="1822450" y="4610100"/>
          <p14:tracePt t="11765" x="1822450" y="4584700"/>
          <p14:tracePt t="11782" x="1822450" y="4572000"/>
          <p14:tracePt t="11867" x="1822450" y="4584700"/>
          <p14:tracePt t="11877" x="1822450" y="4603750"/>
          <p14:tracePt t="11887" x="1822450" y="4629150"/>
          <p14:tracePt t="11898" x="1822450" y="4660900"/>
          <p14:tracePt t="11915" x="1822450" y="4686300"/>
          <p14:tracePt t="11931" x="1822450" y="4699000"/>
          <p14:tracePt t="12005" x="1828800" y="4705350"/>
          <p14:tracePt t="12020" x="1828800" y="4692650"/>
          <p14:tracePt t="12031" x="1835150" y="4673600"/>
          <p14:tracePt t="12048" x="1847850" y="4629150"/>
          <p14:tracePt t="12052" x="1847850" y="4622800"/>
          <p14:tracePt t="12065" x="1847850" y="4610100"/>
          <p14:tracePt t="12067" x="1847850" y="4597400"/>
          <p14:tracePt t="12081" x="1847850" y="4578350"/>
          <p14:tracePt t="12098" x="1847850" y="4572000"/>
          <p14:tracePt t="12187" x="1847850" y="4578350"/>
          <p14:tracePt t="12197" x="1847850" y="4584700"/>
          <p14:tracePt t="12207" x="1847850" y="4597400"/>
          <p14:tracePt t="12219" x="1847850" y="4616450"/>
          <p14:tracePt t="12231" x="1847850" y="4629150"/>
          <p14:tracePt t="12248" x="1847850" y="4648200"/>
          <p14:tracePt t="12265" x="1847850" y="4667250"/>
          <p14:tracePt t="12268" x="1847850" y="4673600"/>
          <p14:tracePt t="12283" x="1847850" y="4679950"/>
          <p14:tracePt t="12371" x="1854200" y="4679950"/>
          <p14:tracePt t="12381" x="1854200" y="4673600"/>
          <p14:tracePt t="12398" x="1854200" y="4654550"/>
          <p14:tracePt t="12415" x="1854200" y="4641850"/>
          <p14:tracePt t="12431" x="1854200" y="4635500"/>
          <p14:tracePt t="12491" x="1854200" y="4660900"/>
          <p14:tracePt t="12501" x="1854200" y="4686300"/>
          <p14:tracePt t="12515" x="1854200" y="4730750"/>
          <p14:tracePt t="12531" x="1854200" y="4749800"/>
          <p14:tracePt t="12548" x="1854200" y="4756150"/>
          <p14:tracePt t="12619" x="1854200" y="4749800"/>
          <p14:tracePt t="12629" x="1860550" y="4730750"/>
          <p14:tracePt t="12642" x="1860550" y="4699000"/>
          <p14:tracePt t="12654" x="1860550" y="4692650"/>
          <p14:tracePt t="12664" x="1866900" y="4673600"/>
          <p14:tracePt t="12682" x="1873250" y="4654550"/>
          <p14:tracePt t="12698" x="1873250" y="4648200"/>
          <p14:tracePt t="12852" x="1873250" y="4654550"/>
          <p14:tracePt t="12868" x="1873250" y="4660900"/>
          <p14:tracePt t="12883" x="1873250" y="4667250"/>
          <p14:tracePt t="13746" x="0" y="0"/>
        </p14:tracePtLst>
        <p14:tracePtLst>
          <p14:tracePt t="14850" x="825500" y="4889500"/>
          <p14:tracePt t="14864" x="819150" y="4902200"/>
          <p14:tracePt t="14880" x="812800" y="4908550"/>
          <p14:tracePt t="14882" x="812800" y="4914900"/>
          <p14:tracePt t="14897" x="806450" y="4921250"/>
          <p14:tracePt t="14914" x="800100" y="4927600"/>
          <p14:tracePt t="14930" x="793750" y="4933950"/>
          <p14:tracePt t="14947" x="793750" y="4940300"/>
          <p14:tracePt t="14963" x="793750" y="4953000"/>
          <p14:tracePt t="14980" x="793750" y="4965700"/>
          <p14:tracePt t="14997" x="793750" y="4978400"/>
          <p14:tracePt t="15014" x="793750" y="4991100"/>
          <p14:tracePt t="15030" x="793750" y="5003800"/>
          <p14:tracePt t="15047" x="793750" y="5029200"/>
          <p14:tracePt t="15064" x="819150" y="5067300"/>
          <p14:tracePt t="15067" x="850900" y="5086350"/>
          <p14:tracePt t="15080" x="895350" y="5118100"/>
          <p14:tracePt t="15097" x="1022350" y="5168900"/>
          <p14:tracePt t="15114" x="1308100" y="5238750"/>
          <p14:tracePt t="15130" x="1568450" y="5276850"/>
          <p14:tracePt t="15147" x="1803400" y="5283200"/>
          <p14:tracePt t="15164" x="2133600" y="5283200"/>
          <p14:tracePt t="15181" x="2527300" y="5283200"/>
          <p14:tracePt t="15197" x="2851150" y="5283200"/>
          <p14:tracePt t="15213" x="3060700" y="5283200"/>
          <p14:tracePt t="15230" x="3136900" y="5283200"/>
          <p14:tracePt t="15247" x="3155950" y="5283200"/>
          <p14:tracePt t="15263" x="3175000" y="5283200"/>
          <p14:tracePt t="15280" x="3194050" y="5276850"/>
          <p14:tracePt t="15297" x="3219450" y="5264150"/>
          <p14:tracePt t="15314" x="3238500" y="5251450"/>
          <p14:tracePt t="15330" x="3263900" y="5232400"/>
          <p14:tracePt t="15347" x="3282950" y="5219700"/>
          <p14:tracePt t="15363" x="3302000" y="5200650"/>
          <p14:tracePt t="15380" x="3314700" y="5187950"/>
          <p14:tracePt t="15397" x="3340100" y="5162550"/>
          <p14:tracePt t="15413" x="3378200" y="5137150"/>
          <p14:tracePt t="15430" x="3422650" y="5118100"/>
          <p14:tracePt t="15447" x="3473450" y="5099050"/>
          <p14:tracePt t="15463" x="3511550" y="5080000"/>
          <p14:tracePt t="15480" x="3536950" y="5060950"/>
          <p14:tracePt t="15482" x="3536950" y="5054600"/>
          <p14:tracePt t="15497" x="3549650" y="5048250"/>
          <p14:tracePt t="15514" x="3562350" y="5035550"/>
          <p14:tracePt t="15530" x="3568700" y="5029200"/>
          <p14:tracePt t="15547" x="3575050" y="5016500"/>
          <p14:tracePt t="15570" x="3575050" y="5010150"/>
          <p14:tracePt t="15587" x="3575050" y="4991100"/>
          <p14:tracePt t="15597" x="3568700" y="4991100"/>
          <p14:tracePt t="15613" x="3530600" y="4965700"/>
          <p14:tracePt t="15630" x="3460750" y="4933950"/>
          <p14:tracePt t="15647" x="3340100" y="4902200"/>
          <p14:tracePt t="15663" x="3143250" y="4870450"/>
          <p14:tracePt t="15680" x="2882900" y="4813300"/>
          <p14:tracePt t="15682" x="2730500" y="4781550"/>
          <p14:tracePt t="15697" x="2565400" y="4743450"/>
          <p14:tracePt t="15699" x="2387600" y="4737100"/>
          <p14:tracePt t="15713" x="2095500" y="4724400"/>
          <p14:tracePt t="15730" x="1835150" y="4724400"/>
          <p14:tracePt t="15747" x="1612900" y="4724400"/>
          <p14:tracePt t="15763" x="1454150" y="4737100"/>
          <p14:tracePt t="15780" x="1327150" y="4749800"/>
          <p14:tracePt t="15797" x="1206500" y="4775200"/>
          <p14:tracePt t="15813" x="1085850" y="4800600"/>
          <p14:tracePt t="15830" x="946150" y="4826000"/>
          <p14:tracePt t="15847" x="806450" y="4851400"/>
          <p14:tracePt t="15863" x="673100" y="4870450"/>
          <p14:tracePt t="15880" x="584200" y="4902200"/>
          <p14:tracePt t="15897" x="501650" y="4933950"/>
          <p14:tracePt t="15897" x="463550" y="4940300"/>
          <p14:tracePt t="15913" x="419100" y="4965700"/>
          <p14:tracePt t="15930" x="387350" y="4978400"/>
          <p14:tracePt t="15947" x="374650" y="4991100"/>
          <p14:tracePt t="15963" x="368300" y="5003800"/>
          <p14:tracePt t="15980" x="368300" y="5022850"/>
          <p14:tracePt t="15997" x="368300" y="5041900"/>
          <p14:tracePt t="16013" x="368300" y="5073650"/>
          <p14:tracePt t="16030" x="387350" y="5105400"/>
          <p14:tracePt t="16047" x="438150" y="5143500"/>
          <p14:tracePt t="16063" x="558800" y="5194300"/>
          <p14:tracePt t="16080" x="793750" y="5251450"/>
          <p14:tracePt t="16082" x="977900" y="5270500"/>
          <p14:tracePt t="16096" x="1200150" y="5283200"/>
          <p14:tracePt t="16099" x="1416050" y="5295900"/>
          <p14:tracePt t="16114" x="1873250" y="5295900"/>
          <p14:tracePt t="16130" x="2286000" y="5295900"/>
          <p14:tracePt t="16147" x="2609850" y="5295900"/>
          <p14:tracePt t="16163" x="2876550" y="5295900"/>
          <p14:tracePt t="16180" x="3067050" y="5283200"/>
          <p14:tracePt t="16196" x="3232150" y="5257800"/>
          <p14:tracePt t="16213" x="3359150" y="5232400"/>
          <p14:tracePt t="16230" x="3479800" y="5213350"/>
          <p14:tracePt t="16246" x="3549650" y="5187950"/>
          <p14:tracePt t="16263" x="3568700" y="5181600"/>
          <p14:tracePt t="16280" x="3587750" y="5175250"/>
          <p14:tracePt t="16306" x="3587750" y="5168900"/>
          <p14:tracePt t="16315" x="3587750" y="5162550"/>
          <p14:tracePt t="16331" x="3587750" y="5156200"/>
          <p14:tracePt t="16346" x="3587750" y="5143500"/>
          <p14:tracePt t="16370" x="3587750" y="5130800"/>
          <p14:tracePt t="16380" x="3587750" y="5124450"/>
          <p14:tracePt t="16396" x="3575050" y="5092700"/>
          <p14:tracePt t="16413" x="3556000" y="5060950"/>
          <p14:tracePt t="16430" x="3524250" y="5022850"/>
          <p14:tracePt t="16447" x="3473450" y="4991100"/>
          <p14:tracePt t="16463" x="3378200" y="4953000"/>
          <p14:tracePt t="16480" x="3225800" y="4914900"/>
          <p14:tracePt t="16482" x="3124200" y="4895850"/>
          <p14:tracePt t="16496" x="3003550" y="4883150"/>
          <p14:tracePt t="16513" x="2578100" y="4857750"/>
          <p14:tracePt t="16530" x="2273300" y="4857750"/>
          <p14:tracePt t="16546" x="2044700" y="4857750"/>
          <p14:tracePt t="16563" x="1841500" y="4857750"/>
          <p14:tracePt t="16580" x="1676400" y="4857750"/>
          <p14:tracePt t="16596" x="1524000" y="4857750"/>
          <p14:tracePt t="16613" x="1377950" y="4857750"/>
          <p14:tracePt t="16630" x="1206500" y="4857750"/>
          <p14:tracePt t="16646" x="1022350" y="4864100"/>
          <p14:tracePt t="16663" x="882650" y="4876800"/>
          <p14:tracePt t="16680" x="762000" y="4902200"/>
          <p14:tracePt t="16696" x="673100" y="4914900"/>
          <p14:tracePt t="16713" x="603250" y="4933950"/>
          <p14:tracePt t="16730" x="571500" y="4946650"/>
          <p14:tracePt t="16746" x="539750" y="4965700"/>
          <p14:tracePt t="16763" x="527050" y="4978400"/>
          <p14:tracePt t="16780" x="508000" y="4997450"/>
          <p14:tracePt t="16798" x="508000" y="5016500"/>
          <p14:tracePt t="16813" x="508000" y="5054600"/>
          <p14:tracePt t="16830" x="520700" y="5086350"/>
          <p14:tracePt t="16846" x="546100" y="5111750"/>
          <p14:tracePt t="16863" x="584200" y="5143500"/>
          <p14:tracePt t="16880" x="635000" y="5175250"/>
          <p14:tracePt t="16882" x="673100" y="5194300"/>
          <p14:tracePt t="16896" x="723900" y="5207000"/>
          <p14:tracePt t="16913" x="939800" y="5226050"/>
          <p14:tracePt t="16930" x="1181100" y="5226050"/>
          <p14:tracePt t="16946" x="1492250" y="5219700"/>
          <p14:tracePt t="16963" x="1892300" y="5194300"/>
          <p14:tracePt t="16980" x="2286000" y="5194300"/>
          <p14:tracePt t="16996" x="2609850" y="5194300"/>
          <p14:tracePt t="17013" x="2819400" y="5194300"/>
          <p14:tracePt t="17030" x="2946400" y="5194300"/>
          <p14:tracePt t="17046" x="3016250" y="5181600"/>
          <p14:tracePt t="17063" x="3067050" y="5175250"/>
          <p14:tracePt t="17066" x="3111500" y="5168900"/>
          <p14:tracePt t="17080" x="3168650" y="5162550"/>
          <p14:tracePt t="17096" x="3295650" y="5162550"/>
          <p14:tracePt t="17099" x="3371850" y="5156200"/>
          <p14:tracePt t="17113" x="3422650" y="5143500"/>
          <p14:tracePt t="17130" x="3486150" y="5130800"/>
          <p14:tracePt t="17146" x="3492500" y="5130800"/>
          <p14:tracePt t="17163" x="3505200" y="5130800"/>
          <p14:tracePt t="17179" x="3505200" y="5124450"/>
          <p14:tracePt t="17196" x="3505200" y="5118100"/>
          <p14:tracePt t="17213" x="3505200" y="5099050"/>
          <p14:tracePt t="17229" x="3479800" y="5060950"/>
          <p14:tracePt t="17246" x="3454400" y="5035550"/>
          <p14:tracePt t="17263" x="3429000" y="5003800"/>
          <p14:tracePt t="17267" x="3409950" y="4991100"/>
          <p14:tracePt t="17279" x="3384550" y="4972050"/>
          <p14:tracePt t="17298" x="3302000" y="4933950"/>
          <p14:tracePt t="17301" x="3244850" y="4908550"/>
          <p14:tracePt t="17313" x="3168650" y="4895850"/>
          <p14:tracePt t="17330" x="2851150" y="4832350"/>
          <p14:tracePt t="17346" x="2578100" y="4813300"/>
          <p14:tracePt t="17363" x="2349500" y="4813300"/>
          <p14:tracePt t="17379" x="2146300" y="4813300"/>
          <p14:tracePt t="17396" x="1993900" y="4813300"/>
          <p14:tracePt t="17413" x="1873250" y="4813300"/>
          <p14:tracePt t="17429" x="1765300" y="4832350"/>
          <p14:tracePt t="17446" x="1663700" y="4851400"/>
          <p14:tracePt t="17463" x="1568450" y="4889500"/>
          <p14:tracePt t="17479" x="1498600" y="4933950"/>
          <p14:tracePt t="17482" x="1447800" y="4953000"/>
          <p14:tracePt t="17496" x="1435100" y="4965700"/>
          <p14:tracePt t="17513" x="1397000" y="4991100"/>
          <p14:tracePt t="17515" x="1384300" y="5010150"/>
          <p14:tracePt t="17529" x="1365250" y="5035550"/>
          <p14:tracePt t="17546" x="1365250" y="5041900"/>
          <p14:tracePt t="17563" x="1365250" y="5054600"/>
          <p14:tracePt t="17580" x="1365250" y="5080000"/>
          <p14:tracePt t="17596" x="1365250" y="5086350"/>
          <p14:tracePt t="17613" x="1384300" y="5111750"/>
          <p14:tracePt t="17629" x="1416050" y="5137150"/>
          <p14:tracePt t="17646" x="1479550" y="5162550"/>
          <p14:tracePt t="17663" x="1549400" y="5175250"/>
          <p14:tracePt t="17679" x="1625600" y="5175250"/>
          <p14:tracePt t="17682" x="1644650" y="5175250"/>
          <p14:tracePt t="17696" x="1657350" y="5175250"/>
          <p14:tracePt t="17713" x="1695450" y="5168900"/>
          <p14:tracePt t="17715" x="1695450" y="5156200"/>
          <p14:tracePt t="17729" x="1701800" y="5118100"/>
          <p14:tracePt t="17746" x="1701800" y="5086350"/>
          <p14:tracePt t="17763" x="1701800" y="5054600"/>
          <p14:tracePt t="17779" x="1682750" y="5029200"/>
          <p14:tracePt t="17797" x="1638300" y="4997450"/>
          <p14:tracePt t="17813" x="1612900" y="4984750"/>
          <p14:tracePt t="17829" x="1606550" y="4984750"/>
          <p14:tracePt t="17859" x="1600200" y="4984750"/>
          <p14:tracePt t="17875" x="1593850" y="4997450"/>
          <p14:tracePt t="17883" x="1593850" y="5003800"/>
          <p14:tracePt t="17896" x="1593850" y="5022850"/>
          <p14:tracePt t="17913" x="1593850" y="5054600"/>
          <p14:tracePt t="17929" x="1593850" y="5073650"/>
          <p14:tracePt t="17996" x="1593850" y="5060950"/>
          <p14:tracePt t="18002" x="1593850" y="5035550"/>
          <p14:tracePt t="18015" x="1593850" y="5003800"/>
          <p14:tracePt t="18030" x="1593850" y="4946650"/>
          <p14:tracePt t="18046" x="1593850" y="4902200"/>
          <p14:tracePt t="18063" x="1593850" y="4895850"/>
          <p14:tracePt t="18079" x="1593850" y="4889500"/>
          <p14:tracePt t="18106" x="1587500" y="4889500"/>
          <p14:tracePt t="18115" x="1587500" y="4895850"/>
          <p14:tracePt t="18130" x="1568450" y="4940300"/>
          <p14:tracePt t="18146" x="1555750" y="4997450"/>
          <p14:tracePt t="18163" x="1549400" y="5035550"/>
          <p14:tracePt t="18179" x="1549400" y="5054600"/>
          <p14:tracePt t="18196" x="1543050" y="5060950"/>
          <p14:tracePt t="18259" x="1536700" y="5060950"/>
          <p14:tracePt t="18272" x="1530350" y="5060950"/>
          <p14:tracePt t="18286" x="1511300" y="5022850"/>
          <p14:tracePt t="18302" x="1511300" y="4984750"/>
          <p14:tracePt t="18319" x="1511300" y="4933950"/>
          <p14:tracePt t="18332" x="1511300" y="4908550"/>
          <p14:tracePt t="18346" x="1511300" y="4902200"/>
          <p14:tracePt t="18395" x="1511300" y="4914900"/>
          <p14:tracePt t="18404" x="1511300" y="4965700"/>
          <p14:tracePt t="18413" x="1517650" y="5010150"/>
          <p14:tracePt t="18429" x="1530350" y="5111750"/>
          <p14:tracePt t="18446" x="1543050" y="5156200"/>
          <p14:tracePt t="18463" x="1549400" y="5162550"/>
          <p14:tracePt t="18508" x="1555750" y="5162550"/>
          <p14:tracePt t="18523" x="1568450" y="5118100"/>
          <p14:tracePt t="18538" x="1593850" y="5054600"/>
          <p14:tracePt t="18548" x="1600200" y="5022850"/>
          <p14:tracePt t="18562" x="1612900" y="4984750"/>
          <p14:tracePt t="18579" x="1625600" y="4978400"/>
          <p14:tracePt t="18643" x="1631950" y="5003800"/>
          <p14:tracePt t="18652" x="1631950" y="5016500"/>
          <p14:tracePt t="18667" x="1631950" y="5022850"/>
          <p14:tracePt t="18875" x="1625600" y="5010150"/>
          <p14:tracePt t="18888" x="1625600" y="4997450"/>
          <p14:tracePt t="18904" x="1619250" y="4965700"/>
          <p14:tracePt t="18914" x="1606550" y="4921250"/>
          <p14:tracePt t="18929" x="1600200" y="4914900"/>
          <p14:tracePt t="19003" x="1600200" y="4927600"/>
          <p14:tracePt t="19016" x="1600200" y="4940300"/>
          <p14:tracePt t="19029" x="1600200" y="4991100"/>
          <p14:tracePt t="19046" x="1600200" y="5016500"/>
          <p14:tracePt t="19066" x="1600200" y="5029200"/>
          <p14:tracePt t="19081" x="1600200" y="5041900"/>
          <p14:tracePt t="19180" x="1600200" y="5035550"/>
          <p14:tracePt t="19196" x="1600200" y="5022850"/>
          <p14:tracePt t="19209" x="1600200" y="5016500"/>
          <p14:tracePt t="19226" x="1593850" y="5003800"/>
          <p14:tracePt t="19299" x="1593850" y="5010150"/>
          <p14:tracePt t="19307" x="1593850" y="5029200"/>
          <p14:tracePt t="19316" x="1593850" y="5048250"/>
          <p14:tracePt t="19331" x="1593850" y="5054600"/>
          <p14:tracePt t="19346" x="1593850" y="5060950"/>
          <p14:tracePt t="19435" x="1593850" y="5048250"/>
          <p14:tracePt t="19447" x="1593850" y="5035550"/>
          <p14:tracePt t="19463" x="1593850" y="5003800"/>
          <p14:tracePt t="19479" x="1593850" y="4991100"/>
          <p14:tracePt t="19496" x="1593850" y="4984750"/>
          <p14:tracePt t="19580" x="1587500" y="4984750"/>
          <p14:tracePt t="19612" x="1581150" y="4984750"/>
          <p14:tracePt t="19626" x="1574800" y="4984750"/>
          <p14:tracePt t="19644" x="1568450" y="4984750"/>
          <p14:tracePt t="19658" x="1549400" y="4984750"/>
          <p14:tracePt t="19669" x="1530350" y="4984750"/>
          <p14:tracePt t="19679" x="1511300" y="4984750"/>
          <p14:tracePt t="19696" x="1460500" y="4984750"/>
          <p14:tracePt t="19699" x="1416050" y="4984750"/>
          <p14:tracePt t="19712" x="1390650" y="4984750"/>
          <p14:tracePt t="19729" x="1346200" y="4984750"/>
          <p14:tracePt t="19732" x="1327150" y="4984750"/>
          <p14:tracePt t="19746" x="1314450" y="4984750"/>
          <p14:tracePt t="19979" x="1301750" y="4984750"/>
          <p14:tracePt t="19997" x="1282700" y="4997450"/>
          <p14:tracePt t="20013" x="1231900" y="5016500"/>
          <p14:tracePt t="20029" x="1130300" y="5048250"/>
          <p14:tracePt t="20045" x="996950" y="5080000"/>
          <p14:tracePt t="20062" x="850900" y="5092700"/>
          <p14:tracePt t="20079" x="723900" y="5092700"/>
          <p14:tracePt t="20095" x="654050" y="5092700"/>
          <p14:tracePt t="20112" x="635000" y="5092700"/>
          <p14:tracePt t="20196" x="647700" y="5092700"/>
          <p14:tracePt t="20208" x="673100" y="5092700"/>
          <p14:tracePt t="20223" x="793750" y="5092700"/>
          <p14:tracePt t="20239" x="971550" y="5092700"/>
          <p14:tracePt t="20243" x="1066800" y="5092700"/>
          <p14:tracePt t="20262" x="1187450" y="5092700"/>
          <p14:tracePt t="20280" x="1212850" y="5092700"/>
          <p14:tracePt t="20285" x="1219200" y="5092700"/>
          <p14:tracePt t="20348" x="1187450" y="5092700"/>
          <p14:tracePt t="20363" x="1060450" y="5092700"/>
          <p14:tracePt t="20379" x="946150" y="5092700"/>
          <p14:tracePt t="20396" x="895350" y="5092700"/>
          <p14:tracePt t="20412" x="882650" y="5092700"/>
          <p14:tracePt t="20476" x="895350" y="5092700"/>
          <p14:tracePt t="20485" x="927100" y="5086350"/>
          <p14:tracePt t="20497" x="971550" y="5080000"/>
          <p14:tracePt t="20512" x="1111250" y="5080000"/>
          <p14:tracePt t="20515" x="1174750" y="5080000"/>
          <p14:tracePt t="20528" x="1225550" y="5080000"/>
          <p14:tracePt t="20530" x="1257300" y="5080000"/>
          <p14:tracePt t="20545" x="1282700" y="5080000"/>
          <p14:tracePt t="20660" x="1263650" y="5080000"/>
          <p14:tracePt t="20674" x="1212850" y="5080000"/>
          <p14:tracePt t="20677" x="1123950" y="5080000"/>
          <p14:tracePt t="20691" x="914400" y="5080000"/>
          <p14:tracePt t="20703" x="812800" y="5080000"/>
          <p14:tracePt t="20712" x="736600" y="5080000"/>
          <p14:tracePt t="20728" x="673100" y="5080000"/>
          <p14:tracePt t="20732" x="660400" y="5080000"/>
          <p14:tracePt t="20745" x="654050" y="5080000"/>
          <p14:tracePt t="20796" x="666750" y="5080000"/>
          <p14:tracePt t="20811" x="736600" y="5080000"/>
          <p14:tracePt t="20819" x="812800" y="5080000"/>
          <p14:tracePt t="20832" x="895350" y="5080000"/>
          <p14:tracePt t="20845" x="1117600" y="5080000"/>
          <p14:tracePt t="20862" x="1314450" y="5080000"/>
          <p14:tracePt t="20878" x="1422400" y="5080000"/>
          <p14:tracePt t="20895" x="1447800" y="5080000"/>
          <p14:tracePt t="20899" x="1454150" y="5080000"/>
          <p14:tracePt t="20963" x="1435100" y="5080000"/>
          <p14:tracePt t="20975" x="1390650" y="5080000"/>
          <p14:tracePt t="20989" x="1263650" y="5080000"/>
          <p14:tracePt t="21000" x="1187450" y="5080000"/>
          <p14:tracePt t="21002" x="1117600" y="5080000"/>
          <p14:tracePt t="21012" x="1047750" y="5080000"/>
          <p14:tracePt t="21028" x="984250" y="5080000"/>
          <p14:tracePt t="21045" x="958850" y="5080000"/>
          <p14:tracePt t="21062" x="952500" y="5080000"/>
          <p14:tracePt t="21131" x="984250" y="5080000"/>
          <p14:tracePt t="21143" x="1041400" y="5080000"/>
          <p14:tracePt t="21156" x="1187450" y="5080000"/>
          <p14:tracePt t="21171" x="1409700" y="5080000"/>
          <p14:tracePt t="21183" x="1524000" y="5080000"/>
          <p14:tracePt t="21195" x="1714500" y="5080000"/>
          <p14:tracePt t="21212" x="1790700" y="5080000"/>
          <p14:tracePt t="21229" x="1803400" y="5080000"/>
          <p14:tracePt t="21245" x="1809750" y="5080000"/>
          <p14:tracePt t="21290" x="1797050" y="5080000"/>
          <p14:tracePt t="21300" x="1746250" y="5080000"/>
          <p14:tracePt t="21311" x="1651000" y="5080000"/>
          <p14:tracePt t="21328" x="1377950" y="5080000"/>
          <p14:tracePt t="21332" x="1181100" y="5080000"/>
          <p14:tracePt t="21345" x="965200" y="5080000"/>
          <p14:tracePt t="21347" x="768350" y="5080000"/>
          <p14:tracePt t="21362" x="533400" y="5080000"/>
          <p14:tracePt t="21378" x="457200" y="5080000"/>
          <p14:tracePt t="21395" x="444500" y="5080000"/>
          <p14:tracePt t="21411" x="438150" y="5080000"/>
          <p14:tracePt t="21484" x="457200" y="5073650"/>
          <p14:tracePt t="21497" x="488950" y="5073650"/>
          <p14:tracePt t="21512" x="666750" y="5073650"/>
          <p14:tracePt t="21529" x="965200" y="5073650"/>
          <p14:tracePt t="21534" x="1117600" y="5073650"/>
          <p14:tracePt t="21538" x="1270000" y="5073650"/>
          <p14:tracePt t="21553" x="1377950" y="5073650"/>
          <p14:tracePt t="21563" x="1492250" y="5073650"/>
          <p14:tracePt t="21578" x="1517650" y="5073650"/>
          <p14:tracePt t="21595" x="1524000" y="5073650"/>
          <p14:tracePt t="21723" x="1511300" y="5073650"/>
          <p14:tracePt t="21737" x="1466850" y="5073650"/>
          <p14:tracePt t="21752" x="1320800" y="5073650"/>
          <p14:tracePt t="21770" x="1016000" y="5073650"/>
          <p14:tracePt t="21784" x="901700" y="5073650"/>
          <p14:tracePt t="21795" x="711200" y="5073650"/>
          <p14:tracePt t="21811" x="603250" y="5073650"/>
          <p14:tracePt t="21828" x="571500" y="5073650"/>
          <p14:tracePt t="21845" x="558800" y="5073650"/>
          <p14:tracePt t="22172" x="565150" y="5073650"/>
          <p14:tracePt t="22187" x="628650" y="5067300"/>
          <p14:tracePt t="22200" x="723900" y="5067300"/>
          <p14:tracePt t="22212" x="1028700" y="5067300"/>
          <p14:tracePt t="22228" x="1587500" y="5067300"/>
          <p14:tracePt t="22245" x="2190750" y="5067300"/>
          <p14:tracePt t="22261" x="2622550" y="5067300"/>
          <p14:tracePt t="22278" x="2762250" y="5067300"/>
          <p14:tracePt t="22282" x="2781300" y="5067300"/>
          <p14:tracePt t="22295" x="2794000" y="5067300"/>
          <p14:tracePt t="22313" x="2800350" y="5067300"/>
          <p14:tracePt t="22533" x="2794000" y="5067300"/>
          <p14:tracePt t="22548" x="2698750" y="5067300"/>
          <p14:tracePt t="22562" x="2501900" y="5067300"/>
          <p14:tracePt t="22578" x="2159000" y="5067300"/>
          <p14:tracePt t="22595" x="1790700" y="5067300"/>
          <p14:tracePt t="22611" x="1555750" y="5067300"/>
          <p14:tracePt t="22628" x="1460500" y="5067300"/>
          <p14:tracePt t="22645" x="1447800" y="5067300"/>
          <p14:tracePt t="22661" x="1441450" y="5067300"/>
          <p14:tracePt t="22731" x="1460500" y="5067300"/>
          <p14:tracePt t="22746" x="1587500" y="5067300"/>
          <p14:tracePt t="22762" x="1841500" y="5067300"/>
          <p14:tracePt t="22778" x="2273300" y="5067300"/>
          <p14:tracePt t="22794" x="2686050" y="5067300"/>
          <p14:tracePt t="22812" x="2895600" y="5067300"/>
          <p14:tracePt t="22828" x="2978150" y="5067300"/>
          <p14:tracePt t="22844" x="3009900" y="5067300"/>
          <p14:tracePt t="22861" x="3016250" y="5067300"/>
          <p14:tracePt t="23099" x="2984500" y="5067300"/>
          <p14:tracePt t="23111" x="2927350" y="5067300"/>
          <p14:tracePt t="23128" x="2736850" y="5067300"/>
          <p14:tracePt t="23145" x="2457450" y="5067300"/>
          <p14:tracePt t="23148" x="2266950" y="5067300"/>
          <p14:tracePt t="23162" x="1898650" y="5067300"/>
          <p14:tracePt t="23178" x="1593850" y="5067300"/>
          <p14:tracePt t="23194" x="1422400" y="5067300"/>
          <p14:tracePt t="23211" x="1308100" y="5067300"/>
          <p14:tracePt t="23228" x="1231900" y="5067300"/>
          <p14:tracePt t="23245" x="1174750" y="5067300"/>
          <p14:tracePt t="23261" x="1143000" y="5067300"/>
          <p14:tracePt t="23278" x="1130300" y="5067300"/>
          <p14:tracePt t="23295" x="1123950" y="5067300"/>
          <p14:tracePt t="23380" x="1143000" y="5067300"/>
          <p14:tracePt t="23391" x="1174750" y="5067300"/>
          <p14:tracePt t="23405" x="1308100" y="5067300"/>
          <p14:tracePt t="23421" x="1485900" y="5067300"/>
          <p14:tracePt t="23433" x="1574800" y="5067300"/>
          <p14:tracePt t="23444" x="1651000" y="5067300"/>
          <p14:tracePt t="23461" x="1676400" y="5067300"/>
          <p14:tracePt t="23477" x="1682750" y="5067300"/>
          <p14:tracePt t="23523" x="1670050" y="5067300"/>
          <p14:tracePt t="23532" x="1631950" y="5067300"/>
          <p14:tracePt t="23544" x="1568450" y="5067300"/>
          <p14:tracePt t="23561" x="1403350" y="5067300"/>
          <p14:tracePt t="23563" x="1308100" y="5067300"/>
          <p14:tracePt t="23577" x="1098550" y="5067300"/>
          <p14:tracePt t="23594" x="908050" y="5067300"/>
          <p14:tracePt t="23611" x="812800" y="5067300"/>
          <p14:tracePt t="23627" x="793750" y="5067300"/>
          <p14:tracePt t="23715" x="800100" y="5067300"/>
          <p14:tracePt t="23730" x="876300" y="5073650"/>
          <p14:tracePt t="23744" x="920750" y="5073650"/>
          <p14:tracePt t="23748" x="984250" y="5073650"/>
          <p14:tracePt t="23765" x="1162050" y="5073650"/>
          <p14:tracePt t="23782" x="1371600" y="5073650"/>
          <p14:tracePt t="23786" x="1485900" y="5073650"/>
          <p14:tracePt t="23797" x="1593850" y="5073650"/>
          <p14:tracePt t="23812" x="1758950" y="5073650"/>
          <p14:tracePt t="23827" x="1854200" y="5073650"/>
          <p14:tracePt t="23844" x="1879600" y="5073650"/>
          <p14:tracePt t="23931" x="1860550" y="5073650"/>
          <p14:tracePt t="23939" x="1797050" y="5073650"/>
          <p14:tracePt t="23946" x="1714500" y="5073650"/>
          <p14:tracePt t="23960" x="1600200" y="5073650"/>
          <p14:tracePt t="23977" x="1238250" y="5073650"/>
          <p14:tracePt t="23994" x="1079500" y="5073650"/>
          <p14:tracePt t="24011" x="1028700" y="5073650"/>
          <p14:tracePt t="24027" x="1016000" y="5073650"/>
          <p14:tracePt t="24100" x="1022350" y="5073650"/>
          <p14:tracePt t="24112" x="1054100" y="5073650"/>
          <p14:tracePt t="24128" x="1206500" y="5073650"/>
          <p14:tracePt t="24131" x="1320800" y="5073650"/>
          <p14:tracePt t="24144" x="1447800" y="5073650"/>
          <p14:tracePt t="24146" x="1581150" y="5073650"/>
          <p14:tracePt t="24161" x="1708150" y="5073650"/>
          <p14:tracePt t="24164" x="1816100" y="5073650"/>
          <p14:tracePt t="24178" x="1943100" y="5073650"/>
          <p14:tracePt t="24194" x="1962150" y="5073650"/>
          <p14:tracePt t="24211" x="1968500" y="5073650"/>
          <p14:tracePt t="24260" x="1943100" y="5073650"/>
          <p14:tracePt t="24272" x="1879600" y="5073650"/>
          <p14:tracePt t="24286" x="1708150" y="5073650"/>
          <p14:tracePt t="24303" x="1511300" y="5073650"/>
          <p14:tracePt t="24307" x="1428750" y="5073650"/>
          <p14:tracePt t="24323" x="1320800" y="5073650"/>
          <p14:tracePt t="24339" x="1295400" y="5073650"/>
          <p14:tracePt t="24412" x="1327150" y="5073650"/>
          <p14:tracePt t="24424" x="1384300" y="5073650"/>
          <p14:tracePt t="24439" x="1568450" y="5073650"/>
          <p14:tracePt t="24443" x="1701800" y="5073650"/>
          <p14:tracePt t="24456" x="1854200" y="5073650"/>
          <p14:tracePt t="24460" x="2025650" y="5073650"/>
          <p14:tracePt t="24475" x="2374900" y="5073650"/>
          <p14:tracePt t="24484" x="2501900" y="5073650"/>
          <p14:tracePt t="24494" x="2597150" y="5073650"/>
          <p14:tracePt t="24510" x="2724150" y="5073650"/>
          <p14:tracePt t="24527" x="2800350" y="5073650"/>
          <p14:tracePt t="24544" x="2857500" y="5073650"/>
          <p14:tracePt t="24560" x="2914650" y="5073650"/>
          <p14:tracePt t="24578" x="2984500" y="5073650"/>
          <p14:tracePt t="24594" x="2997200" y="5073650"/>
          <p14:tracePt t="24636" x="3003550" y="5080000"/>
          <p14:tracePt t="24651" x="2990850" y="5080000"/>
          <p14:tracePt t="24660" x="2946400" y="5086350"/>
          <p14:tracePt t="24677" x="2813050" y="5092700"/>
          <p14:tracePt t="24694" x="2603500" y="5092700"/>
          <p14:tracePt t="24711" x="2317750" y="5092700"/>
          <p14:tracePt t="24727" x="1974850" y="5092700"/>
          <p14:tracePt t="24731" x="1822450" y="5092700"/>
          <p14:tracePt t="24744" x="1714500" y="5092700"/>
          <p14:tracePt t="24746" x="1631950" y="5092700"/>
          <p14:tracePt t="24760" x="1587500" y="5092700"/>
          <p14:tracePt t="24763" x="1568450" y="5092700"/>
          <p14:tracePt t="24779" x="1562100" y="5092700"/>
          <p14:tracePt t="24844" x="1581150" y="5092700"/>
          <p14:tracePt t="24857" x="1612900" y="5092700"/>
          <p14:tracePt t="24871" x="1720850" y="5080000"/>
          <p14:tracePt t="24890" x="1974850" y="5080000"/>
          <p14:tracePt t="24901" x="2082800" y="5080000"/>
          <p14:tracePt t="24910" x="2197100" y="5080000"/>
          <p14:tracePt t="24927" x="2393950" y="5080000"/>
          <p14:tracePt t="24943" x="2514600" y="5080000"/>
          <p14:tracePt t="24960" x="2533650" y="5080000"/>
          <p14:tracePt t="24977" x="2540000" y="5080000"/>
          <p14:tracePt t="25012" x="2520950" y="5080000"/>
          <p14:tracePt t="25024" x="2476500" y="5080000"/>
          <p14:tracePt t="25038" x="2266950" y="5080000"/>
          <p14:tracePt t="25050" x="1854200" y="5080000"/>
          <p14:tracePt t="25060" x="1593850" y="5080000"/>
          <p14:tracePt t="25077" x="1162050" y="5080000"/>
          <p14:tracePt t="25094" x="914400" y="5080000"/>
          <p14:tracePt t="25110" x="825500" y="5080000"/>
          <p14:tracePt t="25127" x="812800" y="5080000"/>
          <p14:tracePt t="25204" x="819150" y="5080000"/>
          <p14:tracePt t="25220" x="901700" y="5080000"/>
          <p14:tracePt t="25238" x="1054100" y="5080000"/>
          <p14:tracePt t="25250" x="1263650" y="5080000"/>
          <p14:tracePt t="25260" x="1365250" y="5080000"/>
          <p14:tracePt t="25277" x="1549400" y="5080000"/>
          <p14:tracePt t="25293" x="1631950" y="5080000"/>
          <p14:tracePt t="25310" x="1651000" y="5080000"/>
          <p14:tracePt t="25370" x="1606550" y="5080000"/>
          <p14:tracePt t="25381" x="1543050" y="5080000"/>
          <p14:tracePt t="25394" x="1365250" y="5080000"/>
          <p14:tracePt t="25410" x="1174750" y="5080000"/>
          <p14:tracePt t="25427" x="1092200" y="5080000"/>
          <p14:tracePt t="25443" x="1066800" y="5080000"/>
          <p14:tracePt t="25500" x="1085850" y="5080000"/>
          <p14:tracePt t="25513" x="1143000" y="5080000"/>
          <p14:tracePt t="25527" x="1308100" y="5080000"/>
          <p14:tracePt t="25543" x="1612900" y="5080000"/>
          <p14:tracePt t="25546" x="1828800" y="5080000"/>
          <p14:tracePt t="25560" x="2063750" y="5080000"/>
          <p14:tracePt t="25563" x="2279650" y="5080000"/>
          <p14:tracePt t="25578" x="2692400" y="5080000"/>
          <p14:tracePt t="25594" x="2927350" y="5080000"/>
          <p14:tracePt t="25610" x="3054350" y="5080000"/>
          <p14:tracePt t="25627" x="3092450" y="5080000"/>
          <p14:tracePt t="25644" x="3098800" y="5080000"/>
          <p14:tracePt t="25716" x="3105150" y="5080000"/>
          <p14:tracePt t="25932" x="3092450" y="5080000"/>
          <p14:tracePt t="25947" x="2990850" y="5080000"/>
          <p14:tracePt t="25960" x="2908300" y="5080000"/>
          <p14:tracePt t="25962" x="2787650" y="5080000"/>
          <p14:tracePt t="25977" x="2660650" y="5080000"/>
          <p14:tracePt t="25979" x="2489200" y="5080000"/>
          <p14:tracePt t="25994" x="1968500" y="5080000"/>
          <p14:tracePt t="26010" x="1517650" y="5080000"/>
          <p14:tracePt t="26027" x="1257300" y="5080000"/>
          <p14:tracePt t="26043" x="1174750" y="5080000"/>
          <p14:tracePt t="26060" x="1155700" y="5080000"/>
          <p14:tracePt t="26204" x="1162050" y="5080000"/>
          <p14:tracePt t="26218" x="1250950" y="5099050"/>
          <p14:tracePt t="26232" x="1314450" y="5111750"/>
          <p14:tracePt t="26243" x="1562100" y="5137150"/>
          <p14:tracePt t="26260" x="2019300" y="5149850"/>
          <p14:tracePt t="26276" x="2667000" y="5149850"/>
          <p14:tracePt t="26293" x="3244850" y="5149850"/>
          <p14:tracePt t="26310" x="3511550" y="5149850"/>
          <p14:tracePt t="26327" x="3575050" y="5149850"/>
          <p14:tracePt t="26343" x="3581400" y="5149850"/>
          <p14:tracePt t="27523" x="0" y="0"/>
        </p14:tracePtLst>
        <p14:tracePtLst>
          <p14:tracePt t="28861" x="1739900" y="5168900"/>
          <p14:tracePt t="28876" x="1727200" y="5200650"/>
          <p14:tracePt t="28892" x="1714500" y="5232400"/>
          <p14:tracePt t="28909" x="1708150" y="5264150"/>
          <p14:tracePt t="28925" x="1708150" y="5289550"/>
          <p14:tracePt t="28942" x="1708150" y="5321300"/>
          <p14:tracePt t="28959" x="1727200" y="5346700"/>
          <p14:tracePt t="28975" x="1765300" y="5372100"/>
          <p14:tracePt t="28992" x="1835150" y="5391150"/>
          <p14:tracePt t="29009" x="1898650" y="5391150"/>
          <p14:tracePt t="29012" x="1943100" y="5391150"/>
          <p14:tracePt t="29026" x="2025650" y="5391150"/>
          <p14:tracePt t="29042" x="2114550" y="5384800"/>
          <p14:tracePt t="29059" x="2159000" y="5372100"/>
          <p14:tracePt t="29075" x="2165350" y="5359400"/>
          <p14:tracePt t="29092" x="2165350" y="5353050"/>
          <p14:tracePt t="29109" x="2165350" y="5321300"/>
          <p14:tracePt t="29125" x="2146300" y="5308600"/>
          <p14:tracePt t="29142" x="2114550" y="5289550"/>
          <p14:tracePt t="29159" x="2108200" y="5289550"/>
          <p14:tracePt t="29176" x="2101850" y="5289550"/>
          <p14:tracePt t="29306" x="0" y="0"/>
        </p14:tracePtLst>
        <p14:tracePtLst>
          <p14:tracePt t="29956" x="3460750" y="5289550"/>
          <p14:tracePt t="30006" x="3454400" y="5289550"/>
          <p14:tracePt t="30020" x="3441700" y="5295900"/>
          <p14:tracePt t="30035" x="3441700" y="5321300"/>
          <p14:tracePt t="30046" x="3441700" y="5327650"/>
          <p14:tracePt t="30059" x="3441700" y="5359400"/>
          <p14:tracePt t="30075" x="3448050" y="5384800"/>
          <p14:tracePt t="30092" x="3467100" y="5416550"/>
          <p14:tracePt t="30109" x="3498850" y="5441950"/>
          <p14:tracePt t="30125" x="3524250" y="5454650"/>
          <p14:tracePt t="30142" x="3543300" y="5467350"/>
          <p14:tracePt t="30175" x="3549650" y="5467350"/>
          <p14:tracePt t="30192" x="3549650" y="5448300"/>
          <p14:tracePt t="30209" x="3549650" y="5422900"/>
          <p14:tracePt t="30212" x="3549650" y="5410200"/>
          <p14:tracePt t="30226" x="3549650" y="5378450"/>
          <p14:tracePt t="30242" x="3543300" y="5365750"/>
          <p14:tracePt t="30258" x="3530600" y="5353050"/>
          <p14:tracePt t="30483" x="3530600" y="5359400"/>
          <p14:tracePt t="30682" x="3530600" y="5365750"/>
          <p14:tracePt t="30698" x="3530600" y="5372100"/>
          <p14:tracePt t="30706" x="3530600" y="5378450"/>
          <p14:tracePt t="31211" x="0" y="0"/>
        </p14:tracePtLst>
        <p14:tracePtLst>
          <p14:tracePt t="32196" x="6502400" y="1371600"/>
          <p14:tracePt t="32292" x="6496050" y="1384300"/>
          <p14:tracePt t="32304" x="6496050" y="1397000"/>
          <p14:tracePt t="32315" x="6502400" y="1479550"/>
          <p14:tracePt t="32324" x="6508750" y="1524000"/>
          <p14:tracePt t="32341" x="6534150" y="1606550"/>
          <p14:tracePt t="32358" x="6546850" y="1663700"/>
          <p14:tracePt t="32375" x="6546850" y="1695450"/>
          <p14:tracePt t="32392" x="6559550" y="1727200"/>
          <p14:tracePt t="32394" x="6559550" y="1733550"/>
          <p14:tracePt t="32419" x="6559550" y="1746250"/>
          <p14:tracePt t="32491" x="6559550" y="1739900"/>
          <p14:tracePt t="32501" x="6559550" y="1714500"/>
          <p14:tracePt t="32512" x="6559550" y="1689100"/>
          <p14:tracePt t="32525" x="6565900" y="1612900"/>
          <p14:tracePt t="32541" x="6572250" y="1574800"/>
          <p14:tracePt t="32558" x="6578600" y="1543050"/>
          <p14:tracePt t="32562" x="6578600" y="1536700"/>
          <p14:tracePt t="32574" x="6578600" y="1530350"/>
          <p14:tracePt t="32591" x="6578600" y="1524000"/>
          <p14:tracePt t="32636" x="6578600" y="1536700"/>
          <p14:tracePt t="32646" x="6578600" y="1574800"/>
          <p14:tracePt t="32658" x="6559550" y="1676400"/>
          <p14:tracePt t="32674" x="6534150" y="1778000"/>
          <p14:tracePt t="32691" x="6527800" y="1816100"/>
          <p14:tracePt t="32708" x="6521450" y="1841500"/>
          <p14:tracePt t="32787" x="6521450" y="1835150"/>
          <p14:tracePt t="32799" x="6521450" y="1790700"/>
          <p14:tracePt t="32811" x="6527800" y="1708150"/>
          <p14:tracePt t="32824" x="6527800" y="1651000"/>
          <p14:tracePt t="32841" x="6527800" y="1555750"/>
          <p14:tracePt t="32857" x="6527800" y="1466850"/>
          <p14:tracePt t="32874" x="6527800" y="1447800"/>
          <p14:tracePt t="32891" x="6527800" y="1435100"/>
          <p14:tracePt t="33012" x="6527800" y="1447800"/>
          <p14:tracePt t="33021" x="6527800" y="1466850"/>
          <p14:tracePt t="33031" x="6527800" y="1498600"/>
          <p14:tracePt t="33042" x="6527800" y="1574800"/>
          <p14:tracePt t="33058" x="6527800" y="1631950"/>
          <p14:tracePt t="33074" x="6527800" y="1663700"/>
          <p14:tracePt t="33180" x="6534150" y="1631950"/>
          <p14:tracePt t="33189" x="6534150" y="1612900"/>
          <p14:tracePt t="33202" x="6553200" y="1543050"/>
          <p14:tracePt t="33213" x="6559550" y="1511300"/>
          <p14:tracePt t="33225" x="6559550" y="1473200"/>
          <p14:tracePt t="33241" x="6559550" y="1447800"/>
          <p14:tracePt t="33257" x="6559550" y="1416050"/>
          <p14:tracePt t="33274" x="6559550" y="1409700"/>
          <p14:tracePt t="33578" x="0" y="0"/>
        </p14:tracePtLst>
        <p14:tracePtLst>
          <p14:tracePt t="33947" x="6584950" y="1676400"/>
          <p14:tracePt t="34099" x="6584950" y="1682750"/>
          <p14:tracePt t="34109" x="6584950" y="1695450"/>
          <p14:tracePt t="34124" x="6584950" y="1714500"/>
          <p14:tracePt t="34141" x="6584950" y="1733550"/>
          <p14:tracePt t="34157" x="6584950" y="1739900"/>
          <p14:tracePt t="34174" x="6584950" y="1746250"/>
          <p14:tracePt t="34276" x="6584950" y="1733550"/>
          <p14:tracePt t="34287" x="6584950" y="1708150"/>
          <p14:tracePt t="34302" x="6584950" y="1651000"/>
          <p14:tracePt t="34316" x="6565900" y="1574800"/>
          <p14:tracePt t="34326" x="6559550" y="1549400"/>
          <p14:tracePt t="34341" x="6553200" y="1517650"/>
          <p14:tracePt t="34357" x="6540500" y="1485900"/>
          <p14:tracePt t="34374" x="6534150" y="1485900"/>
          <p14:tracePt t="34391" x="6527800" y="1473200"/>
          <p14:tracePt t="34407" x="6527800" y="1466850"/>
          <p14:tracePt t="34424" x="6527800" y="1460500"/>
          <p14:tracePt t="34441" x="6521450" y="1447800"/>
          <p14:tracePt t="34457" x="6515100" y="1428750"/>
          <p14:tracePt t="34475" x="6515100" y="1422400"/>
          <p14:tracePt t="34627" x="6515100" y="1441450"/>
          <p14:tracePt t="34636" x="6515100" y="1473200"/>
          <p14:tracePt t="34646" x="6515100" y="1498600"/>
          <p14:tracePt t="34659" x="6515100" y="1549400"/>
          <p14:tracePt t="34674" x="6515100" y="1593850"/>
          <p14:tracePt t="34690" x="6515100" y="1612900"/>
          <p14:tracePt t="34707" x="6515100" y="1625600"/>
          <p14:tracePt t="34724" x="6515100" y="1651000"/>
          <p14:tracePt t="34741" x="6515100" y="1676400"/>
          <p14:tracePt t="34757" x="6515100" y="1708150"/>
          <p14:tracePt t="34774" x="6515100" y="1752600"/>
          <p14:tracePt t="34790" x="6515100" y="1784350"/>
          <p14:tracePt t="34807" x="6515100" y="1809750"/>
          <p14:tracePt t="34824" x="6515100" y="1822450"/>
          <p14:tracePt t="34827" x="6515100" y="1828800"/>
          <p14:tracePt t="35196" x="6508750" y="1816100"/>
          <p14:tracePt t="35210" x="6502400" y="1790700"/>
          <p14:tracePt t="35223" x="6496050" y="1758950"/>
          <p14:tracePt t="35224" x="0" y="0"/>
        </p14:tracePtLst>
        <p14:tracePtLst>
          <p14:tracePt t="35709" x="6381750" y="1333500"/>
          <p14:tracePt t="35764" x="6381750" y="1339850"/>
          <p14:tracePt t="35778" x="6381750" y="1403350"/>
          <p14:tracePt t="35790" x="6381750" y="1447800"/>
          <p14:tracePt t="35811" x="6381750" y="1581150"/>
          <p14:tracePt t="35823" x="6381750" y="1600200"/>
          <p14:tracePt t="35840" x="6381750" y="1644650"/>
          <p14:tracePt t="35842" x="6381750" y="1651000"/>
          <p14:tracePt t="35856" x="6381750" y="1657350"/>
          <p14:tracePt t="35873" x="6381750" y="1676400"/>
          <p14:tracePt t="36035" x="6381750" y="1682750"/>
          <p14:tracePt t="36060" x="6388100" y="1682750"/>
          <p14:tracePt t="36071" x="6388100" y="1676400"/>
          <p14:tracePt t="36080" x="6388100" y="1663700"/>
          <p14:tracePt t="36090" x="6400800" y="1612900"/>
          <p14:tracePt t="36107" x="6407150" y="1549400"/>
          <p14:tracePt t="36123" x="6413500" y="1447800"/>
          <p14:tracePt t="36140" x="6413500" y="1371600"/>
          <p14:tracePt t="36157" x="6413500" y="1295400"/>
          <p14:tracePt t="36173" x="6419850" y="1250950"/>
          <p14:tracePt t="36190" x="6419850" y="1244600"/>
          <p14:tracePt t="36299" x="6419850" y="1250950"/>
          <p14:tracePt t="36312" x="6419850" y="1282700"/>
          <p14:tracePt t="36324" x="6419850" y="1365250"/>
          <p14:tracePt t="36340" x="6419850" y="1454150"/>
          <p14:tracePt t="36357" x="6419850" y="1498600"/>
          <p14:tracePt t="36373" x="6419850" y="1524000"/>
          <p14:tracePt t="36390" x="6419850" y="1530350"/>
          <p14:tracePt t="36467" x="6426200" y="1524000"/>
          <p14:tracePt t="36479" x="6426200" y="1511300"/>
          <p14:tracePt t="36492" x="6426200" y="1479550"/>
          <p14:tracePt t="36507" x="6426200" y="1454150"/>
          <p14:tracePt t="36523" x="6426200" y="1435100"/>
          <p14:tracePt t="36540" x="6426200" y="1422400"/>
          <p14:tracePt t="36627" x="6426200" y="1441450"/>
          <p14:tracePt t="36639" x="6426200" y="1460500"/>
          <p14:tracePt t="36651" x="6426200" y="1511300"/>
          <p14:tracePt t="36662" x="6426200" y="1524000"/>
          <p14:tracePt t="36674" x="6426200" y="1549400"/>
          <p14:tracePt t="36786" x="0" y="0"/>
        </p14:tracePtLst>
        <p14:tracePtLst>
          <p14:tracePt t="37140" x="6445250" y="1689100"/>
          <p14:tracePt t="37211" x="6445250" y="1695450"/>
          <p14:tracePt t="37227" x="6445250" y="1708150"/>
          <p14:tracePt t="37242" x="6445250" y="1714500"/>
          <p14:tracePt t="37244" x="6445250" y="1739900"/>
          <p14:tracePt t="37259" x="6445250" y="1784350"/>
          <p14:tracePt t="37277" x="6445250" y="1847850"/>
          <p14:tracePt t="37293" x="6445250" y="1905000"/>
          <p14:tracePt t="37306" x="6445250" y="1924050"/>
          <p14:tracePt t="37323" x="6457950" y="1949450"/>
          <p14:tracePt t="37411" x="6464300" y="1936750"/>
          <p14:tracePt t="37424" x="6470650" y="1930400"/>
          <p14:tracePt t="37440" x="6470650" y="1924050"/>
          <p14:tracePt t="37456" x="6477000" y="1911350"/>
          <p14:tracePt t="37473" x="6477000" y="1905000"/>
          <p14:tracePt t="37525" x="6477000" y="1898650"/>
          <p14:tracePt t="37538" x="6477000" y="1892300"/>
          <p14:tracePt t="37564" x="6477000" y="1885950"/>
          <p14:tracePt t="37579" x="6477000" y="1879600"/>
          <p14:tracePt t="37770" x="0" y="0"/>
        </p14:tracePtLst>
        <p14:tracePtLst>
          <p14:tracePt t="40955" x="6502400" y="1320800"/>
          <p14:tracePt t="40971" x="6496050" y="1320800"/>
          <p14:tracePt t="40988" x="6483350" y="1333500"/>
          <p14:tracePt t="41005" x="6477000" y="1377950"/>
          <p14:tracePt t="41021" x="6464300" y="1454150"/>
          <p14:tracePt t="41038" x="6451600" y="1543050"/>
          <p14:tracePt t="41055" x="6451600" y="1600200"/>
          <p14:tracePt t="41059" x="6451600" y="1625600"/>
          <p14:tracePt t="41072" x="6451600" y="1638300"/>
          <p14:tracePt t="41122" x="6451600" y="1619250"/>
          <p14:tracePt t="41131" x="6464300" y="1568450"/>
          <p14:tracePt t="41139" x="6470650" y="1517650"/>
          <p14:tracePt t="41155" x="6483350" y="1428750"/>
          <p14:tracePt t="41171" x="6489700" y="1377950"/>
          <p14:tracePt t="41188" x="6489700" y="1346200"/>
          <p14:tracePt t="41205" x="6489700" y="1339850"/>
          <p14:tracePt t="41275" x="6489700" y="1365250"/>
          <p14:tracePt t="41284" x="6489700" y="1397000"/>
          <p14:tracePt t="41294" x="6489700" y="1409700"/>
          <p14:tracePt t="41305" x="6489700" y="1428750"/>
          <p14:tracePt t="41309" x="6489700" y="1441450"/>
          <p14:tracePt t="41321" x="6489700" y="1466850"/>
          <p14:tracePt t="41404" x="6489700" y="1460500"/>
          <p14:tracePt t="41413" x="6489700" y="1447800"/>
          <p14:tracePt t="41423" x="6489700" y="1441450"/>
          <p14:tracePt t="41438" x="6489700" y="1422400"/>
          <p14:tracePt t="41455" x="6489700" y="1416050"/>
          <p14:tracePt t="41531" x="6489700" y="1409700"/>
          <p14:tracePt t="41547" x="6489700" y="1416050"/>
          <p14:tracePt t="41558" x="6489700" y="1441450"/>
          <p14:tracePt t="41572" x="6489700" y="1466850"/>
          <p14:tracePt t="41588" x="6489700" y="1498600"/>
          <p14:tracePt t="41605" x="6489700" y="1511300"/>
          <p14:tracePt t="41691" x="6489700" y="1517650"/>
          <p14:tracePt t="41722" x="0" y="0"/>
        </p14:tracePtLst>
        <p14:tracePtLst>
          <p14:tracePt t="42156" x="6527800" y="1689100"/>
          <p14:tracePt t="42244" x="6534150" y="1708150"/>
          <p14:tracePt t="42256" x="6534150" y="1720850"/>
          <p14:tracePt t="42272" x="6546850" y="1797050"/>
          <p14:tracePt t="42288" x="6559550" y="1860550"/>
          <p14:tracePt t="42292" x="6565900" y="1879600"/>
          <p14:tracePt t="42310" x="6572250" y="1917700"/>
          <p14:tracePt t="42317" x="6572250" y="1924050"/>
          <p14:tracePt t="42333" x="6584950" y="1949450"/>
          <p14:tracePt t="42404" x="6591300" y="1949450"/>
          <p14:tracePt t="42415" x="6591300" y="1943100"/>
          <p14:tracePt t="42428" x="6604000" y="1905000"/>
          <p14:tracePt t="42440" x="6604000" y="1885950"/>
          <p14:tracePt t="42455" x="6604000" y="1854200"/>
          <p14:tracePt t="42460" x="6604000" y="1847850"/>
          <p14:tracePt t="42472" x="6610350" y="1835150"/>
          <p14:tracePt t="42488" x="6610350" y="1822450"/>
          <p14:tracePt t="42676" x="6616700" y="1822450"/>
          <p14:tracePt t="42692" x="6616700" y="1816100"/>
          <p14:tracePt t="42702" x="6616700" y="1803400"/>
          <p14:tracePt t="42715" x="6616700" y="1797050"/>
          <p14:tracePt t="42726" x="6616700" y="1784350"/>
          <p14:tracePt t="42739" x="6616700" y="1778000"/>
          <p14:tracePt t="42756" x="6623050" y="1771650"/>
          <p14:tracePt t="42771" x="6629400" y="1771650"/>
          <p14:tracePt t="42788" x="6629400" y="1765300"/>
          <p14:tracePt t="42804" x="6635750" y="1758950"/>
          <p14:tracePt t="42826" x="6635750" y="1752600"/>
          <p14:tracePt t="42940" x="6642100" y="1752600"/>
          <p14:tracePt t="42950" x="6648450" y="1758950"/>
          <p14:tracePt t="42962" x="6648450" y="1771650"/>
          <p14:tracePt t="43059" x="6654800" y="1778000"/>
          <p14:tracePt t="43323" x="0" y="0"/>
        </p14:tracePtLst>
        <p14:tracePtLst>
          <p14:tracePt t="44381" x="9601200" y="1568450"/>
          <p14:tracePt t="44484" x="9620250" y="1568450"/>
          <p14:tracePt t="44493" x="9658350" y="1568450"/>
          <p14:tracePt t="44504" x="9721850" y="1568450"/>
          <p14:tracePt t="44520" x="9906000" y="1568450"/>
          <p14:tracePt t="44524" x="10020300" y="1568450"/>
          <p14:tracePt t="44538" x="10229850" y="1568450"/>
          <p14:tracePt t="44554" x="10394950" y="1568450"/>
          <p14:tracePt t="44571" x="10496550" y="1568450"/>
          <p14:tracePt t="44587" x="10528300" y="1568450"/>
          <p14:tracePt t="44604" x="10534650" y="1568450"/>
          <p14:tracePt t="44621" x="10541000" y="1568450"/>
          <p14:tracePt t="44637" x="10547350" y="1568450"/>
          <p14:tracePt t="44654" x="10566400" y="1568450"/>
          <p14:tracePt t="44670" x="10572750" y="1568450"/>
          <p14:tracePt t="44770" x="0" y="0"/>
        </p14:tracePtLst>
        <p14:tracePtLst>
          <p14:tracePt t="45204" x="9734550" y="1949450"/>
          <p14:tracePt t="45274" x="9747250" y="1949450"/>
          <p14:tracePt t="45283" x="9791700" y="1949450"/>
          <p14:tracePt t="45291" x="9861550" y="1949450"/>
          <p14:tracePt t="45303" x="9969500" y="1949450"/>
          <p14:tracePt t="45320" x="10210800" y="1949450"/>
          <p14:tracePt t="45324" x="10363200" y="1949450"/>
          <p14:tracePt t="45336" x="10496550" y="1949450"/>
          <p14:tracePt t="45354" x="10782300" y="1949450"/>
          <p14:tracePt t="45370" x="10877550" y="1949450"/>
          <p14:tracePt t="45387" x="10902950" y="1949450"/>
          <p14:tracePt t="45403" x="10909300" y="1949450"/>
          <p14:tracePt t="45603" x="0" y="0"/>
        </p14:tracePtLst>
        <p14:tracePtLst>
          <p14:tracePt t="46075" x="9817100" y="1638300"/>
          <p14:tracePt t="46179" x="9823450" y="1638300"/>
          <p14:tracePt t="46190" x="9842500" y="1638300"/>
          <p14:tracePt t="46203" x="9931400" y="1638300"/>
          <p14:tracePt t="46220" x="10058400" y="1638300"/>
          <p14:tracePt t="46236" x="10236200" y="1638300"/>
          <p14:tracePt t="46253" x="10433050" y="1638300"/>
          <p14:tracePt t="46270" x="10572750" y="1638300"/>
          <p14:tracePt t="46287" x="10623550" y="1638300"/>
          <p14:tracePt t="46291" x="10629900" y="1638300"/>
          <p14:tracePt t="46303" x="10636250" y="1638300"/>
          <p14:tracePt t="46426" x="0" y="0"/>
        </p14:tracePtLst>
        <p14:tracePtLst>
          <p14:tracePt t="46748" x="10039350" y="1841500"/>
          <p14:tracePt t="46835" x="10071100" y="1841500"/>
          <p14:tracePt t="46847" x="10121900" y="1841500"/>
          <p14:tracePt t="46859" x="10287000" y="1841500"/>
          <p14:tracePt t="46870" x="10394950" y="1841500"/>
          <p14:tracePt t="46886" x="10604500" y="1841500"/>
          <p14:tracePt t="46903" x="10750550" y="1841500"/>
          <p14:tracePt t="46906" x="10788650" y="1841500"/>
          <p14:tracePt t="46919" x="10801350" y="1841500"/>
          <p14:tracePt t="46936" x="10814050" y="1841500"/>
          <p14:tracePt t="47075" x="0" y="0"/>
        </p14:tracePtLst>
        <p14:tracePtLst>
          <p14:tracePt t="50212" x="6324600" y="1308100"/>
          <p14:tracePt t="50222" x="6318250" y="1301750"/>
          <p14:tracePt t="50236" x="6318250" y="1314450"/>
          <p14:tracePt t="50252" x="6305550" y="1358900"/>
          <p14:tracePt t="50269" x="6299200" y="1409700"/>
          <p14:tracePt t="50286" x="6299200" y="1454150"/>
          <p14:tracePt t="50302" x="6305550" y="1492250"/>
          <p14:tracePt t="50318" x="6324600" y="1524000"/>
          <p14:tracePt t="50335" x="6337300" y="1536700"/>
          <p14:tracePt t="50352" x="6343650" y="1536700"/>
          <p14:tracePt t="50354" x="6350000" y="1536700"/>
          <p14:tracePt t="50368" x="6369050" y="1536700"/>
          <p14:tracePt t="50386" x="6426200" y="1517650"/>
          <p14:tracePt t="50402" x="6477000" y="1479550"/>
          <p14:tracePt t="50418" x="6502400" y="1441450"/>
          <p14:tracePt t="50435" x="6508750" y="1416050"/>
          <p14:tracePt t="50452" x="6508750" y="1384300"/>
          <p14:tracePt t="50468" x="6508750" y="1371600"/>
          <p14:tracePt t="50485" x="6508750" y="1365250"/>
          <p14:tracePt t="50650" x="0" y="0"/>
        </p14:tracePtLst>
        <p14:tracePtLst>
          <p14:tracePt t="51140" x="6432550" y="1720850"/>
          <p14:tracePt t="51211" x="6426200" y="1727200"/>
          <p14:tracePt t="51222" x="6426200" y="1733550"/>
          <p14:tracePt t="51235" x="6426200" y="1790700"/>
          <p14:tracePt t="51252" x="6432550" y="1847850"/>
          <p14:tracePt t="51268" x="6457950" y="1905000"/>
          <p14:tracePt t="51285" x="6477000" y="1930400"/>
          <p14:tracePt t="51303" x="6483350" y="1943100"/>
          <p14:tracePt t="51323" x="6489700" y="1943100"/>
          <p14:tracePt t="51339" x="6508750" y="1943100"/>
          <p14:tracePt t="51351" x="6521450" y="1936750"/>
          <p14:tracePt t="51368" x="6565900" y="1905000"/>
          <p14:tracePt t="51385" x="6616700" y="1866900"/>
          <p14:tracePt t="51387" x="6629400" y="1854200"/>
          <p14:tracePt t="51402" x="6661150" y="1841500"/>
          <p14:tracePt t="51418" x="6667500" y="1828800"/>
          <p14:tracePt t="51434" x="6667500" y="1816100"/>
          <p14:tracePt t="51915" x="0" y="0"/>
        </p14:tracePtLst>
        <p14:tracePtLst>
          <p14:tracePt t="52348" x="6407150" y="1301750"/>
          <p14:tracePt t="52379" x="6394450" y="1308100"/>
          <p14:tracePt t="52391" x="6394450" y="1314450"/>
          <p14:tracePt t="52402" x="6388100" y="1352550"/>
          <p14:tracePt t="52418" x="6388100" y="1384300"/>
          <p14:tracePt t="52434" x="6388100" y="1435100"/>
          <p14:tracePt t="52451" x="6400800" y="1492250"/>
          <p14:tracePt t="52468" x="6426200" y="1530350"/>
          <p14:tracePt t="52484" x="6457950" y="1555750"/>
          <p14:tracePt t="52501" x="6464300" y="1568450"/>
          <p14:tracePt t="52518" x="6477000" y="1568450"/>
          <p14:tracePt t="52534" x="6496050" y="1568450"/>
          <p14:tracePt t="52551" x="6508750" y="1536700"/>
          <p14:tracePt t="52568" x="6521450" y="1485900"/>
          <p14:tracePt t="52584" x="6521450" y="1435100"/>
          <p14:tracePt t="52586" x="6521450" y="1397000"/>
          <p14:tracePt t="52601" x="6521450" y="1377950"/>
          <p14:tracePt t="52618" x="6521450" y="1339850"/>
          <p14:tracePt t="52634" x="6521450" y="1327150"/>
          <p14:tracePt t="52651" x="6521450" y="1320800"/>
          <p14:tracePt t="52667" x="6521450" y="1314450"/>
          <p14:tracePt t="52811" x="0" y="0"/>
        </p14:tracePtLst>
        <p14:tracePtLst>
          <p14:tracePt t="53316" x="6432550" y="1676400"/>
          <p14:tracePt t="53390" x="6432550" y="1689100"/>
          <p14:tracePt t="53403" x="6432550" y="1720850"/>
          <p14:tracePt t="53418" x="6438900" y="1771650"/>
          <p14:tracePt t="53434" x="6457950" y="1803400"/>
          <p14:tracePt t="53451" x="6470650" y="1835150"/>
          <p14:tracePt t="53467" x="6483350" y="1847850"/>
          <p14:tracePt t="53484" x="6489700" y="1854200"/>
          <p14:tracePt t="53501" x="6489700" y="1860550"/>
          <p14:tracePt t="53517" x="6508750" y="1860550"/>
          <p14:tracePt t="53534" x="6521450" y="1860550"/>
          <p14:tracePt t="53551" x="6546850" y="1860550"/>
          <p14:tracePt t="53567" x="6578600" y="1854200"/>
          <p14:tracePt t="53572" x="6591300" y="1841500"/>
          <p14:tracePt t="53584" x="6610350" y="1835150"/>
          <p14:tracePt t="53601" x="6642100" y="1828800"/>
          <p14:tracePt t="53618" x="6680200" y="1809750"/>
          <p14:tracePt t="53634" x="6686550" y="1797050"/>
          <p14:tracePt t="53651" x="6699250" y="1797050"/>
          <p14:tracePt t="53667" x="6705600" y="1784350"/>
          <p14:tracePt t="53691" x="6705600" y="1778000"/>
          <p14:tracePt t="53701" x="6705600" y="1771650"/>
          <p14:tracePt t="53717" x="6705600" y="1739900"/>
          <p14:tracePt t="53734" x="6705600" y="1720850"/>
          <p14:tracePt t="53751" x="6699250" y="1689100"/>
          <p14:tracePt t="53755" x="6692900" y="1682750"/>
          <p14:tracePt t="53772" x="6686550" y="1670050"/>
          <p14:tracePt t="53784" x="6680200" y="1663700"/>
          <p14:tracePt t="53867" x="6673850" y="1663700"/>
          <p14:tracePt t="53877" x="6667500" y="1663700"/>
          <p14:tracePt t="53891" x="6654800" y="1663700"/>
          <p14:tracePt t="53900" x="6648450" y="1663700"/>
          <p14:tracePt t="53917" x="6642100" y="1663700"/>
          <p14:tracePt t="53934" x="6623050" y="1663700"/>
          <p14:tracePt t="53950" x="6584950" y="1676400"/>
          <p14:tracePt t="53954" x="6565900" y="1689100"/>
          <p14:tracePt t="53967" x="6553200" y="1695450"/>
          <p14:tracePt t="53984" x="6515100" y="1714500"/>
          <p14:tracePt t="54000" x="6496050" y="1733550"/>
          <p14:tracePt t="54002" x="6489700" y="1746250"/>
          <p14:tracePt t="54017" x="6483350" y="1765300"/>
          <p14:tracePt t="54033" x="6470650" y="1790700"/>
          <p14:tracePt t="54050" x="6470650" y="1797050"/>
          <p14:tracePt t="54067" x="6464300" y="1816100"/>
          <p14:tracePt t="54084" x="6464300" y="1828800"/>
          <p14:tracePt t="54100" x="6464300" y="1854200"/>
          <p14:tracePt t="54117" x="6470650" y="1898650"/>
          <p14:tracePt t="54133" x="6489700" y="1924050"/>
          <p14:tracePt t="54150" x="6502400" y="1943100"/>
          <p14:tracePt t="54167" x="6527800" y="1955800"/>
          <p14:tracePt t="54183" x="6546850" y="1974850"/>
          <p14:tracePt t="54201" x="6572250" y="1987550"/>
          <p14:tracePt t="54203" x="6578600" y="1987550"/>
          <p14:tracePt t="54219" x="6591300" y="1987550"/>
          <p14:tracePt t="54234" x="6610350" y="1987550"/>
          <p14:tracePt t="54250" x="6654800" y="1968500"/>
          <p14:tracePt t="54267" x="6686550" y="1911350"/>
          <p14:tracePt t="54284" x="6711950" y="1854200"/>
          <p14:tracePt t="54300" x="6718300" y="1822450"/>
          <p14:tracePt t="54317" x="6718300" y="1803400"/>
          <p14:tracePt t="54334" x="6718300" y="1797050"/>
          <p14:tracePt t="54350" x="6718300" y="1790700"/>
          <p14:tracePt t="54367" x="6718300" y="1778000"/>
          <p14:tracePt t="54405" x="6711950" y="1778000"/>
          <p14:tracePt t="54413" x="6699250" y="1771650"/>
          <p14:tracePt t="54435" x="6692900" y="1771650"/>
          <p14:tracePt t="54651" x="0" y="0"/>
        </p14:tracePtLst>
        <p14:tracePtLst>
          <p14:tracePt t="55828" x="5746750" y="2317750"/>
          <p14:tracePt t="55948" x="5759450" y="2317750"/>
          <p14:tracePt t="55962" x="5810250" y="2317750"/>
          <p14:tracePt t="55971" x="5854700" y="2317750"/>
          <p14:tracePt t="55983" x="5911850" y="2317750"/>
          <p14:tracePt t="56000" x="6045200" y="2317750"/>
          <p14:tracePt t="56016" x="6223000" y="2317750"/>
          <p14:tracePt t="56033" x="6445250" y="2317750"/>
          <p14:tracePt t="56050" x="6534150" y="2317750"/>
          <p14:tracePt t="56066" x="6546850" y="2317750"/>
          <p14:tracePt t="56083" x="6553200" y="2317750"/>
          <p14:tracePt t="56211" x="6534150" y="2317750"/>
          <p14:tracePt t="56223" x="6502400" y="2317750"/>
          <p14:tracePt t="56235" x="6381750" y="2317750"/>
          <p14:tracePt t="56250" x="6267450" y="2317750"/>
          <p14:tracePt t="56266" x="6153150" y="2317750"/>
          <p14:tracePt t="56283" x="6076950" y="2317750"/>
          <p14:tracePt t="56300" x="6026150" y="2317750"/>
          <p14:tracePt t="56316" x="6007100" y="2317750"/>
          <p14:tracePt t="56333" x="5988050" y="2317750"/>
          <p14:tracePt t="56350" x="5975350" y="2317750"/>
          <p14:tracePt t="56383" x="5969000" y="2317750"/>
          <p14:tracePt t="56451" x="5962650" y="2317750"/>
          <p14:tracePt t="56612" x="5975350" y="2317750"/>
          <p14:tracePt t="56624" x="6019800" y="2317750"/>
          <p14:tracePt t="56635" x="6146800" y="2317750"/>
          <p14:tracePt t="56650" x="6305550" y="2317750"/>
          <p14:tracePt t="56666" x="6451600" y="2317750"/>
          <p14:tracePt t="56683" x="6591300" y="2317750"/>
          <p14:tracePt t="56700" x="6699250" y="2317750"/>
          <p14:tracePt t="56716" x="6775450" y="2317750"/>
          <p14:tracePt t="56733" x="6813550" y="2317750"/>
          <p14:tracePt t="56750" x="6838950" y="2317750"/>
          <p14:tracePt t="56766" x="6858000" y="2317750"/>
          <p14:tracePt t="56787" x="6864350" y="2317750"/>
          <p14:tracePt t="56801" x="6870700" y="2317750"/>
          <p14:tracePt t="56805" x="6877050" y="2317750"/>
          <p14:tracePt t="56816" x="6883400" y="2317750"/>
          <p14:tracePt t="56833" x="6889750" y="2317750"/>
          <p14:tracePt t="56982" x="6870700" y="2317750"/>
          <p14:tracePt t="56994" x="6775450" y="2317750"/>
          <p14:tracePt t="57008" x="6711950" y="2317750"/>
          <p14:tracePt t="57021" x="6565900" y="2317750"/>
          <p14:tracePt t="57033" x="6508750" y="2317750"/>
          <p14:tracePt t="57035" x="6457950" y="2317750"/>
          <p14:tracePt t="57050" x="6419850" y="2317750"/>
          <p14:tracePt t="57067" x="6413500" y="2317750"/>
          <p14:tracePt t="57181" x="6432550" y="2317750"/>
          <p14:tracePt t="57197" x="6546850" y="2317750"/>
          <p14:tracePt t="57208" x="6642100" y="2317750"/>
          <p14:tracePt t="57219" x="6864350" y="2317750"/>
          <p14:tracePt t="57232" x="6991350" y="2317750"/>
          <p14:tracePt t="57249" x="7296150" y="2317750"/>
          <p14:tracePt t="57266" x="7410450" y="2317750"/>
          <p14:tracePt t="57282" x="7461250" y="2317750"/>
          <p14:tracePt t="57299" x="7473950" y="2317750"/>
          <p14:tracePt t="57316" x="7486650" y="2317750"/>
          <p14:tracePt t="57333" x="7499350" y="2317750"/>
          <p14:tracePt t="57349" x="7524750" y="2317750"/>
          <p14:tracePt t="57366" x="7562850" y="2317750"/>
          <p14:tracePt t="57382" x="7569200" y="2317750"/>
          <p14:tracePt t="57399" x="7575550" y="2317750"/>
          <p14:tracePt t="57563" x="7588250" y="2317750"/>
          <p14:tracePt t="57576" x="7607300" y="2317750"/>
          <p14:tracePt t="57585" x="7639050" y="2317750"/>
          <p14:tracePt t="57599" x="7766050" y="2317750"/>
          <p14:tracePt t="57616" x="7931150" y="2317750"/>
          <p14:tracePt t="57632" x="8121650" y="2317750"/>
          <p14:tracePt t="57635" x="8204200" y="2317750"/>
          <p14:tracePt t="57650" x="8312150" y="2317750"/>
          <p14:tracePt t="57666" x="8337550" y="2317750"/>
          <p14:tracePt t="57682" x="8343900" y="2317750"/>
          <p14:tracePt t="58003" x="8350250" y="2311400"/>
          <p14:tracePt t="58020" x="8350250" y="2305050"/>
          <p14:tracePt t="58037" x="8350250" y="2279650"/>
          <p14:tracePt t="58050" x="8356600" y="2241550"/>
          <p14:tracePt t="58066" x="8356600" y="2216150"/>
          <p14:tracePt t="58083" x="8356600" y="2197100"/>
          <p14:tracePt t="58100" x="8356600" y="2178050"/>
          <p14:tracePt t="58133" x="8350250" y="2159000"/>
          <p14:tracePt t="58149" x="8343900" y="2159000"/>
          <p14:tracePt t="58166" x="8343900" y="2152650"/>
          <p14:tracePt t="59219" x="0" y="0"/>
        </p14:tracePtLst>
        <p14:tracePtLst>
          <p14:tracePt t="60084" x="7531100" y="2438400"/>
          <p14:tracePt t="60132" x="7524750" y="2444750"/>
          <p14:tracePt t="60147" x="7524750" y="2463800"/>
          <p14:tracePt t="60159" x="7524750" y="2470150"/>
          <p14:tracePt t="60171" x="7524750" y="2508250"/>
          <p14:tracePt t="60182" x="7531100" y="2514600"/>
          <p14:tracePt t="60198" x="7537450" y="2533650"/>
          <p14:tracePt t="60215" x="7550150" y="2546350"/>
          <p14:tracePt t="60232" x="7581900" y="2559050"/>
          <p14:tracePt t="60248" x="7600950" y="2565400"/>
          <p14:tracePt t="60250" x="7613650" y="2565400"/>
          <p14:tracePt t="60265" x="7645400" y="2578100"/>
          <p14:tracePt t="60281" x="7696200" y="2578100"/>
          <p14:tracePt t="60298" x="7721600" y="2578100"/>
          <p14:tracePt t="60315" x="7753350" y="2571750"/>
          <p14:tracePt t="60332" x="7759700" y="2546350"/>
          <p14:tracePt t="60348" x="7766050" y="2520950"/>
          <p14:tracePt t="60365" x="7772400" y="2495550"/>
          <p14:tracePt t="60382" x="7772400" y="2476500"/>
          <p14:tracePt t="60398" x="7772400" y="2457450"/>
          <p14:tracePt t="60415" x="7766050" y="2451100"/>
          <p14:tracePt t="60432" x="7759700" y="2444750"/>
          <p14:tracePt t="60458" x="7753350" y="2444750"/>
          <p14:tracePt t="60466" x="7740650" y="2444750"/>
          <p14:tracePt t="60482" x="7727950" y="2457450"/>
          <p14:tracePt t="60498" x="7715250" y="2482850"/>
          <p14:tracePt t="60515" x="7702550" y="2520950"/>
          <p14:tracePt t="60532" x="7702550" y="2533650"/>
          <p14:tracePt t="60548" x="7702550" y="2546350"/>
          <p14:tracePt t="60565" x="7702550" y="2552700"/>
          <p14:tracePt t="60627" x="7702550" y="2559050"/>
          <p14:tracePt t="60652" x="7708900" y="2546350"/>
          <p14:tracePt t="60660" x="7708900" y="2540000"/>
          <p14:tracePt t="60670" x="7708900" y="2527300"/>
          <p14:tracePt t="60682" x="7708900" y="2508250"/>
          <p14:tracePt t="60698" x="7708900" y="2489200"/>
          <p14:tracePt t="60715" x="7708900" y="2476500"/>
          <p14:tracePt t="60771" x="7702550" y="2489200"/>
          <p14:tracePt t="60779" x="7696200" y="2508250"/>
          <p14:tracePt t="60789" x="7696200" y="2527300"/>
          <p14:tracePt t="60798" x="7696200" y="2546350"/>
          <p14:tracePt t="60815" x="7696200" y="2571750"/>
          <p14:tracePt t="60832" x="7696200" y="2578100"/>
          <p14:tracePt t="60860" x="7696200" y="2584450"/>
          <p14:tracePt t="60875" x="7708900" y="2584450"/>
          <p14:tracePt t="60884" x="7715250" y="2565400"/>
          <p14:tracePt t="60898" x="7727950" y="2520950"/>
          <p14:tracePt t="60915" x="7740650" y="2495550"/>
          <p14:tracePt t="60931" x="7740650" y="2482850"/>
          <p14:tracePt t="61251" x="0" y="0"/>
        </p14:tracePtLst>
        <p14:tracePtLst>
          <p14:tracePt t="61930" x="5880100" y="2400300"/>
          <p14:tracePt t="61954" x="5867400" y="2400300"/>
          <p14:tracePt t="61971" x="5861050" y="2406650"/>
          <p14:tracePt t="61979" x="5854700" y="2419350"/>
          <p14:tracePt t="61987" x="5842000" y="2432050"/>
          <p14:tracePt t="61997" x="5835650" y="2451100"/>
          <p14:tracePt t="62014" x="5835650" y="2482850"/>
          <p14:tracePt t="62031" x="5835650" y="2501900"/>
          <p14:tracePt t="62048" x="5835650" y="2520950"/>
          <p14:tracePt t="62050" x="5835650" y="2533650"/>
          <p14:tracePt t="62064" x="5835650" y="2546350"/>
          <p14:tracePt t="62067" x="5848350" y="2559050"/>
          <p14:tracePt t="62082" x="5899150" y="2578100"/>
          <p14:tracePt t="62098" x="5988050" y="2603500"/>
          <p14:tracePt t="62114" x="6083300" y="2603500"/>
          <p14:tracePt t="62131" x="6184900" y="2590800"/>
          <p14:tracePt t="62147" x="6254750" y="2578100"/>
          <p14:tracePt t="62164" x="6292850" y="2552700"/>
          <p14:tracePt t="62181" x="6318250" y="2533650"/>
          <p14:tracePt t="62198" x="6324600" y="2508250"/>
          <p14:tracePt t="62214" x="6324600" y="2501900"/>
          <p14:tracePt t="62231" x="6324600" y="2495550"/>
          <p14:tracePt t="62248" x="6324600" y="2489200"/>
          <p14:tracePt t="62491" x="6324600" y="2482850"/>
          <p14:tracePt t="62507" x="6318250" y="2476500"/>
          <p14:tracePt t="62519" x="6311900" y="2470150"/>
          <p14:tracePt t="62532" x="6292850" y="2457450"/>
          <p14:tracePt t="62548" x="6280150" y="2451100"/>
          <p14:tracePt t="62564" x="6267450" y="2451100"/>
          <p14:tracePt t="62581" x="6248400" y="2451100"/>
          <p14:tracePt t="62597" x="6216650" y="2451100"/>
          <p14:tracePt t="62614" x="6197600" y="2451100"/>
          <p14:tracePt t="62631" x="6178550" y="2451100"/>
          <p14:tracePt t="62648" x="6165850" y="2451100"/>
          <p14:tracePt t="62650" x="6153150" y="2451100"/>
          <p14:tracePt t="62675" x="6146800" y="2457450"/>
          <p14:tracePt t="62691" x="6140450" y="2463800"/>
          <p14:tracePt t="62707" x="6140450" y="2470150"/>
          <p14:tracePt t="62715" x="6140450" y="2476500"/>
          <p14:tracePt t="62731" x="6140450" y="2489200"/>
          <p14:tracePt t="62747" x="6140450" y="2508250"/>
          <p14:tracePt t="62764" x="6140450" y="2546350"/>
          <p14:tracePt t="62781" x="6146800" y="2565400"/>
          <p14:tracePt t="62797" x="6191250" y="2597150"/>
          <p14:tracePt t="62814" x="6273800" y="2622550"/>
          <p14:tracePt t="62831" x="6381750" y="2641600"/>
          <p14:tracePt t="62834" x="6426200" y="2641600"/>
          <p14:tracePt t="62847" x="6457950" y="2641600"/>
          <p14:tracePt t="62864" x="6527800" y="2628900"/>
          <p14:tracePt t="62866" x="6546850" y="2616200"/>
          <p14:tracePt t="62881" x="6565900" y="2603500"/>
          <p14:tracePt t="62883" x="6584950" y="2584450"/>
          <p14:tracePt t="62897" x="6597650" y="2565400"/>
          <p14:tracePt t="62914" x="6604000" y="2552700"/>
          <p14:tracePt t="62931" x="6604000" y="2540000"/>
          <p14:tracePt t="62947" x="6604000" y="2533650"/>
          <p14:tracePt t="62969" x="6604000" y="2527300"/>
          <p14:tracePt t="63147" x="6604000" y="2533650"/>
          <p14:tracePt t="63157" x="6610350" y="2546350"/>
          <p14:tracePt t="63167" x="6616700" y="2552700"/>
          <p14:tracePt t="63181" x="6616700" y="2559050"/>
          <p14:tracePt t="65003" x="0" y="0"/>
        </p14:tracePtLst>
        <p14:tracePtLst>
          <p14:tracePt t="66618" x="5765800" y="2495550"/>
          <p14:tracePt t="66763" x="5797550" y="2495550"/>
          <p14:tracePt t="66773" x="5861050" y="2495550"/>
          <p14:tracePt t="66784" x="5956300" y="2495550"/>
          <p14:tracePt t="66796" x="6216650" y="2495550"/>
          <p14:tracePt t="66813" x="6610350" y="2495550"/>
          <p14:tracePt t="66830" x="6997700" y="2495550"/>
          <p14:tracePt t="66846" x="7219950" y="2495550"/>
          <p14:tracePt t="66863" x="7308850" y="2495550"/>
          <p14:tracePt t="66880" x="7327900" y="2495550"/>
          <p14:tracePt t="66988" x="7321550" y="2495550"/>
          <p14:tracePt t="66998" x="7296150" y="2495550"/>
          <p14:tracePt t="67013" x="7175500" y="2495550"/>
          <p14:tracePt t="67030" x="7004050" y="2495550"/>
          <p14:tracePt t="67034" x="6908800" y="2495550"/>
          <p14:tracePt t="67046" x="6807200" y="2495550"/>
          <p14:tracePt t="67063" x="6616700" y="2495550"/>
          <p14:tracePt t="67080" x="6477000" y="2495550"/>
          <p14:tracePt t="67083" x="6438900" y="2495550"/>
          <p14:tracePt t="67096" x="6407150" y="2495550"/>
          <p14:tracePt t="67114" x="6311900" y="2495550"/>
          <p14:tracePt t="67130" x="6267450" y="2495550"/>
          <p14:tracePt t="67146" x="6210300" y="2495550"/>
          <p14:tracePt t="67163" x="6146800" y="2495550"/>
          <p14:tracePt t="67179" x="6108700" y="2495550"/>
          <p14:tracePt t="67196" x="6089650" y="2495550"/>
          <p14:tracePt t="67299" x="6108700" y="2495550"/>
          <p14:tracePt t="67309" x="6140450" y="2501900"/>
          <p14:tracePt t="67320" x="6197600" y="2514600"/>
          <p14:tracePt t="67332" x="6318250" y="2540000"/>
          <p14:tracePt t="67347" x="6394450" y="2552700"/>
          <p14:tracePt t="67362" x="6413500" y="2552700"/>
          <p14:tracePt t="67436" x="6381750" y="2552700"/>
          <p14:tracePt t="67445" x="6318250" y="2552700"/>
          <p14:tracePt t="67463" x="6165850" y="2552700"/>
          <p14:tracePt t="67479" x="5988050" y="2552700"/>
          <p14:tracePt t="67496" x="5854700" y="2552700"/>
          <p14:tracePt t="67500" x="5797550" y="2552700"/>
          <p14:tracePt t="67513" x="5772150" y="2552700"/>
          <p14:tracePt t="67517" x="5765800" y="2552700"/>
          <p14:tracePt t="67529" x="5759450" y="2552700"/>
          <p14:tracePt t="67627" x="5765800" y="2552700"/>
          <p14:tracePt t="67636" x="5797550" y="2552700"/>
          <p14:tracePt t="67646" x="5861050" y="2552700"/>
          <p14:tracePt t="67663" x="6045200" y="2552700"/>
          <p14:tracePt t="67679" x="6223000" y="2552700"/>
          <p14:tracePt t="67683" x="6273800" y="2552700"/>
          <p14:tracePt t="67696" x="6299200" y="2552700"/>
          <p14:tracePt t="67712" x="6311900" y="2552700"/>
          <p14:tracePt t="67729" x="6318250" y="2552700"/>
          <p14:tracePt t="67748" x="6318250" y="2559050"/>
          <p14:tracePt t="67762" x="6280150" y="2565400"/>
          <p14:tracePt t="67779" x="6165850" y="2565400"/>
          <p14:tracePt t="67796" x="6000750" y="2565400"/>
          <p14:tracePt t="67812" x="5842000" y="2565400"/>
          <p14:tracePt t="67829" x="5734050" y="2565400"/>
          <p14:tracePt t="67846" x="5708650" y="2565400"/>
          <p14:tracePt t="67851" x="5702300" y="2565400"/>
          <p14:tracePt t="67923" x="5715000" y="2565400"/>
          <p14:tracePt t="67933" x="5753100" y="2565400"/>
          <p14:tracePt t="67946" x="5899150" y="2565400"/>
          <p14:tracePt t="67963" x="6146800" y="2565400"/>
          <p14:tracePt t="67979" x="6426200" y="2565400"/>
          <p14:tracePt t="67995" x="6673850" y="2565400"/>
          <p14:tracePt t="68012" x="6819900" y="2565400"/>
          <p14:tracePt t="68029" x="6870700" y="2565400"/>
          <p14:tracePt t="68046" x="6883400" y="2565400"/>
          <p14:tracePt t="68107" x="6870700" y="2565400"/>
          <p14:tracePt t="68118" x="6832600" y="2565400"/>
          <p14:tracePt t="68130" x="6661150" y="2565400"/>
          <p14:tracePt t="68146" x="6445250" y="2565400"/>
          <p14:tracePt t="68162" x="6254750" y="2565400"/>
          <p14:tracePt t="68179" x="6159500" y="2565400"/>
          <p14:tracePt t="68196" x="6140450" y="2565400"/>
          <p14:tracePt t="68259" x="6146800" y="2565400"/>
          <p14:tracePt t="68270" x="6172200" y="2565400"/>
          <p14:tracePt t="68280" x="6216650" y="2565400"/>
          <p14:tracePt t="68296" x="6356350" y="2565400"/>
          <p14:tracePt t="68298" x="6432550" y="2565400"/>
          <p14:tracePt t="68312" x="6502400" y="2565400"/>
          <p14:tracePt t="68315" x="6565900" y="2565400"/>
          <p14:tracePt t="68330" x="6616700" y="2565400"/>
          <p14:tracePt t="68346" x="6629400" y="2565400"/>
          <p14:tracePt t="68403" x="6616700" y="2565400"/>
          <p14:tracePt t="68414" x="6572250" y="2565400"/>
          <p14:tracePt t="68429" x="6388100" y="2565400"/>
          <p14:tracePt t="68446" x="6172200" y="2565400"/>
          <p14:tracePt t="68462" x="5969000" y="2565400"/>
          <p14:tracePt t="68466" x="5918200" y="2565400"/>
          <p14:tracePt t="68479" x="5892800" y="2565400"/>
          <p14:tracePt t="68495" x="5880100" y="2565400"/>
          <p14:tracePt t="68555" x="5899150" y="2565400"/>
          <p14:tracePt t="68565" x="5937250" y="2565400"/>
          <p14:tracePt t="68579" x="6076950" y="2565400"/>
          <p14:tracePt t="68596" x="6216650" y="2565400"/>
          <p14:tracePt t="68612" x="6286500" y="2565400"/>
          <p14:tracePt t="68629" x="6305550" y="2565400"/>
          <p14:tracePt t="68674" x="6280150" y="2565400"/>
          <p14:tracePt t="68683" x="6229350" y="2565400"/>
          <p14:tracePt t="68696" x="6165850" y="2565400"/>
          <p14:tracePt t="68712" x="6038850" y="2565400"/>
          <p14:tracePt t="68729" x="5962650" y="2565400"/>
          <p14:tracePt t="68730" x="5949950" y="2565400"/>
          <p14:tracePt t="68745" x="5943600" y="2565400"/>
          <p14:tracePt t="68820" x="5969000" y="2565400"/>
          <p14:tracePt t="68830" x="6000750" y="2565400"/>
          <p14:tracePt t="68845" x="6127750" y="2565400"/>
          <p14:tracePt t="68862" x="6254750" y="2565400"/>
          <p14:tracePt t="68879" x="6343650" y="2565400"/>
          <p14:tracePt t="68883" x="6356350" y="2565400"/>
          <p14:tracePt t="68895" x="6369050" y="2565400"/>
          <p14:tracePt t="68912" x="6375400" y="2565400"/>
          <p14:tracePt t="70252" x="6369050" y="2571750"/>
          <p14:tracePt t="70264" x="6330950" y="2578100"/>
          <p14:tracePt t="70279" x="6178550" y="2578100"/>
          <p14:tracePt t="70295" x="6019800" y="2578100"/>
          <p14:tracePt t="70312" x="5905500" y="2578100"/>
          <p14:tracePt t="70315" x="5880100" y="2578100"/>
          <p14:tracePt t="70328" x="5861050" y="2578100"/>
          <p14:tracePt t="70345" x="5854700" y="2578100"/>
          <p14:tracePt t="70484" x="5861050" y="2578100"/>
          <p14:tracePt t="70494" x="5905500" y="2578100"/>
          <p14:tracePt t="70512" x="6019800" y="2578100"/>
          <p14:tracePt t="70516" x="6096000" y="2578100"/>
          <p14:tracePt t="70528" x="6165850" y="2578100"/>
          <p14:tracePt t="70546" x="6337300" y="2578100"/>
          <p14:tracePt t="70562" x="6375400" y="2590800"/>
          <p14:tracePt t="70578" x="6388100" y="2590800"/>
          <p14:tracePt t="70906" x="0" y="0"/>
        </p14:tracePtLst>
        <p14:tracePtLst>
          <p14:tracePt t="73309" x="7435850" y="2355850"/>
          <p14:tracePt t="73367" x="7435850" y="2368550"/>
          <p14:tracePt t="73380" x="7435850" y="2387600"/>
          <p14:tracePt t="73394" x="7435850" y="2438400"/>
          <p14:tracePt t="73410" x="7448550" y="2470150"/>
          <p14:tracePt t="73427" x="7480300" y="2514600"/>
          <p14:tracePt t="73444" x="7518400" y="2552700"/>
          <p14:tracePt t="73460" x="7556500" y="2571750"/>
          <p14:tracePt t="73477" x="7581900" y="2584450"/>
          <p14:tracePt t="73494" x="7594600" y="2584450"/>
          <p14:tracePt t="73523" x="7607300" y="2584450"/>
          <p14:tracePt t="73531" x="7620000" y="2584450"/>
          <p14:tracePt t="73547" x="7639050" y="2584450"/>
          <p14:tracePt t="73563" x="7651750" y="2571750"/>
          <p14:tracePt t="73578" x="7664450" y="2546350"/>
          <p14:tracePt t="73594" x="7670800" y="2514600"/>
          <p14:tracePt t="73610" x="7670800" y="2495550"/>
          <p14:tracePt t="73627" x="7670800" y="2489200"/>
          <p14:tracePt t="73675" x="7670800" y="2482850"/>
          <p14:tracePt t="73691" x="7664450" y="2482850"/>
          <p14:tracePt t="73702" x="7658100" y="2482850"/>
          <p14:tracePt t="73714" x="7632700" y="2489200"/>
          <p14:tracePt t="73727" x="7626350" y="2501900"/>
          <p14:tracePt t="73744" x="7607300" y="2527300"/>
          <p14:tracePt t="73760" x="7607300" y="2540000"/>
          <p14:tracePt t="73779" x="7607300" y="2546350"/>
          <p14:tracePt t="73835" x="7607300" y="2552700"/>
          <p14:tracePt t="73883" x="7613650" y="2552700"/>
          <p14:tracePt t="74346" x="0" y="0"/>
        </p14:tracePtLst>
        <p14:tracePtLst>
          <p14:tracePt t="75349" x="7080250" y="2076450"/>
          <p14:tracePt t="75358" x="7073900" y="2089150"/>
          <p14:tracePt t="75371" x="7067550" y="2114550"/>
          <p14:tracePt t="75383" x="7061200" y="2133600"/>
          <p14:tracePt t="75393" x="7061200" y="2159000"/>
          <p14:tracePt t="75410" x="7061200" y="2197100"/>
          <p14:tracePt t="75426" x="7067550" y="2222500"/>
          <p14:tracePt t="75443" x="7099300" y="2254250"/>
          <p14:tracePt t="75460" x="7150100" y="2279650"/>
          <p14:tracePt t="75476" x="7239000" y="2305050"/>
          <p14:tracePt t="75493" x="7327900" y="2311400"/>
          <p14:tracePt t="75510" x="7416800" y="2311400"/>
          <p14:tracePt t="75526" x="7461250" y="2311400"/>
          <p14:tracePt t="75543" x="7486650" y="2305050"/>
          <p14:tracePt t="75560" x="7499350" y="2298700"/>
          <p14:tracePt t="75576" x="7505700" y="2298700"/>
          <p14:tracePt t="75602" x="7505700" y="2292350"/>
          <p14:tracePt t="75610" x="7505700" y="2286000"/>
          <p14:tracePt t="75634" x="7505700" y="2279650"/>
          <p14:tracePt t="75675" x="7505700" y="2273300"/>
          <p14:tracePt t="75684" x="7505700" y="2266950"/>
          <p14:tracePt t="75700" x="7512050" y="2266950"/>
          <p14:tracePt t="75715" x="7512050" y="2260600"/>
          <p14:tracePt t="75727" x="7518400" y="2254250"/>
          <p14:tracePt t="75747" x="7518400" y="2247900"/>
          <p14:tracePt t="75760" x="7524750" y="2247900"/>
          <p14:tracePt t="75777" x="7531100" y="2241550"/>
          <p14:tracePt t="75793" x="7537450" y="2235200"/>
          <p14:tracePt t="75810" x="7543800" y="2228850"/>
          <p14:tracePt t="75891" x="7543800" y="2222500"/>
          <p14:tracePt t="75902" x="7543800" y="2216150"/>
          <p14:tracePt t="75923" x="7543800" y="2209800"/>
          <p14:tracePt t="75934" x="7543800" y="2203450"/>
          <p14:tracePt t="76060" x="7550150" y="2197100"/>
          <p14:tracePt t="76070" x="7556500" y="2197100"/>
          <p14:tracePt t="76078" x="7581900" y="2197100"/>
          <p14:tracePt t="76078" x="0" y="0"/>
        </p14:tracePtLst>
        <p14:tracePtLst>
          <p14:tracePt t="76644" x="8051800" y="2095500"/>
          <p14:tracePt t="76692" x="8045450" y="2095500"/>
          <p14:tracePt t="76708" x="8045450" y="2114550"/>
          <p14:tracePt t="76720" x="8045450" y="2120900"/>
          <p14:tracePt t="76732" x="8045450" y="2159000"/>
          <p14:tracePt t="76760" x="8058150" y="2190750"/>
          <p14:tracePt t="76776" x="8083550" y="2209800"/>
          <p14:tracePt t="76778" x="8108950" y="2222500"/>
          <p14:tracePt t="76793" x="8134350" y="2228850"/>
          <p14:tracePt t="76810" x="8166100" y="2228850"/>
          <p14:tracePt t="76826" x="8185150" y="2228850"/>
          <p14:tracePt t="76843" x="8204200" y="2228850"/>
          <p14:tracePt t="76859" x="8223250" y="2222500"/>
          <p14:tracePt t="76876" x="8223250" y="2203450"/>
          <p14:tracePt t="76893" x="8229600" y="2184400"/>
          <p14:tracePt t="76923" x="8229600" y="2178050"/>
          <p14:tracePt t="76947" x="8229600" y="2171700"/>
          <p14:tracePt t="77131" x="0" y="0"/>
        </p14:tracePtLst>
        <p14:tracePtLst>
          <p14:tracePt t="80188" x="7975600" y="2006600"/>
          <p14:tracePt t="80244" x="7969250" y="2006600"/>
          <p14:tracePt t="80260" x="7969250" y="2019300"/>
          <p14:tracePt t="80270" x="7969250" y="2044700"/>
          <p14:tracePt t="80282" x="7969250" y="2101850"/>
          <p14:tracePt t="80294" x="7975600" y="2152650"/>
          <p14:tracePt t="80308" x="7994650" y="2235200"/>
          <p14:tracePt t="80325" x="8051800" y="2324100"/>
          <p14:tracePt t="80341" x="8089900" y="2374900"/>
          <p14:tracePt t="80358" x="8128000" y="2400300"/>
          <p14:tracePt t="80375" x="8147050" y="2413000"/>
          <p14:tracePt t="80379" x="8159750" y="2413000"/>
          <p14:tracePt t="80396" x="8178800" y="2413000"/>
          <p14:tracePt t="80408" x="8197850" y="2413000"/>
          <p14:tracePt t="80425" x="8235950" y="2400300"/>
          <p14:tracePt t="80428" x="8261350" y="2368550"/>
          <p14:tracePt t="80442" x="8299450" y="2305050"/>
          <p14:tracePt t="80458" x="8324850" y="2216150"/>
          <p14:tracePt t="80475" x="8324850" y="2127250"/>
          <p14:tracePt t="80491" x="8286750" y="2057400"/>
          <p14:tracePt t="80508" x="8261350" y="2012950"/>
          <p14:tracePt t="80525" x="8242300" y="1987550"/>
          <p14:tracePt t="80554" x="8235950" y="1987550"/>
          <p14:tracePt t="80579" x="8216900" y="1987550"/>
          <p14:tracePt t="80589" x="8204200" y="2000250"/>
          <p14:tracePt t="80599" x="8178800" y="2032000"/>
          <p14:tracePt t="80611" x="8147050" y="2095500"/>
          <p14:tracePt t="80625" x="8134350" y="2127250"/>
          <p14:tracePt t="80628" x="8115300" y="2152650"/>
          <p14:tracePt t="80642" x="8115300" y="2171700"/>
          <p14:tracePt t="80658" x="8115300" y="2184400"/>
          <p14:tracePt t="80683" x="8115300" y="2190750"/>
          <p14:tracePt t="80694" x="8115300" y="2197100"/>
          <p14:tracePt t="80723" x="8121650" y="2197100"/>
          <p14:tracePt t="80735" x="8128000" y="2197100"/>
          <p14:tracePt t="80747" x="8140700" y="2197100"/>
          <p14:tracePt t="80758" x="8147050" y="2178050"/>
          <p14:tracePt t="80775" x="8153400" y="2146300"/>
          <p14:tracePt t="80779" x="8153400" y="2127250"/>
          <p14:tracePt t="80792" x="8153400" y="2101850"/>
          <p14:tracePt t="80808" x="8153400" y="2076450"/>
          <p14:tracePt t="80812" x="8153400" y="2057400"/>
          <p14:tracePt t="80825" x="8153400" y="2051050"/>
          <p14:tracePt t="80923" x="8153400" y="2063750"/>
          <p14:tracePt t="80934" x="8153400" y="2095500"/>
          <p14:tracePt t="80944" x="8153400" y="2127250"/>
          <p14:tracePt t="80958" x="8153400" y="2184400"/>
          <p14:tracePt t="80975" x="8153400" y="2203450"/>
          <p14:tracePt t="80978" x="8153400" y="2209800"/>
          <p14:tracePt t="81027" x="8153400" y="2216150"/>
          <p14:tracePt t="81035" x="8153400" y="2209800"/>
          <p14:tracePt t="81044" x="8166100" y="2184400"/>
          <p14:tracePt t="81058" x="8204200" y="2120900"/>
          <p14:tracePt t="81075" x="8229600" y="2051050"/>
          <p14:tracePt t="81091" x="8242300" y="2012950"/>
          <p14:tracePt t="81226" x="0" y="0"/>
        </p14:tracePtLst>
        <p14:tracePtLst>
          <p14:tracePt t="81772" x="5702300" y="2749550"/>
          <p14:tracePt t="81795" x="5689600" y="2755900"/>
          <p14:tracePt t="81808" x="5683250" y="2781300"/>
          <p14:tracePt t="81820" x="5664200" y="2832100"/>
          <p14:tracePt t="81835" x="5645150" y="2870200"/>
          <p14:tracePt t="81851" x="5645150" y="2901950"/>
          <p14:tracePt t="81861" x="5645150" y="2914650"/>
          <p14:tracePt t="81874" x="5657850" y="2940050"/>
          <p14:tracePt t="81891" x="5670550" y="2952750"/>
          <p14:tracePt t="81908" x="5689600" y="2971800"/>
          <p14:tracePt t="81924" x="5702300" y="2978150"/>
          <p14:tracePt t="81941" x="5715000" y="2978150"/>
          <p14:tracePt t="81958" x="5727700" y="2978150"/>
          <p14:tracePt t="81974" x="5753100" y="2952750"/>
          <p14:tracePt t="81991" x="5772150" y="2895600"/>
          <p14:tracePt t="82007" x="5791200" y="2832100"/>
          <p14:tracePt t="82010" x="5797550" y="2800350"/>
          <p14:tracePt t="82024" x="5797550" y="2781300"/>
          <p14:tracePt t="82041" x="5803900" y="2755900"/>
          <p14:tracePt t="82043" x="5803900" y="2749550"/>
          <p14:tracePt t="82057" x="5803900" y="2743200"/>
          <p14:tracePt t="82123" x="5803900" y="2755900"/>
          <p14:tracePt t="82134" x="5803900" y="2774950"/>
          <p14:tracePt t="82144" x="5803900" y="2794000"/>
          <p14:tracePt t="82158" x="5803900" y="2813050"/>
          <p14:tracePt t="82174" x="5803900" y="2819400"/>
          <p14:tracePt t="82243" x="5816600" y="2813050"/>
          <p14:tracePt t="82252" x="5829300" y="2794000"/>
          <p14:tracePt t="82265" x="5829300" y="2781300"/>
          <p14:tracePt t="82275" x="5835650" y="2762250"/>
          <p14:tracePt t="82291" x="5842000" y="2755900"/>
          <p14:tracePt t="82348" x="5848350" y="2755900"/>
          <p14:tracePt t="82357" x="5854700" y="2768600"/>
          <p14:tracePt t="82374" x="5861050" y="2819400"/>
          <p14:tracePt t="82391" x="5867400" y="2838450"/>
          <p14:tracePt t="82408" x="5867400" y="2857500"/>
          <p14:tracePt t="82435" x="5873750" y="2870200"/>
          <p14:tracePt t="82446" x="5880100" y="2876550"/>
          <p14:tracePt t="82457" x="5886450" y="2882900"/>
          <p14:tracePt t="82515" x="5892800" y="2882900"/>
          <p14:tracePt t="82526" x="5899150" y="2857500"/>
          <p14:tracePt t="82541" x="5905500" y="2813050"/>
          <p14:tracePt t="82557" x="5911850" y="2787650"/>
          <p14:tracePt t="82575" x="5911850" y="2774950"/>
          <p14:tracePt t="82643" x="5911850" y="2800350"/>
          <p14:tracePt t="82653" x="5911850" y="2813050"/>
          <p14:tracePt t="82664" x="5911850" y="2832100"/>
          <p14:tracePt t="82676" x="5911850" y="2857500"/>
          <p14:tracePt t="82691" x="5911850" y="2870200"/>
          <p14:tracePt t="82707" x="5911850" y="2876550"/>
          <p14:tracePt t="82803" x="5918200" y="2882900"/>
          <p14:tracePt t="82820" x="5924550" y="2882900"/>
          <p14:tracePt t="83179" x="0" y="0"/>
        </p14:tracePtLst>
        <p14:tracePtLst>
          <p14:tracePt t="83796" x="5657850" y="2889250"/>
          <p14:tracePt t="83894" x="5664200" y="2889250"/>
          <p14:tracePt t="83907" x="5695950" y="2889250"/>
          <p14:tracePt t="83924" x="5734050" y="2889250"/>
          <p14:tracePt t="83941" x="5778500" y="2889250"/>
          <p14:tracePt t="83957" x="5835650" y="2889250"/>
          <p14:tracePt t="83974" x="5873750" y="2889250"/>
          <p14:tracePt t="83990" x="5899150" y="2889250"/>
          <p14:tracePt t="84570" x="0" y="0"/>
        </p14:tracePtLst>
        <p14:tracePtLst>
          <p14:tracePt t="84804" x="6083300" y="2921000"/>
          <p14:tracePt t="84939" x="0" y="0"/>
        </p14:tracePtLst>
        <p14:tracePtLst>
          <p14:tracePt t="85259" x="6915150" y="2819400"/>
          <p14:tracePt t="85307" x="6915150" y="2813050"/>
          <p14:tracePt t="85324" x="6908800" y="2813050"/>
          <p14:tracePt t="85333" x="6902450" y="2825750"/>
          <p14:tracePt t="85344" x="6896100" y="2844800"/>
          <p14:tracePt t="85357" x="6877050" y="2876550"/>
          <p14:tracePt t="85373" x="6858000" y="2914650"/>
          <p14:tracePt t="85391" x="6845300" y="2946400"/>
          <p14:tracePt t="85395" x="6845300" y="2952750"/>
          <p14:tracePt t="85407" x="6845300" y="2965450"/>
          <p14:tracePt t="85423" x="6845300" y="2971800"/>
          <p14:tracePt t="85427" x="6845300" y="2978150"/>
          <p14:tracePt t="85444" x="6845300" y="2984500"/>
          <p14:tracePt t="85457" x="6845300" y="2990850"/>
          <p14:tracePt t="85474" x="6858000" y="2997200"/>
          <p14:tracePt t="85491" x="6864350" y="2997200"/>
          <p14:tracePt t="85506" x="6883400" y="2997200"/>
          <p14:tracePt t="85523" x="6927850" y="2997200"/>
          <p14:tracePt t="85540" x="6972300" y="2971800"/>
          <p14:tracePt t="85556" x="6997700" y="2940050"/>
          <p14:tracePt t="85573" x="7010400" y="2908300"/>
          <p14:tracePt t="85589" x="7016750" y="2895600"/>
          <p14:tracePt t="85606" x="7016750" y="2882900"/>
          <p14:tracePt t="85623" x="7016750" y="2876550"/>
          <p14:tracePt t="85642" x="7016750" y="2870200"/>
          <p14:tracePt t="86162" x="0" y="0"/>
        </p14:tracePtLst>
        <p14:tracePtLst>
          <p14:tracePt t="86788" x="8712200" y="2336800"/>
          <p14:tracePt t="86892" x="8705850" y="2336800"/>
          <p14:tracePt t="86904" x="8680450" y="2343150"/>
          <p14:tracePt t="86909" x="8642350" y="2355850"/>
          <p14:tracePt t="86921" x="8585200" y="2381250"/>
          <p14:tracePt t="86924" x="8528050" y="2400300"/>
          <p14:tracePt t="86935" x="8477250" y="2413000"/>
          <p14:tracePt t="86942" x="8426450" y="2425700"/>
          <p14:tracePt t="86956" x="8350250" y="2457450"/>
          <p14:tracePt t="86973" x="8274050" y="2495550"/>
          <p14:tracePt t="86989" x="8223250" y="2527300"/>
          <p14:tracePt t="87006" x="8178800" y="2552700"/>
          <p14:tracePt t="87023" x="8147050" y="2584450"/>
          <p14:tracePt t="87039" x="8108950" y="2622550"/>
          <p14:tracePt t="87056" x="8070850" y="2667000"/>
          <p14:tracePt t="87073" x="8020050" y="2724150"/>
          <p14:tracePt t="87075" x="7988300" y="2762250"/>
          <p14:tracePt t="87090" x="7956550" y="2806700"/>
          <p14:tracePt t="87106" x="7931150" y="2851150"/>
          <p14:tracePt t="87122" x="7918450" y="2870200"/>
          <p14:tracePt t="87139" x="7912100" y="2889250"/>
          <p14:tracePt t="87156" x="7899400" y="2908300"/>
          <p14:tracePt t="87172" x="7899400" y="2914650"/>
          <p14:tracePt t="87189" x="7899400" y="2927350"/>
          <p14:tracePt t="89386" x="0" y="0"/>
        </p14:tracePtLst>
        <p14:tracePtLst>
          <p14:tracePt t="90125" x="7962900" y="2038350"/>
          <p14:tracePt t="90187" x="7962900" y="2057400"/>
          <p14:tracePt t="90197" x="7962900" y="2089150"/>
          <p14:tracePt t="90207" x="7962900" y="2120900"/>
          <p14:tracePt t="90222" x="7962900" y="2203450"/>
          <p14:tracePt t="90238" x="7969250" y="2286000"/>
          <p14:tracePt t="90255" x="7988300" y="2324100"/>
          <p14:tracePt t="90272" x="7994650" y="2343150"/>
          <p14:tracePt t="90315" x="8001000" y="2349500"/>
          <p14:tracePt t="90331" x="8007350" y="2349500"/>
          <p14:tracePt t="90339" x="8026400" y="2343150"/>
          <p14:tracePt t="90355" x="8064500" y="2292350"/>
          <p14:tracePt t="90371" x="8096250" y="2222500"/>
          <p14:tracePt t="90388" x="8121650" y="2139950"/>
          <p14:tracePt t="90405" x="8134350" y="2076450"/>
          <p14:tracePt t="90421" x="8134350" y="2032000"/>
          <p14:tracePt t="90438" x="8134350" y="2012950"/>
          <p14:tracePt t="90455" x="8134350" y="2006600"/>
          <p14:tracePt t="90507" x="8140700" y="2006600"/>
          <p14:tracePt t="90523" x="8140700" y="2012950"/>
          <p14:tracePt t="90532" x="8140700" y="2025650"/>
          <p14:tracePt t="90544" x="8140700" y="2051050"/>
          <p14:tracePt t="90555" x="8140700" y="2095500"/>
          <p14:tracePt t="90571" x="8140700" y="2127250"/>
          <p14:tracePt t="90588" x="8140700" y="2133600"/>
          <p14:tracePt t="90642" x="8140700" y="2139950"/>
          <p14:tracePt t="90657" x="8147050" y="2139950"/>
          <p14:tracePt t="90666" x="8147050" y="2133600"/>
          <p14:tracePt t="90674" x="8147050" y="2114550"/>
          <p14:tracePt t="90688" x="8153400" y="2108200"/>
          <p14:tracePt t="90818" x="0" y="0"/>
        </p14:tracePtLst>
        <p14:tracePtLst>
          <p14:tracePt t="91484" x="5778500" y="2711450"/>
          <p14:tracePt t="91499" x="5772150" y="2711450"/>
          <p14:tracePt t="91510" x="5772150" y="2717800"/>
          <p14:tracePt t="91522" x="5765800" y="2743200"/>
          <p14:tracePt t="91538" x="5753100" y="2813050"/>
          <p14:tracePt t="91555" x="5753100" y="2876550"/>
          <p14:tracePt t="91571" x="5740400" y="2933700"/>
          <p14:tracePt t="91588" x="5740400" y="2984500"/>
          <p14:tracePt t="91604" x="5740400" y="2997200"/>
          <p14:tracePt t="91621" x="5740400" y="3009900"/>
          <p14:tracePt t="91707" x="5746750" y="2997200"/>
          <p14:tracePt t="91719" x="5753100" y="2978150"/>
          <p14:tracePt t="91731" x="5765800" y="2946400"/>
          <p14:tracePt t="91743" x="5772150" y="2927350"/>
          <p14:tracePt t="91756" x="5772150" y="2908300"/>
          <p14:tracePt t="91771" x="5772150" y="2889250"/>
          <p14:tracePt t="91804" x="5772150" y="2882900"/>
          <p14:tracePt t="91821" x="5772150" y="2876550"/>
          <p14:tracePt t="91995" x="5772150" y="2895600"/>
          <p14:tracePt t="92005" x="5765800" y="2933700"/>
          <p14:tracePt t="92021" x="5746750" y="3041650"/>
          <p14:tracePt t="92038" x="5727700" y="3143250"/>
          <p14:tracePt t="92055" x="5721350" y="3175000"/>
          <p14:tracePt t="92071" x="5721350" y="3181350"/>
          <p14:tracePt t="92104" x="5727700" y="3175000"/>
          <p14:tracePt t="92121" x="5734050" y="3105150"/>
          <p14:tracePt t="92123" x="5740400" y="3060700"/>
          <p14:tracePt t="92138" x="5740400" y="3009900"/>
          <p14:tracePt t="92154" x="5740400" y="2933700"/>
          <p14:tracePt t="92171" x="5740400" y="2870200"/>
          <p14:tracePt t="92187" x="5734050" y="2832100"/>
          <p14:tracePt t="92204" x="5734050" y="2813050"/>
          <p14:tracePt t="92283" x="5727700" y="2806700"/>
          <p14:tracePt t="92299" x="5721350" y="2819400"/>
          <p14:tracePt t="92311" x="5715000" y="2844800"/>
          <p14:tracePt t="92326" x="5702300" y="2895600"/>
          <p14:tracePt t="92338" x="5702300" y="2921000"/>
          <p14:tracePt t="92354" x="5702300" y="2933700"/>
          <p14:tracePt t="92371" x="5702300" y="2940050"/>
          <p14:tracePt t="92451" x="5702300" y="2933700"/>
          <p14:tracePt t="92461" x="5702300" y="2914650"/>
          <p14:tracePt t="92472" x="5702300" y="2882900"/>
          <p14:tracePt t="92488" x="5702300" y="2794000"/>
          <p14:tracePt t="92491" x="5702300" y="2743200"/>
          <p14:tracePt t="92504" x="5708650" y="2705100"/>
          <p14:tracePt t="92521" x="5715000" y="2673350"/>
          <p14:tracePt t="92538" x="5715000" y="2660650"/>
          <p14:tracePt t="92571" x="5715000" y="2667000"/>
          <p14:tracePt t="92583" x="5715000" y="2686050"/>
          <p14:tracePt t="92593" x="5715000" y="2762250"/>
          <p14:tracePt t="92604" x="5715000" y="2787650"/>
          <p14:tracePt t="92621" x="5715000" y="2825750"/>
          <p14:tracePt t="92637" x="5715000" y="2844800"/>
          <p14:tracePt t="92723" x="5721350" y="2844800"/>
          <p14:tracePt t="92733" x="5727700" y="2844800"/>
          <p14:tracePt t="92744" x="5727700" y="2832100"/>
          <p14:tracePt t="92755" x="5734050" y="2794000"/>
          <p14:tracePt t="92771" x="5740400" y="2768600"/>
          <p14:tracePt t="92835" x="5740400" y="2794000"/>
          <p14:tracePt t="92843" x="5740400" y="2844800"/>
          <p14:tracePt t="92854" x="5727700" y="2895600"/>
          <p14:tracePt t="92871" x="5715000" y="2984500"/>
          <p14:tracePt t="92887" x="5715000" y="3016250"/>
          <p14:tracePt t="92964" x="5715000" y="2997200"/>
          <p14:tracePt t="92974" x="5715000" y="2965450"/>
          <p14:tracePt t="92987" x="5734050" y="2908300"/>
          <p14:tracePt t="93004" x="5746750" y="2857500"/>
          <p14:tracePt t="93021" x="5746750" y="2838450"/>
          <p14:tracePt t="93038" x="5746750" y="2832100"/>
          <p14:tracePt t="93106" x="5746750" y="2844800"/>
          <p14:tracePt t="93116" x="5746750" y="2851150"/>
          <p14:tracePt t="93132" x="5746750" y="2857500"/>
          <p14:tracePt t="93143" x="5746750" y="2863850"/>
          <p14:tracePt t="93154" x="5753100" y="2889250"/>
          <p14:tracePt t="93170" x="5759450" y="2901950"/>
          <p14:tracePt t="93187" x="5765800" y="2921000"/>
          <p14:tracePt t="93259" x="5765800" y="2908300"/>
          <p14:tracePt t="93272" x="5772150" y="2889250"/>
          <p14:tracePt t="93287" x="5778500" y="2863850"/>
          <p14:tracePt t="93290" x="5778500" y="2857500"/>
          <p14:tracePt t="93304" x="5778500" y="2851150"/>
          <p14:tracePt t="93387" x="5778500" y="2870200"/>
          <p14:tracePt t="93399" x="5778500" y="2889250"/>
          <p14:tracePt t="93412" x="5778500" y="2914650"/>
          <p14:tracePt t="93426" x="5778500" y="2927350"/>
          <p14:tracePt t="93515" x="5778500" y="2921000"/>
          <p14:tracePt t="93526" x="5778500" y="2914650"/>
          <p14:tracePt t="93538" x="5784850" y="2882900"/>
          <p14:tracePt t="93554" x="5784850" y="2876550"/>
          <p14:tracePt t="93570" x="5784850" y="2870200"/>
          <p14:tracePt t="93651" x="5784850" y="2876550"/>
          <p14:tracePt t="93731" x="5791200" y="2876550"/>
          <p14:tracePt t="93742" x="5797550" y="2876550"/>
          <p14:tracePt t="93756" x="5797550" y="2863850"/>
          <p14:tracePt t="94428" x="5797550" y="2857500"/>
          <p14:tracePt t="94443" x="5797550" y="2851150"/>
          <p14:tracePt t="94455" x="5797550" y="2844800"/>
          <p14:tracePt t="94470" x="5797550" y="2838450"/>
          <p14:tracePt t="94487" x="5797550" y="2832100"/>
          <p14:tracePt t="94504" x="5797550" y="2806700"/>
          <p14:tracePt t="94506" x="5797550" y="2800350"/>
          <p14:tracePt t="94520" x="5797550" y="2787650"/>
          <p14:tracePt t="94537" x="5797550" y="2781300"/>
          <p14:tracePt t="94554" x="5797550" y="2774950"/>
          <p14:tracePt t="94668" x="5797550" y="2781300"/>
          <p14:tracePt t="94680" x="5797550" y="2787650"/>
          <p14:tracePt t="94693" x="5797550" y="2806700"/>
          <p14:tracePt t="94703" x="5797550" y="2819400"/>
          <p14:tracePt t="94720" x="5797550" y="2851150"/>
          <p14:tracePt t="94723" x="5797550" y="2870200"/>
          <p14:tracePt t="94737" x="5797550" y="2882900"/>
          <p14:tracePt t="94739" x="5797550" y="2889250"/>
          <p14:tracePt t="94753" x="5797550" y="2895600"/>
          <p14:tracePt t="94770" x="5797550" y="2901950"/>
          <p14:tracePt t="95115" x="0" y="0"/>
        </p14:tracePtLst>
        <p14:tracePtLst>
          <p14:tracePt t="95668" x="5848350" y="2711450"/>
          <p14:tracePt t="95683" x="5842000" y="2711450"/>
          <p14:tracePt t="95696" x="5835650" y="2717800"/>
          <p14:tracePt t="95710" x="5822950" y="2736850"/>
          <p14:tracePt t="95726" x="5797550" y="2762250"/>
          <p14:tracePt t="95742" x="5784850" y="2794000"/>
          <p14:tracePt t="95756" x="5772150" y="2832100"/>
          <p14:tracePt t="95770" x="5765800" y="2870200"/>
          <p14:tracePt t="95786" x="5765800" y="2901950"/>
          <p14:tracePt t="95803" x="5765800" y="2940050"/>
          <p14:tracePt t="95820" x="5765800" y="2965450"/>
          <p14:tracePt t="95836" x="5765800" y="2984500"/>
          <p14:tracePt t="95853" x="5765800" y="2997200"/>
          <p14:tracePt t="95870" x="5772150" y="3003550"/>
          <p14:tracePt t="95886" x="5778500" y="3003550"/>
          <p14:tracePt t="95903" x="5791200" y="3003550"/>
          <p14:tracePt t="95920" x="5816600" y="2984500"/>
          <p14:tracePt t="95936" x="5842000" y="2952750"/>
          <p14:tracePt t="95939" x="5861050" y="2921000"/>
          <p14:tracePt t="95953" x="5861050" y="2895600"/>
          <p14:tracePt t="95970" x="5861050" y="2870200"/>
          <p14:tracePt t="95986" x="5867400" y="2851150"/>
          <p14:tracePt t="96003" x="5867400" y="2844800"/>
          <p14:tracePt t="96019" x="5867400" y="2838450"/>
          <p14:tracePt t="96050" x="5867400" y="2832100"/>
          <p14:tracePt t="96082" x="5854700" y="2832100"/>
          <p14:tracePt t="96091" x="5854700" y="2844800"/>
          <p14:tracePt t="96103" x="5842000" y="2857500"/>
          <p14:tracePt t="96119" x="5829300" y="2889250"/>
          <p14:tracePt t="96136" x="5829300" y="2908300"/>
          <p14:tracePt t="96139" x="5822950" y="2921000"/>
          <p14:tracePt t="96235" x="5822950" y="2914650"/>
          <p14:tracePt t="96248" x="5822950" y="2895600"/>
          <p14:tracePt t="96261" x="5822950" y="2825750"/>
          <p14:tracePt t="96277" x="5822950" y="2768600"/>
          <p14:tracePt t="96292" x="5822950" y="2730500"/>
          <p14:tracePt t="96303" x="5822950" y="2717800"/>
          <p14:tracePt t="96339" x="5816600" y="2711450"/>
          <p14:tracePt t="96363" x="5816600" y="2717800"/>
          <p14:tracePt t="96379" x="5803900" y="2743200"/>
          <p14:tracePt t="96389" x="5797550" y="2768600"/>
          <p14:tracePt t="96403" x="5797550" y="2800350"/>
          <p14:tracePt t="96419" x="5791200" y="2832100"/>
          <p14:tracePt t="96436" x="5791200" y="2857500"/>
          <p14:tracePt t="96453" x="5791200" y="2863850"/>
          <p14:tracePt t="96524" x="5791200" y="2851150"/>
          <p14:tracePt t="96537" x="5791200" y="2832100"/>
          <p14:tracePt t="96554" x="5791200" y="2800350"/>
          <p14:tracePt t="96556" x="5784850" y="2774950"/>
          <p14:tracePt t="96571" x="5784850" y="2768600"/>
          <p14:tracePt t="96627" x="5778500" y="2768600"/>
          <p14:tracePt t="96643" x="5778500" y="2774950"/>
          <p14:tracePt t="96651" x="5772150" y="2806700"/>
          <p14:tracePt t="96660" x="5765800" y="2844800"/>
          <p14:tracePt t="96669" x="5765800" y="2863850"/>
          <p14:tracePt t="96686" x="5765800" y="2933700"/>
          <p14:tracePt t="96703" x="5765800" y="2971800"/>
          <p14:tracePt t="96707" x="5765800" y="2984500"/>
          <p14:tracePt t="96771" x="5765800" y="2978150"/>
          <p14:tracePt t="96783" x="5765800" y="2959100"/>
          <p14:tracePt t="96797" x="5765800" y="2914650"/>
          <p14:tracePt t="96808" x="5765800" y="2889250"/>
          <p14:tracePt t="96819" x="5765800" y="2857500"/>
          <p14:tracePt t="96836" x="5765800" y="2838450"/>
          <p14:tracePt t="96919" x="5765800" y="2863850"/>
          <p14:tracePt t="96933" x="5759450" y="2927350"/>
          <p14:tracePt t="96947" x="5759450" y="2965450"/>
          <p14:tracePt t="96953" x="5759450" y="2978150"/>
          <p14:tracePt t="96969" x="5759450" y="2984500"/>
          <p14:tracePt t="97044" x="5759450" y="2965450"/>
          <p14:tracePt t="97056" x="5759450" y="2946400"/>
          <p14:tracePt t="97069" x="5746750" y="2889250"/>
          <p14:tracePt t="97086" x="5740400" y="2838450"/>
          <p14:tracePt t="97102" x="5740400" y="2819400"/>
          <p14:tracePt t="97140" x="5734050" y="2813050"/>
          <p14:tracePt t="97164" x="5727700" y="2813050"/>
          <p14:tracePt t="97180" x="5727700" y="2832100"/>
          <p14:tracePt t="97195" x="5727700" y="2857500"/>
          <p14:tracePt t="97203" x="5727700" y="2863850"/>
          <p14:tracePt t="97219" x="5727700" y="2876550"/>
          <p14:tracePt t="97643" x="0" y="0"/>
        </p14:tracePtLst>
        <p14:tracePtLst>
          <p14:tracePt t="97939" x="5765800" y="2730500"/>
          <p14:tracePt t="97980" x="5759450" y="2743200"/>
          <p14:tracePt t="97997" x="5753100" y="2749550"/>
          <p14:tracePt t="98014" x="5753100" y="2762250"/>
          <p14:tracePt t="98029" x="5753100" y="2787650"/>
          <p14:tracePt t="98038" x="5753100" y="2806700"/>
          <p14:tracePt t="98052" x="5753100" y="2844800"/>
          <p14:tracePt t="98069" x="5753100" y="2895600"/>
          <p14:tracePt t="98085" x="5753100" y="2952750"/>
          <p14:tracePt t="98102" x="5753100" y="2997200"/>
          <p14:tracePt t="98119" x="5753100" y="3035300"/>
          <p14:tracePt t="98135" x="5759450" y="3041650"/>
          <p14:tracePt t="98187" x="5765800" y="3041650"/>
          <p14:tracePt t="98201" x="5772150" y="3016250"/>
          <p14:tracePt t="98215" x="5791200" y="2965450"/>
          <p14:tracePt t="98218" x="5803900" y="2940050"/>
          <p14:tracePt t="98238" x="5810250" y="2895600"/>
          <p14:tracePt t="98254" x="5810250" y="2870200"/>
          <p14:tracePt t="98258" x="5810250" y="2857500"/>
          <p14:tracePt t="98499" x="5810250" y="2882900"/>
          <p14:tracePt t="98510" x="5810250" y="2914650"/>
          <p14:tracePt t="98523" x="5810250" y="3009900"/>
          <p14:tracePt t="98535" x="5810250" y="3041650"/>
          <p14:tracePt t="98538" x="5810250" y="3067050"/>
          <p14:tracePt t="98552" x="5810250" y="3079750"/>
          <p14:tracePt t="98569" x="5810250" y="3086100"/>
          <p14:tracePt t="98619" x="5810250" y="3067050"/>
          <p14:tracePt t="98627" x="5810250" y="3054350"/>
          <p14:tracePt t="98635" x="5810250" y="3041650"/>
          <p14:tracePt t="98652" x="5810250" y="2990850"/>
          <p14:tracePt t="98669" x="5810250" y="2952750"/>
          <p14:tracePt t="98685" x="5810250" y="2921000"/>
          <p14:tracePt t="98702" x="5810250" y="2908300"/>
          <p14:tracePt t="98719" x="5810250" y="2895600"/>
          <p14:tracePt t="98778" x="5810250" y="2908300"/>
          <p14:tracePt t="98791" x="5810250" y="2927350"/>
          <p14:tracePt t="98804" x="5810250" y="2965450"/>
          <p14:tracePt t="98819" x="5810250" y="2978150"/>
          <p14:tracePt t="98923" x="5810250" y="2965450"/>
          <p14:tracePt t="98934" x="5810250" y="2946400"/>
          <p14:tracePt t="98940" x="5810250" y="2927350"/>
          <p14:tracePt t="98952" x="5810250" y="2908300"/>
          <p14:tracePt t="98968" x="5810250" y="2876550"/>
          <p14:tracePt t="98971" x="5810250" y="2863850"/>
          <p14:tracePt t="98985" x="5810250" y="2838450"/>
          <p14:tracePt t="99002" x="5810250" y="2825750"/>
          <p14:tracePt t="99116" x="5810250" y="2851150"/>
          <p14:tracePt t="99127" x="5810250" y="2876550"/>
          <p14:tracePt t="99141" x="5810250" y="2908300"/>
          <p14:tracePt t="99156" x="5810250" y="2921000"/>
          <p14:tracePt t="99243" x="5810250" y="2901950"/>
          <p14:tracePt t="99252" x="5810250" y="2895600"/>
          <p14:tracePt t="99268" x="5810250" y="2876550"/>
          <p14:tracePt t="99371" x="5810250" y="2882900"/>
          <p14:tracePt t="99383" x="5810250" y="2889250"/>
          <p14:tracePt t="99396" x="5810250" y="2933700"/>
          <p14:tracePt t="99409" x="5810250" y="2940050"/>
          <p14:tracePt t="99412" x="5810250" y="2946400"/>
          <p14:tracePt t="99421" x="5810250" y="2952750"/>
          <p14:tracePt t="99436" x="5810250" y="2965450"/>
          <p14:tracePt t="99579" x="5810250" y="2971800"/>
          <p14:tracePt t="99603" x="5822950" y="2971800"/>
          <p14:tracePt t="99615" x="5842000" y="2971800"/>
          <p14:tracePt t="99629" x="5937250" y="2971800"/>
          <p14:tracePt t="99646" x="6096000" y="2971800"/>
          <p14:tracePt t="99651" x="6210300" y="2971800"/>
          <p14:tracePt t="99661" x="6350000" y="2971800"/>
          <p14:tracePt t="99669" x="6527800" y="2971800"/>
          <p14:tracePt t="99685" x="6940550" y="2971800"/>
          <p14:tracePt t="99702" x="7385050" y="2940050"/>
          <p14:tracePt t="99718" x="7740650" y="2870200"/>
          <p14:tracePt t="99735" x="7943850" y="2819400"/>
          <p14:tracePt t="99752" x="8064500" y="2774950"/>
          <p14:tracePt t="99754" x="8096250" y="2755900"/>
          <p14:tracePt t="99768" x="8108950" y="2743200"/>
          <p14:tracePt t="99785" x="8140700" y="2724150"/>
          <p14:tracePt t="99786" x="8153400" y="2705100"/>
          <p14:tracePt t="99801" x="8166100" y="2660650"/>
          <p14:tracePt t="99818" x="8178800" y="2609850"/>
          <p14:tracePt t="99835" x="8185150" y="2578100"/>
          <p14:tracePt t="99851" x="8191500" y="2527300"/>
          <p14:tracePt t="99868" x="8191500" y="2470150"/>
          <p14:tracePt t="99885" x="8191500" y="2406650"/>
          <p14:tracePt t="99901" x="8191500" y="2343150"/>
          <p14:tracePt t="99918" x="8197850" y="2305050"/>
          <p14:tracePt t="99935" x="8197850" y="2286000"/>
          <p14:tracePt t="99951" x="8197850" y="2266950"/>
          <p14:tracePt t="99954" x="8197850" y="2260600"/>
          <p14:tracePt t="99968" x="8197850" y="2254250"/>
          <p14:tracePt t="99985" x="8197850" y="2241550"/>
          <p14:tracePt t="99986" x="8197850" y="2228850"/>
          <p14:tracePt t="100001" x="8197850" y="2197100"/>
          <p14:tracePt t="100018" x="8197850" y="2165350"/>
          <p14:tracePt t="100035" x="8197850" y="2152650"/>
          <p14:tracePt t="100051" x="8197850" y="2139950"/>
          <p14:tracePt t="100068" x="8197850" y="2133600"/>
          <p14:tracePt t="100084" x="8197850" y="2127250"/>
          <p14:tracePt t="100101" x="8197850" y="2114550"/>
          <p14:tracePt t="100118" x="8197850" y="2101850"/>
          <p14:tracePt t="100195" x="8185150" y="2101850"/>
          <p14:tracePt t="100207" x="8178800" y="2108200"/>
          <p14:tracePt t="100220" x="8147050" y="2197100"/>
          <p14:tracePt t="100239" x="8102600" y="2311400"/>
          <p14:tracePt t="100242" x="8083550" y="2355850"/>
          <p14:tracePt t="100258" x="8070850" y="2413000"/>
          <p14:tracePt t="100285" x="8070850" y="2425700"/>
          <p14:tracePt t="100347" x="8070850" y="2413000"/>
          <p14:tracePt t="100356" x="8070850" y="2400300"/>
          <p14:tracePt t="100368" x="8070850" y="2355850"/>
          <p14:tracePt t="100385" x="8070850" y="2266950"/>
          <p14:tracePt t="100402" x="8070850" y="2222500"/>
          <p14:tracePt t="100418" x="8070850" y="2197100"/>
          <p14:tracePt t="100435" x="8070850" y="2178050"/>
          <p14:tracePt t="100499" x="8070850" y="2190750"/>
          <p14:tracePt t="100508" x="8064500" y="2216150"/>
          <p14:tracePt t="100518" x="8058150" y="2235200"/>
          <p14:tracePt t="100535" x="8051800" y="2266950"/>
          <p14:tracePt t="100551" x="8051800" y="2286000"/>
          <p14:tracePt t="100568" x="8051800" y="2292350"/>
          <p14:tracePt t="100651" x="8051800" y="2279650"/>
          <p14:tracePt t="100663" x="8045450" y="2241550"/>
          <p14:tracePt t="100677" x="8045450" y="2209800"/>
          <p14:tracePt t="100698" x="8045450" y="2165350"/>
          <p14:tracePt t="100710" x="8045450" y="2159000"/>
          <p14:tracePt t="100718" x="8045450" y="2152650"/>
          <p14:tracePt t="100788" x="8032750" y="2159000"/>
          <p14:tracePt t="100803" x="8032750" y="2209800"/>
          <p14:tracePt t="100818" x="8032750" y="2266950"/>
          <p14:tracePt t="100835" x="8032750" y="2298700"/>
          <p14:tracePt t="100852" x="8032750" y="2317750"/>
          <p14:tracePt t="100915" x="8032750" y="2311400"/>
          <p14:tracePt t="100924" x="8039100" y="2292350"/>
          <p14:tracePt t="100934" x="8039100" y="2279650"/>
          <p14:tracePt t="100951" x="8039100" y="2209800"/>
          <p14:tracePt t="100954" x="8039100" y="2178050"/>
          <p14:tracePt t="100968" x="8039100" y="2159000"/>
          <p14:tracePt t="100985" x="8039100" y="2120900"/>
          <p14:tracePt t="100988" x="8039100" y="2114550"/>
          <p14:tracePt t="101001" x="8039100" y="2108200"/>
          <p14:tracePt t="101059" x="8039100" y="2133600"/>
          <p14:tracePt t="101067" x="8032750" y="2178050"/>
          <p14:tracePt t="101084" x="8020050" y="2247900"/>
          <p14:tracePt t="101101" x="8013700" y="2279650"/>
          <p14:tracePt t="101118" x="8007350" y="2292350"/>
          <p14:tracePt t="101179" x="8007350" y="2273300"/>
          <p14:tracePt t="101189" x="8007350" y="2241550"/>
          <p14:tracePt t="101204" x="8001000" y="2178050"/>
          <p14:tracePt t="101218" x="7988300" y="2120900"/>
          <p14:tracePt t="101235" x="7975600" y="2082800"/>
          <p14:tracePt t="101251" x="7975600" y="2076450"/>
          <p14:tracePt t="101268" x="7969250" y="2063750"/>
          <p14:tracePt t="101307" x="7969250" y="2070100"/>
          <p14:tracePt t="101318" x="7969250" y="2089150"/>
          <p14:tracePt t="101334" x="7969250" y="2146300"/>
          <p14:tracePt t="101351" x="7969250" y="2190750"/>
          <p14:tracePt t="101355" x="7969250" y="2203450"/>
          <p14:tracePt t="101368" x="7969250" y="2216150"/>
          <p14:tracePt t="101384" x="7969250" y="2222500"/>
          <p14:tracePt t="101467" x="7969250" y="2209800"/>
          <p14:tracePt t="101480" x="7969250" y="2203450"/>
          <p14:tracePt t="101496" x="7969250" y="2178050"/>
          <p14:tracePt t="101499" x="7969250" y="2171700"/>
          <p14:tracePt t="101510" x="7969250" y="2165350"/>
          <p14:tracePt t="101520" x="7969250" y="2159000"/>
          <p14:tracePt t="101595" x="7969250" y="2171700"/>
          <p14:tracePt t="101610" x="7969250" y="2216150"/>
          <p14:tracePt t="101627" x="7969250" y="2235200"/>
          <p14:tracePt t="101635" x="7969250" y="2241550"/>
          <p14:tracePt t="101733" x="7969250" y="2235200"/>
          <p14:tracePt t="101747" x="7969250" y="2184400"/>
          <p14:tracePt t="101764" x="7975600" y="2120900"/>
          <p14:tracePt t="101778" x="7981950" y="2089150"/>
          <p14:tracePt t="101791" x="7981950" y="2076450"/>
          <p14:tracePt t="101802" x="7994650" y="2063750"/>
          <p14:tracePt t="101875" x="7994650" y="2082800"/>
          <p14:tracePt t="101885" x="7994650" y="2114550"/>
          <p14:tracePt t="101901" x="7994650" y="2178050"/>
          <p14:tracePt t="101917" x="7994650" y="2216150"/>
          <p14:tracePt t="101922" x="7994650" y="2222500"/>
          <p14:tracePt t="101934" x="7994650" y="2228850"/>
          <p14:tracePt t="101951" x="7994650" y="2235200"/>
          <p14:tracePt t="102019" x="7994650" y="2222500"/>
          <p14:tracePt t="102027" x="7994650" y="2203450"/>
          <p14:tracePt t="102035" x="7994650" y="2178050"/>
          <p14:tracePt t="102051" x="7994650" y="2146300"/>
          <p14:tracePt t="102067" x="7994650" y="2127250"/>
          <p14:tracePt t="102084" x="7994650" y="2108200"/>
          <p14:tracePt t="102155" x="7994650" y="2120900"/>
          <p14:tracePt t="102167" x="7994650" y="2139950"/>
          <p14:tracePt t="102179" x="7994650" y="2178050"/>
          <p14:tracePt t="102191" x="7994650" y="2190750"/>
          <p14:tracePt t="102204" x="7994650" y="2203450"/>
          <p14:tracePt t="102315" x="8001000" y="2190750"/>
          <p14:tracePt t="102328" x="8001000" y="2178050"/>
          <p14:tracePt t="102343" x="8001000" y="2171700"/>
          <p14:tracePt t="102420" x="8001000" y="2178050"/>
          <p14:tracePt t="102435" x="8001000" y="2203450"/>
          <p14:tracePt t="102453" x="8001000" y="2222500"/>
          <p14:tracePt t="102571" x="8001000" y="2197100"/>
          <p14:tracePt t="102583" x="8001000" y="2171700"/>
          <p14:tracePt t="102598" x="8001000" y="2133600"/>
          <p14:tracePt t="102615" x="8001000" y="2108200"/>
          <p14:tracePt t="102618" x="8001000" y="2101850"/>
          <p14:tracePt t="102631" x="8001000" y="2095500"/>
          <p14:tracePt t="102691" x="8001000" y="2114550"/>
          <p14:tracePt t="102700" x="8001000" y="2133600"/>
          <p14:tracePt t="102717" x="8001000" y="2171700"/>
          <p14:tracePt t="102734" x="8001000" y="2184400"/>
          <p14:tracePt t="103131" x="0" y="0"/>
        </p14:tracePtLst>
        <p14:tracePtLst>
          <p14:tracePt t="105196" x="5791200" y="3327400"/>
          <p14:tracePt t="105274" x="5791200" y="3333750"/>
          <p14:tracePt t="105292" x="5803900" y="3333750"/>
          <p14:tracePt t="105303" x="5816600" y="3333750"/>
          <p14:tracePt t="105317" x="5892800" y="3333750"/>
          <p14:tracePt t="105334" x="6000750" y="3333750"/>
          <p14:tracePt t="105350" x="6127750" y="3333750"/>
          <p14:tracePt t="105354" x="6203950" y="3333750"/>
          <p14:tracePt t="105367" x="6273800" y="3333750"/>
          <p14:tracePt t="105384" x="6381750" y="3333750"/>
          <p14:tracePt t="105387" x="6426200" y="3333750"/>
          <p14:tracePt t="105400" x="6451600" y="3333750"/>
          <p14:tracePt t="105417" x="6489700" y="3333750"/>
          <p14:tracePt t="105420" x="6508750" y="3333750"/>
          <p14:tracePt t="105434" x="6527800" y="3333750"/>
          <p14:tracePt t="105450" x="6546850" y="3333750"/>
          <p14:tracePt t="105466" x="6559550" y="3333750"/>
          <p14:tracePt t="105523" x="6565900" y="3333750"/>
          <p14:tracePt t="105533" x="6572250" y="3333750"/>
          <p14:tracePt t="105550" x="6572250" y="3327400"/>
          <p14:tracePt t="105566" x="6572250" y="3302000"/>
          <p14:tracePt t="105583" x="6559550" y="3257550"/>
          <p14:tracePt t="105586" x="6546850" y="3238500"/>
          <p14:tracePt t="105600" x="6527800" y="3219450"/>
          <p14:tracePt t="105616" x="6489700" y="3187700"/>
          <p14:tracePt t="105618" x="6470650" y="3175000"/>
          <p14:tracePt t="105633" x="6438900" y="3155950"/>
          <p14:tracePt t="105649" x="6413500" y="3149600"/>
          <p14:tracePt t="105666" x="6369050" y="3149600"/>
          <p14:tracePt t="105683" x="6311900" y="3149600"/>
          <p14:tracePt t="105700" x="6229350" y="3149600"/>
          <p14:tracePt t="105716" x="6127750" y="3149600"/>
          <p14:tracePt t="105733" x="6064250" y="3162300"/>
          <p14:tracePt t="105749" x="6000750" y="3181350"/>
          <p14:tracePt t="105766" x="5956300" y="3194050"/>
          <p14:tracePt t="105783" x="5924550" y="3225800"/>
          <p14:tracePt t="105799" x="5880100" y="3257550"/>
          <p14:tracePt t="105802" x="5861050" y="3276600"/>
          <p14:tracePt t="105816" x="5848350" y="3295650"/>
          <p14:tracePt t="105833" x="5816600" y="3346450"/>
          <p14:tracePt t="105849" x="5816600" y="3378200"/>
          <p14:tracePt t="105866" x="5816600" y="3397250"/>
          <p14:tracePt t="105883" x="5816600" y="3409950"/>
          <p14:tracePt t="105899" x="5822950" y="3416300"/>
          <p14:tracePt t="105916" x="5842000" y="3422650"/>
          <p14:tracePt t="105933" x="5892800" y="3435350"/>
          <p14:tracePt t="105949" x="5988050" y="3435350"/>
          <p14:tracePt t="105966" x="6159500" y="3435350"/>
          <p14:tracePt t="105971" x="6242050" y="3416300"/>
          <p14:tracePt t="105983" x="6330950" y="3409950"/>
          <p14:tracePt t="105999" x="6451600" y="3359150"/>
          <p14:tracePt t="106016" x="6559550" y="3321050"/>
          <p14:tracePt t="106020" x="6604000" y="3308350"/>
          <p14:tracePt t="106033" x="6635750" y="3276600"/>
          <p14:tracePt t="106049" x="6661150" y="3257550"/>
          <p14:tracePt t="106066" x="6667500" y="3257550"/>
          <p14:tracePt t="106098" x="6667500" y="3251200"/>
          <p14:tracePt t="106122" x="6673850" y="3244850"/>
          <p14:tracePt t="106138" x="6680200" y="3238500"/>
          <p14:tracePt t="106220" x="6673850" y="3219450"/>
          <p14:tracePt t="106229" x="6661150" y="3206750"/>
          <p14:tracePt t="106243" x="6635750" y="3175000"/>
          <p14:tracePt t="106254" x="6616700" y="3155950"/>
          <p14:tracePt t="106266" x="6572250" y="3117850"/>
          <p14:tracePt t="106283" x="6534150" y="3098800"/>
          <p14:tracePt t="106299" x="6502400" y="3086100"/>
          <p14:tracePt t="106316" x="6483350" y="3086100"/>
          <p14:tracePt t="106333" x="6477000" y="3086100"/>
          <p14:tracePt t="106349" x="6464300" y="3086100"/>
          <p14:tracePt t="106366" x="6445250" y="3098800"/>
          <p14:tracePt t="106383" x="6413500" y="3136900"/>
          <p14:tracePt t="106399" x="6400800" y="3181350"/>
          <p14:tracePt t="106402" x="6394450" y="3200400"/>
          <p14:tracePt t="106416" x="6388100" y="3213100"/>
          <p14:tracePt t="106433" x="6388100" y="3244850"/>
          <p14:tracePt t="106436" x="6388100" y="3251200"/>
          <p14:tracePt t="106449" x="6388100" y="3270250"/>
          <p14:tracePt t="106466" x="6394450" y="3289300"/>
          <p14:tracePt t="106482" x="6426200" y="3302000"/>
          <p14:tracePt t="106499" x="6470650" y="3302000"/>
          <p14:tracePt t="106516" x="6572250" y="3302000"/>
          <p14:tracePt t="106532" x="6705600" y="3302000"/>
          <p14:tracePt t="106549" x="6845300" y="3289300"/>
          <p14:tracePt t="106566" x="6965950" y="3263900"/>
          <p14:tracePt t="106582" x="7054850" y="3244850"/>
          <p14:tracePt t="106599" x="7099300" y="3238500"/>
          <p14:tracePt t="106616" x="7150100" y="3219450"/>
          <p14:tracePt t="106619" x="7162800" y="3206750"/>
          <p14:tracePt t="106632" x="7181850" y="3200400"/>
          <p14:tracePt t="106649" x="7207250" y="3194050"/>
          <p14:tracePt t="106666" x="7219950" y="3187700"/>
          <p14:tracePt t="106682" x="7219950" y="3181350"/>
          <p14:tracePt t="106771" x="7219950" y="3175000"/>
          <p14:tracePt t="106787" x="7219950" y="3168650"/>
          <p14:tracePt t="106811" x="7219950" y="3162300"/>
          <p14:tracePt t="106822" x="7219950" y="3155950"/>
          <p14:tracePt t="106833" x="7207250" y="3149600"/>
          <p14:tracePt t="106850" x="7150100" y="3124200"/>
          <p14:tracePt t="106866" x="7092950" y="3111500"/>
          <p14:tracePt t="106882" x="7023100" y="3105150"/>
          <p14:tracePt t="106899" x="6959600" y="3098800"/>
          <p14:tracePt t="106916" x="6883400" y="3098800"/>
          <p14:tracePt t="106932" x="6819900" y="3098800"/>
          <p14:tracePt t="106950" x="6769100" y="3111500"/>
          <p14:tracePt t="106966" x="6731000" y="3143250"/>
          <p14:tracePt t="106982" x="6699250" y="3181350"/>
          <p14:tracePt t="106999" x="6686550" y="3213100"/>
          <p14:tracePt t="107016" x="6667500" y="3251200"/>
          <p14:tracePt t="107019" x="6667500" y="3257550"/>
          <p14:tracePt t="107032" x="6667500" y="3276600"/>
          <p14:tracePt t="107049" x="6667500" y="3314700"/>
          <p14:tracePt t="107066" x="6667500" y="3327400"/>
          <p14:tracePt t="107082" x="6667500" y="3340100"/>
          <p14:tracePt t="107099" x="6673850" y="3346450"/>
          <p14:tracePt t="107116" x="6705600" y="3359150"/>
          <p14:tracePt t="107132" x="6762750" y="3365500"/>
          <p14:tracePt t="107149" x="6870700" y="3371850"/>
          <p14:tracePt t="107166" x="7042150" y="3371850"/>
          <p14:tracePt t="107182" x="7200900" y="3371850"/>
          <p14:tracePt t="107199" x="7315200" y="3365500"/>
          <p14:tracePt t="107216" x="7391400" y="3333750"/>
          <p14:tracePt t="107232" x="7448550" y="3314700"/>
          <p14:tracePt t="107250" x="7499350" y="3289300"/>
          <p14:tracePt t="107266" x="7524750" y="3282950"/>
          <p14:tracePt t="107282" x="7531100" y="3270250"/>
          <p14:tracePt t="107316" x="7543800" y="3257550"/>
          <p14:tracePt t="107349" x="7543800" y="3251200"/>
          <p14:tracePt t="107786" x="0" y="0"/>
        </p14:tracePtLst>
        <p14:tracePtLst>
          <p14:tracePt t="108156" x="7950200" y="3136900"/>
          <p14:tracePt t="108212" x="7950200" y="3130550"/>
          <p14:tracePt t="108226" x="7950200" y="3136900"/>
          <p14:tracePt t="108243" x="7950200" y="3175000"/>
          <p14:tracePt t="108257" x="7950200" y="3206750"/>
          <p14:tracePt t="108268" x="7975600" y="3244850"/>
          <p14:tracePt t="108282" x="7994650" y="3276600"/>
          <p14:tracePt t="108299" x="8039100" y="3289300"/>
          <p14:tracePt t="108315" x="8083550" y="3295650"/>
          <p14:tracePt t="108332" x="8153400" y="3295650"/>
          <p14:tracePt t="108349" x="8229600" y="3295650"/>
          <p14:tracePt t="108365" x="8293100" y="3270250"/>
          <p14:tracePt t="108382" x="8337550" y="3238500"/>
          <p14:tracePt t="108399" x="8362950" y="3213100"/>
          <p14:tracePt t="108402" x="8369300" y="3206750"/>
          <p14:tracePt t="108415" x="8375650" y="3200400"/>
          <p14:tracePt t="108432" x="8375650" y="3187700"/>
          <p14:tracePt t="108450" x="8375650" y="3175000"/>
          <p14:tracePt t="108523" x="8375650" y="3168650"/>
          <p14:tracePt t="108535" x="8375650" y="3162300"/>
          <p14:tracePt t="108803" x="0" y="0"/>
        </p14:tracePtLst>
        <p14:tracePtLst>
          <p14:tracePt t="109436" x="7905750" y="3530600"/>
          <p14:tracePt t="109448" x="7899400" y="3530600"/>
          <p14:tracePt t="109461" x="7893050" y="3530600"/>
          <p14:tracePt t="109477" x="7886700" y="3536950"/>
          <p14:tracePt t="109493" x="7874000" y="3562350"/>
          <p14:tracePt t="109504" x="7867650" y="3575050"/>
          <p14:tracePt t="109515" x="7861300" y="3594100"/>
          <p14:tracePt t="109531" x="7861300" y="3625850"/>
          <p14:tracePt t="109548" x="7861300" y="3651250"/>
          <p14:tracePt t="109565" x="7874000" y="3683000"/>
          <p14:tracePt t="109581" x="7893050" y="3708400"/>
          <p14:tracePt t="109598" x="7924800" y="3733800"/>
          <p14:tracePt t="109615" x="7956550" y="3740150"/>
          <p14:tracePt t="109631" x="7994650" y="3740150"/>
          <p14:tracePt t="109634" x="8020050" y="3740150"/>
          <p14:tracePt t="109648" x="8039100" y="3740150"/>
          <p14:tracePt t="109666" x="8102600" y="3708400"/>
          <p14:tracePt t="109682" x="8140700" y="3689350"/>
          <p14:tracePt t="109698" x="8178800" y="3663950"/>
          <p14:tracePt t="109715" x="8191500" y="3638550"/>
          <p14:tracePt t="109731" x="8191500" y="3606800"/>
          <p14:tracePt t="109748" x="8191500" y="3594100"/>
          <p14:tracePt t="109765" x="8191500" y="3587750"/>
          <p14:tracePt t="109781" x="8191500" y="3575050"/>
          <p14:tracePt t="109798" x="8191500" y="3562350"/>
          <p14:tracePt t="109815" x="8178800" y="3556000"/>
          <p14:tracePt t="109848" x="8166100" y="3543300"/>
          <p14:tracePt t="109931" x="8159750" y="3549650"/>
          <p14:tracePt t="109944" x="8153400" y="3562350"/>
          <p14:tracePt t="109960" x="8147050" y="3600450"/>
          <p14:tracePt t="109972" x="8134350" y="3632200"/>
          <p14:tracePt t="109985" x="8128000" y="3663950"/>
          <p14:tracePt t="109998" x="8128000" y="3676650"/>
          <p14:tracePt t="110015" x="8128000" y="3695700"/>
          <p14:tracePt t="110031" x="8128000" y="3708400"/>
          <p14:tracePt t="110048" x="8128000" y="3714750"/>
          <p14:tracePt t="110065" x="8128000" y="3721100"/>
          <p14:tracePt t="110067" x="8134350" y="3721100"/>
          <p14:tracePt t="110082" x="8153400" y="3721100"/>
          <p14:tracePt t="110098" x="8178800" y="3714750"/>
          <p14:tracePt t="110114" x="8204200" y="3702050"/>
          <p14:tracePt t="110131" x="8216900" y="3663950"/>
          <p14:tracePt t="110148" x="8223250" y="3638550"/>
          <p14:tracePt t="110164" x="8223250" y="3619500"/>
          <p14:tracePt t="110181" x="8223250" y="3594100"/>
          <p14:tracePt t="110307" x="8223250" y="3600450"/>
          <p14:tracePt t="110320" x="8223250" y="3606800"/>
          <p14:tracePt t="110411" x="8223250" y="3600450"/>
          <p14:tracePt t="110424" x="8223250" y="3594100"/>
          <p14:tracePt t="110531" x="0" y="0"/>
        </p14:tracePtLst>
        <p14:tracePtLst>
          <p14:tracePt t="111219" x="6197600" y="3429000"/>
          <p14:tracePt t="111235" x="6191250" y="3429000"/>
          <p14:tracePt t="111245" x="6184900" y="3429000"/>
          <p14:tracePt t="111255" x="6178550" y="3429000"/>
          <p14:tracePt t="111274" x="6172200" y="3435350"/>
          <p14:tracePt t="111291" x="6165850" y="3441700"/>
          <p14:tracePt t="111306" x="6153150" y="3454400"/>
          <p14:tracePt t="111314" x="6146800" y="3473450"/>
          <p14:tracePt t="111331" x="6134100" y="3505200"/>
          <p14:tracePt t="111348" x="6127750" y="3549650"/>
          <p14:tracePt t="111364" x="6127750" y="3581400"/>
          <p14:tracePt t="111381" x="6127750" y="3619500"/>
          <p14:tracePt t="111398" x="6127750" y="3663950"/>
          <p14:tracePt t="111414" x="6127750" y="3683000"/>
          <p14:tracePt t="111431" x="6134100" y="3702050"/>
          <p14:tracePt t="111447" x="6146800" y="3714750"/>
          <p14:tracePt t="111464" x="6146800" y="3721100"/>
          <p14:tracePt t="111465" x="6159500" y="3721100"/>
          <p14:tracePt t="111481" x="6184900" y="3721100"/>
          <p14:tracePt t="111497" x="6210300" y="3721100"/>
          <p14:tracePt t="111514" x="6242050" y="3721100"/>
          <p14:tracePt t="111531" x="6254750" y="3721100"/>
          <p14:tracePt t="111548" x="6261100" y="3721100"/>
          <p14:tracePt t="111611" x="6267450" y="3721100"/>
          <p14:tracePt t="111623" x="6273800" y="3721100"/>
          <p14:tracePt t="111634" x="6286500" y="3714750"/>
          <p14:tracePt t="111648" x="6292850" y="3714750"/>
          <p14:tracePt t="111664" x="6324600" y="3708400"/>
          <p14:tracePt t="111681" x="6388100" y="3695700"/>
          <p14:tracePt t="111698" x="6426200" y="3670300"/>
          <p14:tracePt t="111714" x="6464300" y="3651250"/>
          <p14:tracePt t="111731" x="6489700" y="3632200"/>
          <p14:tracePt t="111748" x="6496050" y="3625850"/>
          <p14:tracePt t="111764" x="6502400" y="3613150"/>
          <p14:tracePt t="111819" x="6508750" y="3613150"/>
          <p14:tracePt t="111835" x="6508750" y="3606800"/>
          <p14:tracePt t="111851" x="6508750" y="3594100"/>
          <p14:tracePt t="111859" x="6508750" y="3587750"/>
          <p14:tracePt t="111868" x="6508750" y="3575050"/>
          <p14:tracePt t="111881" x="6515100" y="3556000"/>
          <p14:tracePt t="111897" x="6521450" y="3543300"/>
          <p14:tracePt t="111915" x="6521450" y="3536950"/>
          <p14:tracePt t="111931" x="6521450" y="3524250"/>
          <p14:tracePt t="111947" x="6521450" y="3517900"/>
          <p14:tracePt t="111964" x="6521450" y="3505200"/>
          <p14:tracePt t="111981" x="6515100" y="3492500"/>
          <p14:tracePt t="111997" x="6508750" y="3486150"/>
          <p14:tracePt t="112014" x="6489700" y="3473450"/>
          <p14:tracePt t="112031" x="6451600" y="3460750"/>
          <p14:tracePt t="112047" x="6426200" y="3448050"/>
          <p14:tracePt t="112051" x="6419850" y="3448050"/>
          <p14:tracePt t="112064" x="6407150" y="3448050"/>
          <p14:tracePt t="112081" x="6400800" y="3448050"/>
          <p14:tracePt t="112098" x="6381750" y="3448050"/>
          <p14:tracePt t="112114" x="6369050" y="3454400"/>
          <p14:tracePt t="112131" x="6350000" y="3473450"/>
          <p14:tracePt t="112147" x="6343650" y="3505200"/>
          <p14:tracePt t="112164" x="6330950" y="3543300"/>
          <p14:tracePt t="112180" x="6318250" y="3587750"/>
          <p14:tracePt t="112197" x="6318250" y="3619500"/>
          <p14:tracePt t="112214" x="6318250" y="3638550"/>
          <p14:tracePt t="112231" x="6318250" y="3663950"/>
          <p14:tracePt t="112247" x="6324600" y="3670300"/>
          <p14:tracePt t="112266" x="6343650" y="3676650"/>
          <p14:tracePt t="112280" x="6356350" y="3683000"/>
          <p14:tracePt t="112297" x="6438900" y="3695700"/>
          <p14:tracePt t="112314" x="6546850" y="3702050"/>
          <p14:tracePt t="112330" x="6718300" y="3702050"/>
          <p14:tracePt t="112347" x="6864350" y="3702050"/>
          <p14:tracePt t="112364" x="6965950" y="3689350"/>
          <p14:tracePt t="112380" x="7004050" y="3676650"/>
          <p14:tracePt t="112397" x="7029450" y="3663950"/>
          <p14:tracePt t="112414" x="7042150" y="3651250"/>
          <p14:tracePt t="112430" x="7048500" y="3638550"/>
          <p14:tracePt t="112447" x="7048500" y="3632200"/>
          <p14:tracePt t="112464" x="7048500" y="3625850"/>
          <p14:tracePt t="112480" x="7048500" y="3619500"/>
          <p14:tracePt t="112497" x="7048500" y="3606800"/>
          <p14:tracePt t="112514" x="7048500" y="3600450"/>
          <p14:tracePt t="112587" x="7048500" y="3594100"/>
          <p14:tracePt t="112611" x="7042150" y="3594100"/>
          <p14:tracePt t="112627" x="7035800" y="3594100"/>
          <p14:tracePt t="112639" x="7029450" y="3594100"/>
          <p14:tracePt t="112652" x="7010400" y="3594100"/>
          <p14:tracePt t="112668" x="7004050" y="3594100"/>
          <p14:tracePt t="113666" x="0" y="0"/>
        </p14:tracePtLst>
        <p14:tracePtLst>
          <p14:tracePt t="115876" x="8178800" y="3117850"/>
          <p14:tracePt t="115924" x="8172450" y="3117850"/>
          <p14:tracePt t="115937" x="8166100" y="3117850"/>
          <p14:tracePt t="115951" x="8159750" y="3136900"/>
          <p14:tracePt t="115964" x="8153400" y="3168650"/>
          <p14:tracePt t="115980" x="8153400" y="3219450"/>
          <p14:tracePt t="115996" x="8172450" y="3270250"/>
          <p14:tracePt t="116003" x="8185150" y="3282950"/>
          <p14:tracePt t="116020" x="8216900" y="3321050"/>
          <p14:tracePt t="116036" x="8255000" y="3340100"/>
          <p14:tracePt t="116046" x="8267700" y="3346450"/>
          <p14:tracePt t="116063" x="8286750" y="3352800"/>
          <p14:tracePt t="116080" x="8312150" y="3352800"/>
          <p14:tracePt t="116082" x="8331200" y="3352800"/>
          <p14:tracePt t="116096" x="8343900" y="3352800"/>
          <p14:tracePt t="116113" x="8362950" y="3314700"/>
          <p14:tracePt t="116116" x="8375650" y="3289300"/>
          <p14:tracePt t="116129" x="8388350" y="3232150"/>
          <p14:tracePt t="116146" x="8388350" y="3175000"/>
          <p14:tracePt t="116162" x="8388350" y="3143250"/>
          <p14:tracePt t="116179" x="8388350" y="3117850"/>
          <p14:tracePt t="116306" x="8388350" y="3111500"/>
          <p14:tracePt t="116306" x="0" y="0"/>
        </p14:tracePtLst>
        <p14:tracePtLst>
          <p14:tracePt t="116923" x="6057900" y="3848100"/>
          <p14:tracePt t="116948" x="6051550" y="3848100"/>
          <p14:tracePt t="116958" x="6038850" y="3848100"/>
          <p14:tracePt t="116971" x="6032500" y="3854450"/>
          <p14:tracePt t="116982" x="6019800" y="3867150"/>
          <p14:tracePt t="116996" x="6000750" y="3898900"/>
          <p14:tracePt t="117012" x="5988050" y="3943350"/>
          <p14:tracePt t="117029" x="5981700" y="3981450"/>
          <p14:tracePt t="117046" x="5975350" y="4013200"/>
          <p14:tracePt t="117063" x="5975350" y="4032250"/>
          <p14:tracePt t="117079" x="5975350" y="4051300"/>
          <p14:tracePt t="117095" x="5988050" y="4070350"/>
          <p14:tracePt t="117112" x="6013450" y="4089400"/>
          <p14:tracePt t="117114" x="6026150" y="4095750"/>
          <p14:tracePt t="117129" x="6070600" y="4095750"/>
          <p14:tracePt t="117145" x="6134100" y="4095750"/>
          <p14:tracePt t="117162" x="6216650" y="4070350"/>
          <p14:tracePt t="117179" x="6261100" y="4038600"/>
          <p14:tracePt t="117196" x="6273800" y="4000500"/>
          <p14:tracePt t="117212" x="6280150" y="3975100"/>
          <p14:tracePt t="117229" x="6280150" y="3949700"/>
          <p14:tracePt t="117245" x="6280150" y="3943350"/>
          <p14:tracePt t="117262" x="6267450" y="3930650"/>
          <p14:tracePt t="117279" x="6267450" y="3924300"/>
          <p14:tracePt t="117295" x="6254750" y="3917950"/>
          <p14:tracePt t="117315" x="6248400" y="3917950"/>
          <p14:tracePt t="117330" x="6235700" y="3917950"/>
          <p14:tracePt t="117346" x="6229350" y="3917950"/>
          <p14:tracePt t="117362" x="6223000" y="3917950"/>
          <p14:tracePt t="117379" x="6191250" y="3917950"/>
          <p14:tracePt t="117396" x="6178550" y="3924300"/>
          <p14:tracePt t="117412" x="6165850" y="3930650"/>
          <p14:tracePt t="117658" x="0" y="0"/>
        </p14:tracePtLst>
        <p14:tracePtLst>
          <p14:tracePt t="118364" x="9277350" y="4102100"/>
          <p14:tracePt t="118460" x="9290050" y="4102100"/>
          <p14:tracePt t="118471" x="9309100" y="4102100"/>
          <p14:tracePt t="118484" x="9398000" y="4102100"/>
          <p14:tracePt t="118495" x="9480550" y="4102100"/>
          <p14:tracePt t="118512" x="9696450" y="4102100"/>
          <p14:tracePt t="118515" x="9842500" y="4102100"/>
          <p14:tracePt t="118529" x="10020300" y="4102100"/>
          <p14:tracePt t="118546" x="10471150" y="4102100"/>
          <p14:tracePt t="118562" x="10693400" y="4102100"/>
          <p14:tracePt t="118579" x="10833100" y="4102100"/>
          <p14:tracePt t="118595" x="10941050" y="4102100"/>
          <p14:tracePt t="118612" x="11023600" y="4102100"/>
          <p14:tracePt t="118629" x="11150600" y="4114800"/>
          <p14:tracePt t="118645" x="11315700" y="4140200"/>
          <p14:tracePt t="118662" x="11487150" y="4171950"/>
          <p14:tracePt t="118678" x="11607800" y="4197350"/>
          <p14:tracePt t="118682" x="11639550" y="4203700"/>
          <p14:tracePt t="118695" x="11658600" y="4203700"/>
          <p14:tracePt t="118712" x="11677650" y="4203700"/>
          <p14:tracePt t="118728" x="11690350" y="4203700"/>
          <p14:tracePt t="118731" x="11696700" y="4203700"/>
          <p14:tracePt t="119114" x="11690350" y="4203700"/>
          <p14:tracePt t="119115" x="0" y="0"/>
        </p14:tracePtLst>
        <p14:tracePtLst>
          <p14:tracePt t="120052" x="6578600" y="4064000"/>
          <p14:tracePt t="120107" x="6584950" y="4064000"/>
          <p14:tracePt t="120124" x="6597650" y="4064000"/>
          <p14:tracePt t="120135" x="6616700" y="4064000"/>
          <p14:tracePt t="120144" x="6629400" y="4064000"/>
          <p14:tracePt t="120162" x="6750050" y="4064000"/>
          <p14:tracePt t="120178" x="6877050" y="4064000"/>
          <p14:tracePt t="120195" x="7023100" y="4064000"/>
          <p14:tracePt t="120212" x="7169150" y="4064000"/>
          <p14:tracePt t="120228" x="7251700" y="4064000"/>
          <p14:tracePt t="120245" x="7277100" y="4064000"/>
          <p14:tracePt t="120262" x="7283450" y="4064000"/>
          <p14:tracePt t="120443" x="7289800" y="4064000"/>
          <p14:tracePt t="120453" x="7296150" y="4064000"/>
          <p14:tracePt t="120464" x="7302500" y="4064000"/>
          <p14:tracePt t="120478" x="7315200" y="4064000"/>
          <p14:tracePt t="120495" x="7327900" y="4064000"/>
          <p14:tracePt t="120499" x="7334250" y="4064000"/>
          <p14:tracePt t="120514" x="7346950" y="4064000"/>
          <p14:tracePt t="120528" x="7353300" y="4064000"/>
          <p14:tracePt t="120545" x="7366000" y="4064000"/>
          <p14:tracePt t="120547" x="7372350" y="4064000"/>
          <p14:tracePt t="120561" x="7391400" y="4064000"/>
          <p14:tracePt t="120578" x="7404100" y="4057650"/>
          <p14:tracePt t="120602" x="7410450" y="4057650"/>
          <p14:tracePt t="120619" x="7416800" y="4057650"/>
          <p14:tracePt t="120628" x="7423150" y="4051300"/>
          <p14:tracePt t="120666" x="7429500" y="4044950"/>
          <p14:tracePt t="120683" x="7435850" y="4044950"/>
          <p14:tracePt t="120690" x="7442200" y="4038600"/>
          <p14:tracePt t="120706" x="7442200" y="4032250"/>
          <p14:tracePt t="120722" x="7448550" y="4025900"/>
          <p14:tracePt t="120731" x="7454900" y="4013200"/>
          <p14:tracePt t="120744" x="7461250" y="4000500"/>
          <p14:tracePt t="120761" x="7473950" y="3975100"/>
          <p14:tracePt t="120778" x="7473950" y="3949700"/>
          <p14:tracePt t="120811" x="7473950" y="3937000"/>
          <p14:tracePt t="120828" x="7473950" y="3930650"/>
          <p14:tracePt t="120844" x="7473950" y="3924300"/>
          <p14:tracePt t="120866" x="7473950" y="3917950"/>
          <p14:tracePt t="120878" x="7473950" y="3911600"/>
          <p14:tracePt t="120895" x="7473950" y="3905250"/>
          <p14:tracePt t="120911" x="7467600" y="3879850"/>
          <p14:tracePt t="120928" x="7429500" y="3854450"/>
          <p14:tracePt t="120944" x="7378700" y="3822700"/>
          <p14:tracePt t="120947" x="7340600" y="3810000"/>
          <p14:tracePt t="120961" x="7270750" y="3784600"/>
          <p14:tracePt t="120978" x="7219950" y="3778250"/>
          <p14:tracePt t="120994" x="7188200" y="3778250"/>
          <p14:tracePt t="121011" x="7156450" y="3778250"/>
          <p14:tracePt t="121027" x="7131050" y="3778250"/>
          <p14:tracePt t="121044" x="7105650" y="3790950"/>
          <p14:tracePt t="121061" x="7086600" y="3810000"/>
          <p14:tracePt t="121078" x="7080250" y="3829050"/>
          <p14:tracePt t="121094" x="7067550" y="3854450"/>
          <p14:tracePt t="121111" x="7061200" y="3892550"/>
          <p14:tracePt t="121115" x="7061200" y="3911600"/>
          <p14:tracePt t="121127" x="7061200" y="3924300"/>
          <p14:tracePt t="121144" x="7061200" y="3956050"/>
          <p14:tracePt t="121161" x="7073900" y="3981450"/>
          <p14:tracePt t="121177" x="7099300" y="3994150"/>
          <p14:tracePt t="121194" x="7131050" y="4006850"/>
          <p14:tracePt t="121211" x="7162800" y="4006850"/>
          <p14:tracePt t="121227" x="7200900" y="4006850"/>
          <p14:tracePt t="121244" x="7251700" y="3994150"/>
          <p14:tracePt t="121261" x="7277100" y="3968750"/>
          <p14:tracePt t="121277" x="7296150" y="3956050"/>
          <p14:tracePt t="121294" x="7302500" y="3943350"/>
          <p14:tracePt t="121311" x="7302500" y="3937000"/>
          <p14:tracePt t="121314" x="7308850" y="3924300"/>
          <p14:tracePt t="122394" x="0" y="0"/>
        </p14:tracePtLst>
        <p14:tracePtLst>
          <p14:tracePt t="123260" x="5956300" y="3810000"/>
          <p14:tracePt t="123355" x="5943600" y="3810000"/>
          <p14:tracePt t="123365" x="5937250" y="3816350"/>
          <p14:tracePt t="123377" x="5924550" y="3841750"/>
          <p14:tracePt t="123393" x="5918200" y="3873500"/>
          <p14:tracePt t="123410" x="5911850" y="3905250"/>
          <p14:tracePt t="123427" x="5905500" y="3943350"/>
          <p14:tracePt t="123443" x="5905500" y="3975100"/>
          <p14:tracePt t="123460" x="5905500" y="4000500"/>
          <p14:tracePt t="123477" x="5905500" y="4013200"/>
          <p14:tracePt t="123494" x="5918200" y="4032250"/>
          <p14:tracePt t="123510" x="5937250" y="4044950"/>
          <p14:tracePt t="123527" x="5969000" y="4057650"/>
          <p14:tracePt t="123543" x="6026150" y="4076700"/>
          <p14:tracePt t="123560" x="6115050" y="4083050"/>
          <p14:tracePt t="123563" x="6159500" y="4083050"/>
          <p14:tracePt t="123577" x="6235700" y="4083050"/>
          <p14:tracePt t="123593" x="6286500" y="4076700"/>
          <p14:tracePt t="123610" x="6318250" y="4051300"/>
          <p14:tracePt t="123627" x="6337300" y="4019550"/>
          <p14:tracePt t="123643" x="6337300" y="3994150"/>
          <p14:tracePt t="123660" x="6337300" y="3956050"/>
          <p14:tracePt t="123677" x="6305550" y="3898900"/>
          <p14:tracePt t="123693" x="6273800" y="3835400"/>
          <p14:tracePt t="123710" x="6235700" y="3797300"/>
          <p14:tracePt t="123727" x="6197600" y="3771900"/>
          <p14:tracePt t="123743" x="6146800" y="3746500"/>
          <p14:tracePt t="123760" x="6121400" y="3740150"/>
          <p14:tracePt t="123762" x="6108700" y="3740150"/>
          <p14:tracePt t="123777" x="6096000" y="3740150"/>
          <p14:tracePt t="123794" x="6032500" y="3759200"/>
          <p14:tracePt t="123810" x="5981700" y="3797300"/>
          <p14:tracePt t="123827" x="5943600" y="3841750"/>
          <p14:tracePt t="123843" x="5911850" y="3879850"/>
          <p14:tracePt t="123860" x="5892800" y="3917950"/>
          <p14:tracePt t="123877" x="5886450" y="3943350"/>
          <p14:tracePt t="123893" x="5886450" y="3962400"/>
          <p14:tracePt t="123910" x="5886450" y="3981450"/>
          <p14:tracePt t="123927" x="5899150" y="4019550"/>
          <p14:tracePt t="123943" x="5943600" y="4057650"/>
          <p14:tracePt t="123960" x="5994400" y="4089400"/>
          <p14:tracePt t="123963" x="6019800" y="4095750"/>
          <p14:tracePt t="123977" x="6038850" y="4102100"/>
          <p14:tracePt t="123994" x="6070600" y="4102100"/>
          <p14:tracePt t="124010" x="6108700" y="4095750"/>
          <p14:tracePt t="124027" x="6140450" y="4070350"/>
          <p14:tracePt t="124043" x="6146800" y="4025900"/>
          <p14:tracePt t="124060" x="6146800" y="3981450"/>
          <p14:tracePt t="124077" x="6146800" y="3937000"/>
          <p14:tracePt t="124093" x="6146800" y="3898900"/>
          <p14:tracePt t="124110" x="6108700" y="3867150"/>
          <p14:tracePt t="124126" x="6064250" y="3841750"/>
          <p14:tracePt t="124143" x="6038850" y="3835400"/>
          <p14:tracePt t="124160" x="6013450" y="3835400"/>
          <p14:tracePt t="124162" x="6000750" y="3835400"/>
          <p14:tracePt t="124176" x="5981700" y="3835400"/>
          <p14:tracePt t="124193" x="5943600" y="3867150"/>
          <p14:tracePt t="124210" x="5918200" y="3905250"/>
          <p14:tracePt t="124226" x="5905500" y="3943350"/>
          <p14:tracePt t="124243" x="5905500" y="3968750"/>
          <p14:tracePt t="124260" x="5911850" y="4013200"/>
          <p14:tracePt t="124276" x="5924550" y="4038600"/>
          <p14:tracePt t="124293" x="5956300" y="4064000"/>
          <p14:tracePt t="124310" x="6007100" y="4083050"/>
          <p14:tracePt t="124327" x="6038850" y="4089400"/>
          <p14:tracePt t="124343" x="6070600" y="4089400"/>
          <p14:tracePt t="124360" x="6115050" y="4083050"/>
          <p14:tracePt t="124363" x="6127750" y="4070350"/>
          <p14:tracePt t="124376" x="6140450" y="4051300"/>
          <p14:tracePt t="124393" x="6146800" y="3981450"/>
          <p14:tracePt t="124410" x="6127750" y="3898900"/>
          <p14:tracePt t="124426" x="6089650" y="3829050"/>
          <p14:tracePt t="124443" x="5994400" y="3752850"/>
          <p14:tracePt t="124460" x="5911850" y="3708400"/>
          <p14:tracePt t="124476" x="5886450" y="3702050"/>
          <p14:tracePt t="124493" x="5873750" y="3702050"/>
          <p14:tracePt t="124510" x="5867400" y="3702050"/>
          <p14:tracePt t="124526" x="5867400" y="3733800"/>
          <p14:tracePt t="124543" x="5867400" y="3797300"/>
          <p14:tracePt t="124547" x="5867400" y="3829050"/>
          <p14:tracePt t="124560" x="5867400" y="3873500"/>
          <p14:tracePt t="124576" x="5892800" y="3949700"/>
          <p14:tracePt t="124593" x="5956300" y="4038600"/>
          <p14:tracePt t="124610" x="5981700" y="4064000"/>
          <p14:tracePt t="124626" x="5988050" y="4070350"/>
          <p14:tracePt t="124675" x="6000750" y="4064000"/>
          <p14:tracePt t="124689" x="6007100" y="4051300"/>
          <p14:tracePt t="124704" x="6013450" y="4025900"/>
          <p14:tracePt t="124707" x="6013450" y="4013200"/>
          <p14:tracePt t="124719" x="6013450" y="4006850"/>
          <p14:tracePt t="124727" x="6013450" y="3994150"/>
          <p14:tracePt t="124743" x="6019800" y="3981450"/>
          <p14:tracePt t="125203" x="0" y="0"/>
        </p14:tracePtLst>
        <p14:tracePtLst>
          <p14:tracePt t="126646" x="5969000" y="4013200"/>
          <p14:tracePt t="126658" x="5969000" y="4000500"/>
          <p14:tracePt t="126671" x="5969000" y="3994150"/>
          <p14:tracePt t="126682" x="5969000" y="3975100"/>
          <p14:tracePt t="126696" x="5969000" y="3962400"/>
          <p14:tracePt t="126709" x="5975350" y="3937000"/>
          <p14:tracePt t="126726" x="5988050" y="3911600"/>
          <p14:tracePt t="126747" x="5994400" y="3905250"/>
          <p14:tracePt t="126762" x="6000750" y="3905250"/>
          <p14:tracePt t="126842" x="0" y="0"/>
        </p14:tracePtLst>
        <p14:tracePtLst>
          <p14:tracePt t="127317" x="8121650" y="3771900"/>
          <p14:tracePt t="127348" x="8115300" y="3771900"/>
          <p14:tracePt t="127365" x="8102600" y="3784600"/>
          <p14:tracePt t="127379" x="8096250" y="3810000"/>
          <p14:tracePt t="127392" x="8096250" y="3829050"/>
          <p14:tracePt t="127410" x="8096250" y="3854450"/>
          <p14:tracePt t="127426" x="8096250" y="3879850"/>
          <p14:tracePt t="127442" x="8108950" y="3905250"/>
          <p14:tracePt t="127459" x="8147050" y="3949700"/>
          <p14:tracePt t="127475" x="8223250" y="4013200"/>
          <p14:tracePt t="127492" x="8318500" y="4057650"/>
          <p14:tracePt t="127509" x="8394700" y="4070350"/>
          <p14:tracePt t="127525" x="8426450" y="4070350"/>
          <p14:tracePt t="127542" x="8451850" y="4070350"/>
          <p14:tracePt t="127559" x="8458200" y="4057650"/>
          <p14:tracePt t="127575" x="8458200" y="4044950"/>
          <p14:tracePt t="127592" x="8458200" y="4032250"/>
          <p14:tracePt t="127609" x="8458200" y="4013200"/>
          <p14:tracePt t="127626" x="8458200" y="4000500"/>
          <p14:tracePt t="127642" x="8451850" y="3994150"/>
          <p14:tracePt t="127659" x="8451850" y="3987800"/>
          <p14:tracePt t="127675" x="8451850" y="3981450"/>
          <p14:tracePt t="127746" x="0" y="0"/>
        </p14:tracePtLst>
        <p14:tracePtLst>
          <p14:tracePt t="128204" x="8134350" y="3194050"/>
          <p14:tracePt t="128218" x="8121650" y="3194050"/>
          <p14:tracePt t="128229" x="8115300" y="3200400"/>
          <p14:tracePt t="128242" x="8108950" y="3225800"/>
          <p14:tracePt t="128258" x="8108950" y="3276600"/>
          <p14:tracePt t="128275" x="8108950" y="3352800"/>
          <p14:tracePt t="128292" x="8140700" y="3454400"/>
          <p14:tracePt t="128308" x="8197850" y="3517900"/>
          <p14:tracePt t="128325" x="8242300" y="3549650"/>
          <p14:tracePt t="128341" x="8261350" y="3556000"/>
          <p14:tracePt t="128358" x="8286750" y="3543300"/>
          <p14:tracePt t="128375" x="8337550" y="3473450"/>
          <p14:tracePt t="128391" x="8362950" y="3384550"/>
          <p14:tracePt t="128408" x="8362950" y="3321050"/>
          <p14:tracePt t="128409" x="8362950" y="3302000"/>
          <p14:tracePt t="128425" x="8350250" y="3257550"/>
          <p14:tracePt t="128441" x="8337550" y="3244850"/>
          <p14:tracePt t="128946" x="0" y="0"/>
        </p14:tracePtLst>
        <p14:tracePtLst>
          <p14:tracePt t="131316" x="8623300" y="4216400"/>
          <p14:tracePt t="131356" x="8623300" y="4235450"/>
          <p14:tracePt t="131370" x="8623300" y="4267200"/>
          <p14:tracePt t="131386" x="8642350" y="4311650"/>
          <p14:tracePt t="131402" x="8667750" y="4330700"/>
          <p14:tracePt t="131410" x="8693150" y="4343400"/>
          <p14:tracePt t="131424" x="8724900" y="4349750"/>
          <p14:tracePt t="131427" x="8763000" y="4356100"/>
          <p14:tracePt t="131441" x="8801100" y="4356100"/>
          <p14:tracePt t="131458" x="9029700" y="4337050"/>
          <p14:tracePt t="131474" x="9188450" y="4311650"/>
          <p14:tracePt t="131491" x="9315450" y="4305300"/>
          <p14:tracePt t="131507" x="9385300" y="4305300"/>
          <p14:tracePt t="131524" x="9404350" y="4305300"/>
          <p14:tracePt t="131541" x="9410700" y="4305300"/>
          <p14:tracePt t="131595" x="9417050" y="4305300"/>
          <p14:tracePt t="131611" x="9417050" y="4318000"/>
          <p14:tracePt t="131621" x="9417050" y="4337050"/>
          <p14:tracePt t="131634" x="9417050" y="4368800"/>
          <p14:tracePt t="131647" x="9417050" y="4387850"/>
          <p14:tracePt t="131657" x="9417050" y="4406900"/>
          <p14:tracePt t="131674" x="9417050" y="4413250"/>
          <p14:tracePt t="131731" x="9423400" y="4413250"/>
          <p14:tracePt t="131741" x="9429750" y="4413250"/>
          <p14:tracePt t="131758" x="9436100" y="4400550"/>
          <p14:tracePt t="131906" x="0" y="0"/>
        </p14:tracePtLst>
        <p14:tracePtLst>
          <p14:tracePt t="134310" x="6819900" y="4229100"/>
          <p14:tracePt t="134323" x="6813550" y="4229100"/>
          <p14:tracePt t="134340" x="6807200" y="4241800"/>
          <p14:tracePt t="134356" x="6807200" y="4267200"/>
          <p14:tracePt t="134373" x="6807200" y="4292600"/>
          <p14:tracePt t="134390" x="6826250" y="4324350"/>
          <p14:tracePt t="134406" x="6858000" y="4343400"/>
          <p14:tracePt t="134423" x="6972300" y="4362450"/>
          <p14:tracePt t="134440" x="7067550" y="4368800"/>
          <p14:tracePt t="134442" x="7112000" y="4368800"/>
          <p14:tracePt t="134456" x="7150100" y="4368800"/>
          <p14:tracePt t="134473" x="7226300" y="4356100"/>
          <p14:tracePt t="134490" x="7239000" y="4337050"/>
          <p14:tracePt t="134506" x="7245350" y="4337050"/>
          <p14:tracePt t="134524" x="7245350" y="4324350"/>
          <p14:tracePt t="134540" x="7245350" y="4318000"/>
          <p14:tracePt t="134626" x="0" y="0"/>
        </p14:tracePtLst>
        <p14:tracePtLst>
          <p14:tracePt t="135476" x="7639050" y="4400550"/>
          <p14:tracePt t="135540" x="7670800" y="4400550"/>
          <p14:tracePt t="135552" x="7734300" y="4413250"/>
          <p14:tracePt t="135564" x="7918450" y="4445000"/>
          <p14:tracePt t="135574" x="8039100" y="4464050"/>
          <p14:tracePt t="135589" x="8216900" y="4489450"/>
          <p14:tracePt t="135606" x="8305800" y="4489450"/>
          <p14:tracePt t="135623" x="8331200" y="4489450"/>
          <p14:tracePt t="135639" x="8337550" y="4489450"/>
          <p14:tracePt t="135835" x="0" y="0"/>
        </p14:tracePtLst>
        <p14:tracePtLst>
          <p14:tracePt t="136715" x="2171700" y="4965700"/>
          <p14:tracePt t="136788" x="2178050" y="4965700"/>
          <p14:tracePt t="136804" x="2178050" y="4972050"/>
          <p14:tracePt t="136821" x="2178050" y="4984750"/>
          <p14:tracePt t="136840" x="2178050" y="4997450"/>
          <p14:tracePt t="136856" x="2184400" y="5010150"/>
          <p14:tracePt t="136859" x="2197100" y="5016500"/>
          <p14:tracePt t="136872" x="2216150" y="5022850"/>
          <p14:tracePt t="136890" x="2286000" y="5041900"/>
          <p14:tracePt t="136906" x="2317750" y="5041900"/>
          <p14:tracePt t="136922" x="2343150" y="5041900"/>
          <p14:tracePt t="136939" x="2349500" y="5041900"/>
          <p14:tracePt t="137330" x="0" y="0"/>
        </p14:tracePtLst>
        <p14:tracePtLst>
          <p14:tracePt t="137909" x="7264400" y="4565650"/>
          <p14:tracePt t="137922" x="7213600" y="4603750"/>
          <p14:tracePt t="137939" x="7137400" y="4654550"/>
          <p14:tracePt t="137955" x="7080250" y="4705350"/>
          <p14:tracePt t="137972" x="7023100" y="4762500"/>
          <p14:tracePt t="137988" x="6985000" y="4832350"/>
          <p14:tracePt t="138005" x="6946900" y="4889500"/>
          <p14:tracePt t="138022" x="6908800" y="4953000"/>
          <p14:tracePt t="138038" x="6889750" y="5016500"/>
          <p14:tracePt t="138042" x="6877050" y="5048250"/>
          <p14:tracePt t="138055" x="6864350" y="5073650"/>
          <p14:tracePt t="138072" x="6851650" y="5156200"/>
          <p14:tracePt t="138075" x="6838950" y="5200650"/>
          <p14:tracePt t="138088" x="6832600" y="5251450"/>
          <p14:tracePt t="138092" x="6832600" y="5289550"/>
          <p14:tracePt t="138105" x="6832600" y="5397500"/>
          <p14:tracePt t="138122" x="6851650" y="5492750"/>
          <p14:tracePt t="138139" x="6896100" y="5607050"/>
          <p14:tracePt t="138155" x="6953250" y="5689600"/>
          <p14:tracePt t="138172" x="7042150" y="5765800"/>
          <p14:tracePt t="138188" x="7150100" y="5803900"/>
          <p14:tracePt t="138205" x="7302500" y="5835650"/>
          <p14:tracePt t="138222" x="7505700" y="5861050"/>
          <p14:tracePt t="138238" x="7651750" y="5861050"/>
          <p14:tracePt t="138255" x="7766050" y="5848350"/>
          <p14:tracePt t="138272" x="7816850" y="5803900"/>
          <p14:tracePt t="138288" x="7867650" y="5721350"/>
          <p14:tracePt t="138292" x="7886700" y="5664200"/>
          <p14:tracePt t="138305" x="7924800" y="5530850"/>
          <p14:tracePt t="138321" x="7937500" y="5410200"/>
          <p14:tracePt t="138338" x="7937500" y="5308600"/>
          <p14:tracePt t="138355" x="7937500" y="5207000"/>
          <p14:tracePt t="138372" x="7905750" y="5086350"/>
          <p14:tracePt t="138388" x="7823200" y="4972050"/>
          <p14:tracePt t="138405" x="7708900" y="4857750"/>
          <p14:tracePt t="138422" x="7575550" y="4781550"/>
          <p14:tracePt t="138438" x="7429500" y="4724400"/>
          <p14:tracePt t="138455" x="7296150" y="4692650"/>
          <p14:tracePt t="138458" x="7245350" y="4686300"/>
          <p14:tracePt t="138472" x="7213600" y="4686300"/>
          <p14:tracePt t="138475" x="7169150" y="4686300"/>
          <p14:tracePt t="138488" x="7124700" y="4686300"/>
          <p14:tracePt t="138505" x="6978650" y="4711700"/>
          <p14:tracePt t="138522" x="6889750" y="4756150"/>
          <p14:tracePt t="138538" x="6781800" y="4832350"/>
          <p14:tracePt t="138555" x="6686550" y="4908550"/>
          <p14:tracePt t="138572" x="6629400" y="4997450"/>
          <p14:tracePt t="138588" x="6604000" y="5054600"/>
          <p14:tracePt t="138605" x="6591300" y="5118100"/>
          <p14:tracePt t="138622" x="6591300" y="5168900"/>
          <p14:tracePt t="138626" x="6591300" y="5213350"/>
          <p14:tracePt t="138638" x="6604000" y="5251450"/>
          <p14:tracePt t="138655" x="6661150" y="5334000"/>
          <p14:tracePt t="138658" x="6699250" y="5384800"/>
          <p14:tracePt t="138672" x="6756400" y="5429250"/>
          <p14:tracePt t="138675" x="6826250" y="5467350"/>
          <p14:tracePt t="138688" x="6915150" y="5505450"/>
          <p14:tracePt t="138692" x="7023100" y="5530850"/>
          <p14:tracePt t="138706" x="7245350" y="5556250"/>
          <p14:tracePt t="138722" x="7435850" y="5556250"/>
          <p14:tracePt t="138738" x="7556500" y="5530850"/>
          <p14:tracePt t="138755" x="7632700" y="5480050"/>
          <p14:tracePt t="138772" x="7664450" y="5403850"/>
          <p14:tracePt t="138788" x="7683500" y="5308600"/>
          <p14:tracePt t="138805" x="7683500" y="5200650"/>
          <p14:tracePt t="138822" x="7639050" y="5048250"/>
          <p14:tracePt t="138839" x="7543800" y="4902200"/>
          <p14:tracePt t="138855" x="7385050" y="4756150"/>
          <p14:tracePt t="138872" x="7213600" y="4667250"/>
          <p14:tracePt t="138874" x="7137400" y="4641850"/>
          <p14:tracePt t="138888" x="7092950" y="4629150"/>
          <p14:tracePt t="138892" x="7048500" y="4622800"/>
          <p14:tracePt t="138906" x="7010400" y="4622800"/>
          <p14:tracePt t="138922" x="6991350" y="4622800"/>
          <p14:tracePt t="138938" x="6959600" y="4635500"/>
          <p14:tracePt t="138955" x="6921500" y="4648200"/>
          <p14:tracePt t="138972" x="6889750" y="4705350"/>
          <p14:tracePt t="138988" x="6845300" y="4794250"/>
          <p14:tracePt t="139005" x="6800850" y="4921250"/>
          <p14:tracePt t="139022" x="6794500" y="5035550"/>
          <p14:tracePt t="139038" x="6794500" y="5168900"/>
          <p14:tracePt t="139043" x="6813550" y="5219700"/>
          <p14:tracePt t="139055" x="6832600" y="5257800"/>
          <p14:tracePt t="139072" x="6877050" y="5314950"/>
          <p14:tracePt t="139074" x="6896100" y="5334000"/>
          <p14:tracePt t="139088" x="6908800" y="5340350"/>
          <p14:tracePt t="139106" x="6985000" y="5346700"/>
          <p14:tracePt t="139122" x="7054850" y="5334000"/>
          <p14:tracePt t="139139" x="7137400" y="5302250"/>
          <p14:tracePt t="139155" x="7213600" y="5238750"/>
          <p14:tracePt t="139172" x="7258050" y="5175250"/>
          <p14:tracePt t="139188" x="7289800" y="5099050"/>
          <p14:tracePt t="139205" x="7302500" y="5060950"/>
          <p14:tracePt t="139221" x="7308850" y="5035550"/>
          <p14:tracePt t="139238" x="7308850" y="5022850"/>
          <p14:tracePt t="139255" x="7308850" y="5016500"/>
          <p14:tracePt t="139658" x="0" y="0"/>
        </p14:tracePtLst>
        <p14:tracePtLst>
          <p14:tracePt t="141588" x="6451600" y="2336800"/>
          <p14:tracePt t="141619" x="6445250" y="2336800"/>
          <p14:tracePt t="141630" x="6445250" y="2343150"/>
          <p14:tracePt t="141642" x="6445250" y="2381250"/>
          <p14:tracePt t="141655" x="6445250" y="2413000"/>
          <p14:tracePt t="141672" x="6445250" y="2489200"/>
          <p14:tracePt t="141674" x="6445250" y="2520950"/>
          <p14:tracePt t="141687" x="6445250" y="2565400"/>
          <p14:tracePt t="141704" x="6445250" y="2590800"/>
          <p14:tracePt t="141706" x="6451600" y="2609850"/>
          <p14:tracePt t="141721" x="6457950" y="2628900"/>
          <p14:tracePt t="141737" x="6464300" y="2628900"/>
          <p14:tracePt t="141771" x="6470650" y="2635250"/>
          <p14:tracePt t="141787" x="6483350" y="2628900"/>
          <p14:tracePt t="141796" x="6489700" y="2609850"/>
          <p14:tracePt t="141804" x="6496050" y="2584450"/>
          <p14:tracePt t="141821" x="6502400" y="2527300"/>
          <p14:tracePt t="141837" x="6508750" y="2476500"/>
          <p14:tracePt t="141854" x="6508750" y="2444750"/>
          <p14:tracePt t="141871" x="6508750" y="2413000"/>
          <p14:tracePt t="141887" x="6508750" y="2406650"/>
          <p14:tracePt t="142027" x="6502400" y="2406650"/>
          <p14:tracePt t="142036" x="6502400" y="2413000"/>
          <p14:tracePt t="142048" x="6496050" y="2438400"/>
          <p14:tracePt t="142061" x="6496050" y="2463800"/>
          <p14:tracePt t="142074" x="6489700" y="2489200"/>
          <p14:tracePt t="142104" x="6489700" y="2495550"/>
          <p14:tracePt t="142138" x="6489700" y="2501900"/>
          <p14:tracePt t="142146" x="6483350" y="2501900"/>
          <p14:tracePt t="142154" x="6477000" y="2508250"/>
          <p14:tracePt t="142171" x="6477000" y="2514600"/>
          <p14:tracePt t="142252" x="6470650" y="2495550"/>
          <p14:tracePt t="142262" x="6470650" y="2489200"/>
          <p14:tracePt t="142274" x="6470650" y="2482850"/>
          <p14:tracePt t="142331" x="6464300" y="2482850"/>
          <p14:tracePt t="142342" x="6457950" y="2501900"/>
          <p14:tracePt t="142354" x="6445250" y="2559050"/>
          <p14:tracePt t="142371" x="6438900" y="2603500"/>
          <p14:tracePt t="142388" x="6426200" y="2641600"/>
          <p14:tracePt t="142405" x="6426200" y="2654300"/>
          <p14:tracePt t="142421" x="6426200" y="2660650"/>
          <p14:tracePt t="142483" x="0" y="0"/>
        </p14:tracePtLst>
        <p14:tracePtLst>
          <p14:tracePt t="143588" x="1682750" y="6445250"/>
          <p14:tracePt t="143755" x="0" y="0"/>
        </p14:tracePtLst>
        <p14:tracePtLst>
          <p14:tracePt t="144398" x="3346450" y="6318250"/>
          <p14:tracePt t="144414" x="3327400" y="6330950"/>
          <p14:tracePt t="144431" x="3308350" y="6369050"/>
          <p14:tracePt t="144435" x="3302000" y="6381750"/>
          <p14:tracePt t="144450" x="3282950" y="6426200"/>
          <p14:tracePt t="144460" x="3270250" y="6451600"/>
          <p14:tracePt t="144470" x="3263900" y="6477000"/>
          <p14:tracePt t="144486" x="3263900" y="6508750"/>
          <p14:tracePt t="144490" x="3263900" y="6534150"/>
          <p14:tracePt t="144503" x="3263900" y="6546850"/>
          <p14:tracePt t="144520" x="3276600" y="6597650"/>
          <p14:tracePt t="144523" x="3289300" y="6610350"/>
          <p14:tracePt t="144536" x="3308350" y="6629400"/>
          <p14:tracePt t="144554" x="3371850" y="6692900"/>
          <p14:tracePt t="144570" x="3409950" y="6705600"/>
          <p14:tracePt t="144586" x="3429000" y="6711950"/>
          <p14:tracePt t="144603" x="3441700" y="6711950"/>
          <p14:tracePt t="144620" x="3467100" y="6711950"/>
          <p14:tracePt t="144636" x="3486150" y="6667500"/>
          <p14:tracePt t="144653" x="3511550" y="6623050"/>
          <p14:tracePt t="144670" x="3530600" y="6572250"/>
          <p14:tracePt t="144686" x="3536950" y="6540500"/>
          <p14:tracePt t="144703" x="3536950" y="6521450"/>
          <p14:tracePt t="144720" x="3536950" y="6496050"/>
          <p14:tracePt t="144723" x="3536950" y="6489700"/>
          <p14:tracePt t="144736" x="3536950" y="6483350"/>
          <p14:tracePt t="144753" x="3536950" y="6464300"/>
          <p14:tracePt t="144779" x="3530600" y="6451600"/>
          <p14:tracePt t="144794" x="3524250" y="6445250"/>
          <p14:tracePt t="144804" x="3517900" y="6438900"/>
          <p14:tracePt t="144820" x="3517900" y="6432550"/>
          <p14:tracePt t="144836" x="3511550" y="6432550"/>
          <p14:tracePt t="144867" x="3505200" y="6432550"/>
          <p14:tracePt t="144882" x="3492500" y="6432550"/>
          <p14:tracePt t="144897" x="3486150" y="6445250"/>
          <p14:tracePt t="144907" x="3473450" y="6483350"/>
          <p14:tracePt t="144920" x="3467100" y="6508750"/>
          <p14:tracePt t="144936" x="3460750" y="6553200"/>
          <p14:tracePt t="144939" x="3460750" y="6578600"/>
          <p14:tracePt t="144954" x="3460750" y="6597650"/>
          <p14:tracePt t="144970" x="3467100" y="6623050"/>
          <p14:tracePt t="144986" x="3473450" y="6629400"/>
          <p14:tracePt t="145003" x="3479800" y="6629400"/>
          <p14:tracePt t="145020" x="3505200" y="6629400"/>
          <p14:tracePt t="145036" x="3543300" y="6616700"/>
          <p14:tracePt t="145053" x="3575050" y="6597650"/>
          <p14:tracePt t="145070" x="3594100" y="6578600"/>
          <p14:tracePt t="145086" x="3606800" y="6559550"/>
          <p14:tracePt t="145426" x="0" y="0"/>
        </p14:tracePtLst>
        <p14:tracePtLst>
          <p14:tracePt t="146310" x="4483100" y="6654800"/>
          <p14:tracePt t="146332" x="4502150" y="6654800"/>
          <p14:tracePt t="146349" x="4508500" y="6654800"/>
          <p14:tracePt t="146363" x="4514850" y="6654800"/>
          <p14:tracePt t="146374" x="4521200" y="6654800"/>
          <p14:tracePt t="146386" x="4533900" y="6654800"/>
          <p14:tracePt t="146404" x="4540250" y="6654800"/>
          <p14:tracePt t="146419" x="4546600" y="6654800"/>
          <p14:tracePt t="146436" x="4559300" y="6654800"/>
          <p14:tracePt t="146452" x="4565650" y="6654800"/>
          <p14:tracePt t="146469" x="4572000" y="6654800"/>
          <p14:tracePt t="146486" x="4584700" y="6654800"/>
          <p14:tracePt t="146502" x="4597400" y="6654800"/>
          <p14:tracePt t="146519" x="4610100" y="6654800"/>
          <p14:tracePt t="146658" x="0" y="0"/>
        </p14:tracePtLst>
        <p14:tracePtLst>
          <p14:tracePt t="147254" x="5219700" y="6661150"/>
          <p14:tracePt t="147324" x="5226050" y="6661150"/>
          <p14:tracePt t="147341" x="5302250" y="6661150"/>
          <p14:tracePt t="147361" x="5486400" y="6661150"/>
          <p14:tracePt t="147365" x="5600700" y="6661150"/>
          <p14:tracePt t="147378" x="5899150" y="6661150"/>
          <p14:tracePt t="147386" x="6076950" y="6661150"/>
          <p14:tracePt t="147402" x="6356350" y="6661150"/>
          <p14:tracePt t="147419" x="6546850" y="6661150"/>
          <p14:tracePt t="147435" x="6616700" y="6661150"/>
          <p14:tracePt t="147452" x="6629400" y="6661150"/>
          <p14:tracePt t="147469" x="6635750" y="6661150"/>
          <p14:tracePt t="147540" x="6629400" y="6667500"/>
          <p14:tracePt t="147556" x="6578600" y="6673850"/>
          <p14:tracePt t="147573" x="6483350" y="6680200"/>
          <p14:tracePt t="147594" x="6191250" y="6680200"/>
          <p14:tracePt t="147611" x="5930900" y="6680200"/>
          <p14:tracePt t="147620" x="5835650" y="6680200"/>
          <p14:tracePt t="147636" x="5695950" y="6680200"/>
          <p14:tracePt t="147652" x="5645150" y="6680200"/>
          <p14:tracePt t="147669" x="5638800" y="6680200"/>
          <p14:tracePt t="147779" x="5670550" y="6680200"/>
          <p14:tracePt t="147791" x="5727700" y="6680200"/>
          <p14:tracePt t="147803" x="5905500" y="6680200"/>
          <p14:tracePt t="147819" x="6146800" y="6680200"/>
          <p14:tracePt t="147835" x="6496050" y="6680200"/>
          <p14:tracePt t="147852" x="6781800" y="6680200"/>
          <p14:tracePt t="147869" x="6991350" y="6680200"/>
          <p14:tracePt t="147885" x="7124700" y="6680200"/>
          <p14:tracePt t="147902" x="7194550" y="6680200"/>
          <p14:tracePt t="147919" x="7207250" y="6680200"/>
          <p14:tracePt t="147987" x="7194550" y="6686550"/>
          <p14:tracePt t="148000" x="7162800" y="6686550"/>
          <p14:tracePt t="148017" x="6978650" y="6686550"/>
          <p14:tracePt t="148034" x="6508750" y="6686550"/>
          <p14:tracePt t="148054" x="6057900" y="6686550"/>
          <p14:tracePt t="148068" x="5708650" y="6686550"/>
          <p14:tracePt t="148085" x="5543550" y="6686550"/>
          <p14:tracePt t="148102" x="5499100" y="6686550"/>
          <p14:tracePt t="148118" x="5486400" y="6692900"/>
          <p14:tracePt t="148152" x="5480050" y="6699250"/>
          <p14:tracePt t="148211" x="5499100" y="6705600"/>
          <p14:tracePt t="148219" x="5543550" y="6711950"/>
          <p14:tracePt t="148235" x="5689600" y="6711950"/>
          <p14:tracePt t="148252" x="5930900" y="6711950"/>
          <p14:tracePt t="148268" x="6280150" y="6711950"/>
          <p14:tracePt t="148285" x="6629400" y="6711950"/>
          <p14:tracePt t="148302" x="6953250" y="6711950"/>
          <p14:tracePt t="148318" x="7200900" y="6711950"/>
          <p14:tracePt t="148335" x="7410450" y="6711950"/>
          <p14:tracePt t="148338" x="7512050" y="6711950"/>
          <p14:tracePt t="148352" x="7600950" y="6711950"/>
          <p14:tracePt t="148368" x="7766050" y="6711950"/>
          <p14:tracePt t="148371" x="7854950" y="6711950"/>
          <p14:tracePt t="148385" x="8051800" y="6711950"/>
          <p14:tracePt t="148402" x="8248650" y="6711950"/>
          <p14:tracePt t="148418" x="8401050" y="6711950"/>
          <p14:tracePt t="148435" x="8451850" y="6711950"/>
          <p14:tracePt t="148452" x="8458200" y="6711950"/>
          <p14:tracePt t="148490" x="8439150" y="6711950"/>
          <p14:tracePt t="148500" x="8401050" y="6711950"/>
          <p14:tracePt t="148509" x="8343900" y="6711950"/>
          <p14:tracePt t="148518" x="8293100" y="6711950"/>
          <p14:tracePt t="148535" x="8166100" y="6711950"/>
          <p14:tracePt t="148539" x="8108950" y="6711950"/>
          <p14:tracePt t="148552" x="8045450" y="6711950"/>
          <p14:tracePt t="148568" x="7950200" y="6711950"/>
          <p14:tracePt t="148586" x="7848600" y="6711950"/>
          <p14:tracePt t="148602" x="7835900" y="6711950"/>
          <p14:tracePt t="148618" x="7829550" y="6711950"/>
          <p14:tracePt t="148651" x="7842250" y="6711950"/>
          <p14:tracePt t="148660" x="7899400" y="6711950"/>
          <p14:tracePt t="148669" x="7994650" y="6711950"/>
          <p14:tracePt t="148685" x="8267700" y="6711950"/>
          <p14:tracePt t="148702" x="8616950" y="6711950"/>
          <p14:tracePt t="148718" x="8883650" y="6711950"/>
          <p14:tracePt t="148723" x="8978900" y="6711950"/>
          <p14:tracePt t="148735" x="9061450" y="6711950"/>
          <p14:tracePt t="148752" x="9201150" y="6711950"/>
          <p14:tracePt t="148768" x="9340850" y="6724650"/>
          <p14:tracePt t="148771" x="9391650" y="6724650"/>
          <p14:tracePt t="148786" x="9499600" y="6724650"/>
          <p14:tracePt t="148802" x="9556750" y="6724650"/>
          <p14:tracePt t="148818" x="9575800" y="6724650"/>
          <p14:tracePt t="148891" x="9569450" y="6724650"/>
          <p14:tracePt t="148900" x="9550400" y="6724650"/>
          <p14:tracePt t="148909" x="9531350" y="6724650"/>
          <p14:tracePt t="148918" x="9505950" y="6724650"/>
          <p14:tracePt t="148935" x="9448800" y="6724650"/>
          <p14:tracePt t="148951" x="9353550" y="6724650"/>
          <p14:tracePt t="148968" x="9277350" y="6724650"/>
          <p14:tracePt t="148972" x="9251950" y="6724650"/>
          <p14:tracePt t="148985" x="9245600" y="6724650"/>
          <p14:tracePt t="149001" x="9232900" y="6724650"/>
          <p14:tracePt t="149043" x="9239250" y="6724650"/>
          <p14:tracePt t="149053" x="9271000" y="6724650"/>
          <p14:tracePt t="149068" x="9410700" y="6724650"/>
          <p14:tracePt t="149085" x="9620250" y="6724650"/>
          <p14:tracePt t="149102" x="9861550" y="6724650"/>
          <p14:tracePt t="149118" x="10147300" y="6724650"/>
          <p14:tracePt t="149135" x="10388600" y="6724650"/>
          <p14:tracePt t="149139" x="10483850" y="6724650"/>
          <p14:tracePt t="149151" x="10572750" y="6724650"/>
          <p14:tracePt t="149168" x="10642600" y="6724650"/>
          <p14:tracePt t="149171" x="10648950" y="6724650"/>
          <p14:tracePt t="149185" x="10655300" y="6724650"/>
          <p14:tracePt t="149243" x="10636250" y="6724650"/>
          <p14:tracePt t="149258" x="10483850" y="6724650"/>
          <p14:tracePt t="149268" x="10369550" y="6724650"/>
          <p14:tracePt t="149285" x="10090150" y="6724650"/>
          <p14:tracePt t="149301" x="9893300" y="6724650"/>
          <p14:tracePt t="149318" x="9829800" y="6724650"/>
          <p14:tracePt t="149335" x="9817100" y="6724650"/>
          <p14:tracePt t="149379" x="9848850" y="6724650"/>
          <p14:tracePt t="149391" x="9937750" y="6737350"/>
          <p14:tracePt t="149403" x="10128250" y="6762750"/>
          <p14:tracePt t="149418" x="10388600" y="6807200"/>
          <p14:tracePt t="149435" x="10642600" y="6851650"/>
          <p14:tracePt t="149451" x="10801350" y="6851650"/>
          <p14:tracePt t="149468" x="10858500" y="6851650"/>
          <p14:tracePt t="149485" x="10864850" y="6851650"/>
          <p14:tracePt t="149515" x="10852150" y="6851650"/>
          <p14:tracePt t="149523" x="10814050" y="6851650"/>
          <p14:tracePt t="149535" x="10737850" y="6851650"/>
          <p14:tracePt t="149551" x="10591800" y="6851650"/>
          <p14:tracePt t="149555" x="10515600" y="6851650"/>
          <p14:tracePt t="149568" x="10471150" y="6851650"/>
          <p14:tracePt t="149571" x="10452100" y="6851650"/>
          <p14:tracePt t="149585" x="10439400" y="6851650"/>
          <p14:tracePt t="149587" x="10433050" y="6851650"/>
          <p14:tracePt t="149661" x="10445750" y="6851650"/>
          <p14:tracePt t="149676" x="10471150" y="6851650"/>
          <p14:tracePt t="149692" x="10496550" y="6851650"/>
          <p14:tracePt t="149710" x="10509250" y="6851650"/>
          <p14:tracePt t="150517" x="10502900" y="6851650"/>
          <p14:tracePt t="150531" x="10464800" y="6851650"/>
          <p14:tracePt t="150551" x="10420350" y="6845300"/>
          <p14:tracePt t="150555" x="10401300" y="6845300"/>
          <p14:tracePt t="150567" x="10356850" y="6838950"/>
          <p14:tracePt t="150571" x="10312400" y="6832600"/>
          <p14:tracePt t="150584" x="10255250" y="6832600"/>
          <p14:tracePt t="150586" x="10204450" y="6832600"/>
          <p14:tracePt t="150601" x="10083800" y="6832600"/>
          <p14:tracePt t="150618" x="9969500" y="6832600"/>
          <p14:tracePt t="150634" x="9861550" y="6832600"/>
          <p14:tracePt t="150651" x="9721850" y="6832600"/>
          <p14:tracePt t="150667" x="9556750" y="6832600"/>
          <p14:tracePt t="150684" x="9378950" y="6832600"/>
          <p14:tracePt t="150701" x="9258300" y="6832600"/>
          <p14:tracePt t="150717" x="9201150" y="6832600"/>
          <p14:tracePt t="150734" x="9188450" y="6832600"/>
          <p14:tracePt t="150751" x="9182100" y="6832600"/>
          <p14:tracePt t="150851" x="9182100" y="6826250"/>
          <p14:tracePt t="150861" x="9194800" y="6826250"/>
          <p14:tracePt t="150875" x="9290050" y="6826250"/>
          <p14:tracePt t="150891" x="9467850" y="6826250"/>
          <p14:tracePt t="150903" x="9563100" y="6826250"/>
          <p14:tracePt t="150917" x="9772650" y="6826250"/>
          <p14:tracePt t="150934" x="9963150" y="6826250"/>
          <p14:tracePt t="150938" x="10026650" y="6826250"/>
          <p14:tracePt t="150951" x="10071100" y="6819900"/>
          <p14:tracePt t="150967" x="10102850" y="6813550"/>
          <p14:tracePt t="150970" x="10109200" y="6813550"/>
          <p14:tracePt t="150984" x="10115550" y="6813550"/>
          <p14:tracePt t="151091" x="10109200" y="6813550"/>
          <p14:tracePt t="15128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引言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" y="1163320"/>
            <a:ext cx="11452860" cy="56311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class OKHandlerClass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implements EventHandler&lt;ActionEvent&gt;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public void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handle(ActionEvent e)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实现接口方法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System.out.println(“OK button clicked”);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}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}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class CancelHandlerClass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implements EventHandler&lt;ActionEvent&gt;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public void handle(ActionEvent e) {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    System.out.println("Cancel button clicked");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}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}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660DEC-C32C-4D11-81EA-A48C8C0F5CE0}"/>
              </a:ext>
            </a:extLst>
          </p:cNvPr>
          <p:cNvSpPr/>
          <p:nvPr/>
        </p:nvSpPr>
        <p:spPr>
          <a:xfrm>
            <a:off x="938818" y="5807076"/>
            <a:ext cx="104549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事件处理器对象必须是实现了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EventHandler&lt;T extends Event&gt;</a:t>
            </a:r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泛型接口的类的实例</a:t>
            </a:r>
            <a:endParaRPr lang="en-US" altLang="zh-CN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因此定义了二个类</a:t>
            </a:r>
            <a:r>
              <a:rPr lang="zh-CN" altLang="en-US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OKHandlerClass和CancelHandlerClass实现实例接口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EventHandler&lt;ActionEvent&gt;（类型实参为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ActionEvent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7" name="圆角矩形标注 14">
            <a:extLst>
              <a:ext uri="{FF2B5EF4-FFF2-40B4-BE49-F238E27FC236}">
                <a16:creationId xmlns:a16="http://schemas.microsoft.com/office/drawing/2014/main" id="{1544BDC1-235B-4B6D-BCB6-4EE3F3C63EA2}"/>
              </a:ext>
            </a:extLst>
          </p:cNvPr>
          <p:cNvSpPr/>
          <p:nvPr/>
        </p:nvSpPr>
        <p:spPr>
          <a:xfrm>
            <a:off x="7217546" y="2609389"/>
            <a:ext cx="4176187" cy="1394440"/>
          </a:xfrm>
          <a:prstGeom prst="wedgeRoundRectCallout">
            <a:avLst>
              <a:gd name="adj1" fmla="val -43844"/>
              <a:gd name="adj2" fmla="val -78511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EventHandler&lt;T extends Event&gt;接口里定义了唯一一个接口方法：</a:t>
            </a:r>
            <a:endParaRPr lang="en-US" altLang="zh-CN" sz="1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	void handle(T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e)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当类型实参为</a:t>
            </a:r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ActionEvent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时，接口方法就变成</a:t>
            </a:r>
            <a:endParaRPr lang="en-US" altLang="zh-CN" sz="1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	void handle(</a:t>
            </a:r>
            <a:r>
              <a:rPr lang="en-US" altLang="zh-CN" sz="1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ActionEvent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e)</a:t>
            </a:r>
          </a:p>
          <a:p>
            <a:r>
              <a:rPr lang="en-US" altLang="zh-CN" sz="1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ActionEvent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</a:t>
            </a:r>
            <a:r>
              <a:rPr lang="zh-CN" altLang="en-US" sz="1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的子类</a:t>
            </a: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BB6E232C-A174-4BB9-A186-338F746673B2}"/>
              </a:ext>
            </a:extLst>
          </p:cNvPr>
          <p:cNvSpPr/>
          <p:nvPr/>
        </p:nvSpPr>
        <p:spPr>
          <a:xfrm>
            <a:off x="8946636" y="1163320"/>
            <a:ext cx="3199644" cy="875809"/>
          </a:xfrm>
          <a:prstGeom prst="wedgeRoundRectCallout">
            <a:avLst>
              <a:gd name="adj1" fmla="val -58894"/>
              <a:gd name="adj2" fmla="val -8762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EventHandler&lt;ActionEvent&gt;是泛型接口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EventHandler&lt;T extends Event&gt; 的具体接口类型，类型实参为</a:t>
            </a:r>
            <a:r>
              <a:rPr lang="en-US" altLang="zh-CN" sz="14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ActionEvent</a:t>
            </a:r>
            <a:endParaRPr lang="zh-CN" altLang="en-US" sz="14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advTm="144890">
    <p:push/>
  </p:transition>
  <p:extLst>
    <p:ext uri="{3A86A75C-4F4B-4683-9AE1-C65F6400EC91}">
      <p14:laserTraceLst xmlns:p14="http://schemas.microsoft.com/office/powerpoint/2010/main">
        <p14:tracePtLst>
          <p14:tracePt t="13281" x="1390650" y="914400"/>
          <p14:tracePt t="13457" x="1397000" y="908050"/>
          <p14:tracePt t="13474" x="1416050" y="908050"/>
          <p14:tracePt t="13481" x="1428750" y="908050"/>
          <p14:tracePt t="13491" x="1454150" y="908050"/>
          <p14:tracePt t="13508" x="1492250" y="908050"/>
          <p14:tracePt t="13525" x="1568450" y="914400"/>
          <p14:tracePt t="13541" x="1670050" y="933450"/>
          <p14:tracePt t="13558" x="1727200" y="946150"/>
          <p14:tracePt t="13563" x="1765300" y="952500"/>
          <p14:tracePt t="13574" x="1778000" y="958850"/>
          <p14:tracePt t="13592" x="1816100" y="977900"/>
          <p14:tracePt t="13608" x="1835150" y="984250"/>
          <p14:tracePt t="13625" x="1847850" y="1003300"/>
          <p14:tracePt t="13641" x="1866900" y="1047750"/>
          <p14:tracePt t="13658" x="1885950" y="1130300"/>
          <p14:tracePt t="13674" x="1898650" y="1219200"/>
          <p14:tracePt t="13691" x="1898650" y="1289050"/>
          <p14:tracePt t="13708" x="1898650" y="1358900"/>
          <p14:tracePt t="13725" x="1898650" y="1397000"/>
          <p14:tracePt t="13741" x="1892300" y="1435100"/>
          <p14:tracePt t="13758" x="1892300" y="1454150"/>
          <p14:tracePt t="13774" x="1892300" y="1466850"/>
          <p14:tracePt t="13897" x="1885950" y="1466850"/>
          <p14:tracePt t="13921" x="1873250" y="1460500"/>
          <p14:tracePt t="13929" x="1866900" y="1454150"/>
          <p14:tracePt t="13952" x="1854200" y="1454150"/>
          <p14:tracePt t="13961" x="1847850" y="1454150"/>
          <p14:tracePt t="13974" x="1835150" y="1454150"/>
          <p14:tracePt t="13991" x="1803400" y="1454150"/>
          <p14:tracePt t="13994" x="1797050" y="1454150"/>
          <p14:tracePt t="14008" x="1758950" y="1466850"/>
          <p14:tracePt t="14024" x="1727200" y="1485900"/>
          <p14:tracePt t="14041" x="1701800" y="1498600"/>
          <p14:tracePt t="14058" x="1676400" y="1517650"/>
          <p14:tracePt t="14074" x="1657350" y="1549400"/>
          <p14:tracePt t="14091" x="1638300" y="1568450"/>
          <p14:tracePt t="14107" x="1638300" y="1587500"/>
          <p14:tracePt t="14124" x="1638300" y="1606550"/>
          <p14:tracePt t="14141" x="1644650" y="1644650"/>
          <p14:tracePt t="14157" x="1670050" y="1670050"/>
          <p14:tracePt t="14160" x="1689100" y="1676400"/>
          <p14:tracePt t="14174" x="1714500" y="1689100"/>
          <p14:tracePt t="14177" x="1739900" y="1695450"/>
          <p14:tracePt t="14191" x="1765300" y="1695450"/>
          <p14:tracePt t="14193" x="1803400" y="1695450"/>
          <p14:tracePt t="14207" x="1892300" y="1695450"/>
          <p14:tracePt t="14224" x="1962150" y="1676400"/>
          <p14:tracePt t="14240" x="1993900" y="1644650"/>
          <p14:tracePt t="14257" x="2006600" y="1619250"/>
          <p14:tracePt t="14274" x="2006600" y="1600200"/>
          <p14:tracePt t="14291" x="2006600" y="1574800"/>
          <p14:tracePt t="14308" x="2000250" y="1543050"/>
          <p14:tracePt t="14324" x="1987550" y="1511300"/>
          <p14:tracePt t="14329" x="1974850" y="1492250"/>
          <p14:tracePt t="14341" x="1962150" y="1485900"/>
          <p14:tracePt t="14358" x="1930400" y="1466850"/>
          <p14:tracePt t="14361" x="1924050" y="1466850"/>
          <p14:tracePt t="14374" x="1911350" y="1460500"/>
          <p14:tracePt t="14392" x="1898650" y="1460500"/>
          <p14:tracePt t="14408" x="1892300" y="1460500"/>
          <p14:tracePt t="14424" x="1879600" y="1466850"/>
          <p14:tracePt t="14441" x="1873250" y="1479550"/>
          <p14:tracePt t="14457" x="1873250" y="1498600"/>
          <p14:tracePt t="14474" x="1873250" y="1536700"/>
          <p14:tracePt t="14491" x="1885950" y="1587500"/>
          <p14:tracePt t="14508" x="1924050" y="1619250"/>
          <p14:tracePt t="14524" x="1949450" y="1638300"/>
          <p14:tracePt t="14541" x="1968500" y="1638300"/>
          <p14:tracePt t="14558" x="1987550" y="1638300"/>
          <p14:tracePt t="14574" x="2006600" y="1612900"/>
          <p14:tracePt t="14579" x="2019300" y="1593850"/>
          <p14:tracePt t="14591" x="2025650" y="1574800"/>
          <p14:tracePt t="14608" x="2032000" y="1530350"/>
          <p14:tracePt t="14624" x="2032000" y="1504950"/>
          <p14:tracePt t="14641" x="2032000" y="1492250"/>
          <p14:tracePt t="14699" x="2032000" y="1485900"/>
          <p14:tracePt t="15376" x="0" y="0"/>
        </p14:tracePtLst>
        <p14:tracePtLst>
          <p14:tracePt t="16203" x="1593850" y="3994150"/>
          <p14:tracePt t="16210" x="1587500" y="4000500"/>
          <p14:tracePt t="16224" x="1568450" y="4013200"/>
          <p14:tracePt t="16240" x="1549400" y="4032250"/>
          <p14:tracePt t="16257" x="1536700" y="4070350"/>
          <p14:tracePt t="16273" x="1530350" y="4102100"/>
          <p14:tracePt t="16290" x="1524000" y="4146550"/>
          <p14:tracePt t="16307" x="1524000" y="4210050"/>
          <p14:tracePt t="16323" x="1530350" y="4298950"/>
          <p14:tracePt t="16340" x="1555750" y="4368800"/>
          <p14:tracePt t="16357" x="1612900" y="4432300"/>
          <p14:tracePt t="16373" x="1676400" y="4476750"/>
          <p14:tracePt t="16376" x="1714500" y="4502150"/>
          <p14:tracePt t="16390" x="1746250" y="4514850"/>
          <p14:tracePt t="16394" x="1790700" y="4527550"/>
          <p14:tracePt t="16406" x="1847850" y="4533900"/>
          <p14:tracePt t="16424" x="2000250" y="4546600"/>
          <p14:tracePt t="16440" x="2108200" y="4527550"/>
          <p14:tracePt t="16457" x="2190750" y="4483100"/>
          <p14:tracePt t="16473" x="2266950" y="4432300"/>
          <p14:tracePt t="16489" x="2336800" y="4362450"/>
          <p14:tracePt t="16506" x="2362200" y="4298950"/>
          <p14:tracePt t="16523" x="2374900" y="4241800"/>
          <p14:tracePt t="16540" x="2374900" y="4197350"/>
          <p14:tracePt t="16556" x="2374900" y="4152900"/>
          <p14:tracePt t="16573" x="2374900" y="4095750"/>
          <p14:tracePt t="16590" x="2349500" y="4044950"/>
          <p14:tracePt t="16606" x="2317750" y="4000500"/>
          <p14:tracePt t="16609" x="2298700" y="3981450"/>
          <p14:tracePt t="16623" x="2273300" y="3968750"/>
          <p14:tracePt t="16640" x="2216150" y="3949700"/>
          <p14:tracePt t="16656" x="2171700" y="3949700"/>
          <p14:tracePt t="16673" x="2133600" y="3949700"/>
          <p14:tracePt t="16690" x="2063750" y="3968750"/>
          <p14:tracePt t="16706" x="1987550" y="4032250"/>
          <p14:tracePt t="16723" x="1924050" y="4083050"/>
          <p14:tracePt t="16740" x="1898650" y="4127500"/>
          <p14:tracePt t="16756" x="1879600" y="4159250"/>
          <p14:tracePt t="16773" x="1879600" y="4191000"/>
          <p14:tracePt t="16790" x="1879600" y="4229100"/>
          <p14:tracePt t="16806" x="1911350" y="4273550"/>
          <p14:tracePt t="16812" x="1930400" y="4292600"/>
          <p14:tracePt t="16823" x="1968500" y="4311650"/>
          <p14:tracePt t="16840" x="2133600" y="4387850"/>
          <p14:tracePt t="16856" x="2266950" y="4425950"/>
          <p14:tracePt t="16873" x="2400300" y="4438650"/>
          <p14:tracePt t="16890" x="2501900" y="4438650"/>
          <p14:tracePt t="16907" x="2578100" y="4425950"/>
          <p14:tracePt t="16923" x="2609850" y="4400550"/>
          <p14:tracePt t="16940" x="2628900" y="4362450"/>
          <p14:tracePt t="16957" x="2635250" y="4330700"/>
          <p14:tracePt t="16961" x="2635250" y="4305300"/>
          <p14:tracePt t="16973" x="2635250" y="4286250"/>
          <p14:tracePt t="16977" x="2635250" y="4260850"/>
          <p14:tracePt t="16990" x="2635250" y="4254500"/>
          <p14:tracePt t="16993" x="2622550" y="4229100"/>
          <p14:tracePt t="17006" x="2616200" y="4216400"/>
          <p14:tracePt t="17008" x="2603500" y="4203700"/>
          <p14:tracePt t="17023" x="2584450" y="4191000"/>
          <p14:tracePt t="17039" x="2495550" y="4159250"/>
          <p14:tracePt t="17056" x="2425700" y="4152900"/>
          <p14:tracePt t="17073" x="2355850" y="4152900"/>
          <p14:tracePt t="17090" x="2279650" y="4152900"/>
          <p14:tracePt t="17106" x="2190750" y="4171950"/>
          <p14:tracePt t="17123" x="2127250" y="4197350"/>
          <p14:tracePt t="17139" x="2070100" y="4235450"/>
          <p14:tracePt t="17156" x="2051050" y="4267200"/>
          <p14:tracePt t="17173" x="2044700" y="4286250"/>
          <p14:tracePt t="17190" x="2044700" y="4305300"/>
          <p14:tracePt t="17194" x="2044700" y="4330700"/>
          <p14:tracePt t="17206" x="2057400" y="4349750"/>
          <p14:tracePt t="17224" x="2120900" y="4381500"/>
          <p14:tracePt t="17240" x="2171700" y="4400550"/>
          <p14:tracePt t="17256" x="2209800" y="4406900"/>
          <p14:tracePt t="17273" x="2273300" y="4406900"/>
          <p14:tracePt t="17290" x="2343150" y="4387850"/>
          <p14:tracePt t="17306" x="2387600" y="4362450"/>
          <p14:tracePt t="17323" x="2419350" y="4330700"/>
          <p14:tracePt t="17340" x="2432050" y="4286250"/>
          <p14:tracePt t="17357" x="2432050" y="4254500"/>
          <p14:tracePt t="17362" x="2432050" y="4235450"/>
          <p14:tracePt t="17373" x="2432050" y="4222750"/>
          <p14:tracePt t="17390" x="2432050" y="4191000"/>
          <p14:tracePt t="18969" x="0" y="0"/>
        </p14:tracePtLst>
        <p14:tracePtLst>
          <p14:tracePt t="20682" x="1022350" y="1581150"/>
          <p14:tracePt t="20737" x="1028700" y="1587500"/>
          <p14:tracePt t="20746" x="1041400" y="1593850"/>
          <p14:tracePt t="20755" x="1060450" y="1593850"/>
          <p14:tracePt t="20773" x="1143000" y="1593850"/>
          <p14:tracePt t="20789" x="1301750" y="1593850"/>
          <p14:tracePt t="20805" x="1485900" y="1593850"/>
          <p14:tracePt t="20811" x="1587500" y="1593850"/>
          <p14:tracePt t="20822" x="1682750" y="1593850"/>
          <p14:tracePt t="20839" x="1860550" y="1593850"/>
          <p14:tracePt t="20841" x="1924050" y="1593850"/>
          <p14:tracePt t="20856" x="2000250" y="1593850"/>
          <p14:tracePt t="20872" x="2025650" y="1593850"/>
          <p14:tracePt t="20905" x="2032000" y="1593850"/>
          <p14:tracePt t="20929" x="2044700" y="1593850"/>
          <p14:tracePt t="20945" x="2051050" y="1593850"/>
          <p14:tracePt t="20953" x="2057400" y="1593850"/>
          <p14:tracePt t="20961" x="2063750" y="1593850"/>
          <p14:tracePt t="20972" x="2070100" y="1593850"/>
          <p14:tracePt t="20988" x="2076450" y="1593850"/>
          <p14:tracePt t="21005" x="2082800" y="1593850"/>
          <p14:tracePt t="21022" x="2089150" y="1593850"/>
          <p14:tracePt t="21039" x="2095500" y="1593850"/>
          <p14:tracePt t="21055" x="2139950" y="1593850"/>
          <p14:tracePt t="21072" x="2197100" y="1593850"/>
          <p14:tracePt t="21088" x="2241550" y="1587500"/>
          <p14:tracePt t="21105" x="2273300" y="1581150"/>
          <p14:tracePt t="21122" x="2305050" y="1568450"/>
          <p14:tracePt t="21138" x="2317750" y="1568450"/>
          <p14:tracePt t="21155" x="2343150" y="1562100"/>
          <p14:tracePt t="21171" x="2355850" y="1555750"/>
          <p14:tracePt t="21188" x="2362200" y="1555750"/>
          <p14:tracePt t="21205" x="2368550" y="1555750"/>
          <p14:tracePt t="21665" x="2381250" y="1555750"/>
          <p14:tracePt t="21665" x="0" y="0"/>
        </p14:tracePtLst>
        <p14:tracePtLst>
          <p14:tracePt t="22114" x="3568700" y="1346200"/>
          <p14:tracePt t="22161" x="3556000" y="1352550"/>
          <p14:tracePt t="22169" x="3556000" y="1365250"/>
          <p14:tracePt t="22178" x="3543300" y="1409700"/>
          <p14:tracePt t="22188" x="3543300" y="1435100"/>
          <p14:tracePt t="22205" x="3543300" y="1517650"/>
          <p14:tracePt t="22222" x="3556000" y="1625600"/>
          <p14:tracePt t="22224" x="3568700" y="1682750"/>
          <p14:tracePt t="22238" x="3594100" y="1720850"/>
          <p14:tracePt t="22255" x="3676650" y="1790700"/>
          <p14:tracePt t="22257" x="3714750" y="1809750"/>
          <p14:tracePt t="22272" x="3784600" y="1835150"/>
          <p14:tracePt t="22289" x="3829050" y="1841500"/>
          <p14:tracePt t="22305" x="3860800" y="1828800"/>
          <p14:tracePt t="22321" x="3879850" y="1803400"/>
          <p14:tracePt t="22337" x="3879850" y="1752600"/>
          <p14:tracePt t="22354" x="3879850" y="1670050"/>
          <p14:tracePt t="22371" x="3873500" y="1587500"/>
          <p14:tracePt t="22387" x="3860800" y="1524000"/>
          <p14:tracePt t="22404" x="3841750" y="1460500"/>
          <p14:tracePt t="22421" x="3822700" y="1435100"/>
          <p14:tracePt t="22437" x="3816350" y="1428750"/>
          <p14:tracePt t="22554" x="3816350" y="1441450"/>
          <p14:tracePt t="22561" x="3816350" y="1460500"/>
          <p14:tracePt t="22571" x="3816350" y="1479550"/>
          <p14:tracePt t="22588" x="3835400" y="1511300"/>
          <p14:tracePt t="22605" x="3854450" y="1524000"/>
          <p14:tracePt t="22609" x="3854450" y="1536700"/>
          <p14:tracePt t="22722" x="3860800" y="1536700"/>
          <p14:tracePt t="22729" x="3867150" y="1536700"/>
          <p14:tracePt t="22738" x="3867150" y="1524000"/>
          <p14:tracePt t="22754" x="3867150" y="1492250"/>
          <p14:tracePt t="22771" x="3867150" y="1454150"/>
          <p14:tracePt t="22788" x="3867150" y="1428750"/>
          <p14:tracePt t="22805" x="3867150" y="1409700"/>
          <p14:tracePt t="22809" x="3867150" y="1403350"/>
          <p14:tracePt t="22874" x="3867150" y="1416050"/>
          <p14:tracePt t="22881" x="3867150" y="1454150"/>
          <p14:tracePt t="22891" x="3867150" y="1498600"/>
          <p14:tracePt t="22905" x="3879850" y="1619250"/>
          <p14:tracePt t="22921" x="3892550" y="1676400"/>
          <p14:tracePt t="22938" x="3892550" y="1682750"/>
          <p14:tracePt t="22993" x="3905250" y="1682750"/>
          <p14:tracePt t="23001" x="3911600" y="1657350"/>
          <p14:tracePt t="23009" x="3911600" y="1644650"/>
          <p14:tracePt t="23022" x="3911600" y="1625600"/>
          <p14:tracePt t="23038" x="3911600" y="1574800"/>
          <p14:tracePt t="23042" x="3917950" y="1543050"/>
          <p14:tracePt t="23055" x="3917950" y="1530350"/>
          <p14:tracePt t="23071" x="3917950" y="1517650"/>
          <p14:tracePt t="23137" x="3924300" y="1555750"/>
          <p14:tracePt t="23145" x="3924300" y="1562100"/>
          <p14:tracePt t="23154" x="3930650" y="1587500"/>
          <p14:tracePt t="23171" x="3930650" y="1593850"/>
          <p14:tracePt t="23250" x="3930650" y="1587500"/>
          <p14:tracePt t="23257" x="3930650" y="1581150"/>
          <p14:tracePt t="23271" x="3937000" y="1574800"/>
          <p14:tracePt t="23688" x="0" y="0"/>
        </p14:tracePtLst>
        <p14:tracePtLst>
          <p14:tracePt t="24210" x="5454650" y="1339850"/>
          <p14:tracePt t="24234" x="5448300" y="1339850"/>
          <p14:tracePt t="24241" x="5441950" y="1352550"/>
          <p14:tracePt t="24254" x="5429250" y="1371600"/>
          <p14:tracePt t="24271" x="5403850" y="1447800"/>
          <p14:tracePt t="24275" x="5397500" y="1492250"/>
          <p14:tracePt t="24288" x="5391150" y="1562100"/>
          <p14:tracePt t="24304" x="5391150" y="1631950"/>
          <p14:tracePt t="24321" x="5416550" y="1676400"/>
          <p14:tracePt t="24337" x="5454650" y="1695450"/>
          <p14:tracePt t="24354" x="5486400" y="1714500"/>
          <p14:tracePt t="24371" x="5511800" y="1714500"/>
          <p14:tracePt t="24388" x="5543550" y="1714500"/>
          <p14:tracePt t="24404" x="5581650" y="1714500"/>
          <p14:tracePt t="24410" x="5594350" y="1701800"/>
          <p14:tracePt t="24421" x="5607050" y="1689100"/>
          <p14:tracePt t="24438" x="5626100" y="1644650"/>
          <p14:tracePt t="24442" x="5632450" y="1619250"/>
          <p14:tracePt t="24454" x="5645150" y="1581150"/>
          <p14:tracePt t="24471" x="5651500" y="1530350"/>
          <p14:tracePt t="24475" x="5651500" y="1511300"/>
          <p14:tracePt t="24488" x="5651500" y="1460500"/>
          <p14:tracePt t="24505" x="5651500" y="1422400"/>
          <p14:tracePt t="24521" x="5651500" y="1403350"/>
          <p14:tracePt t="24537" x="5651500" y="1397000"/>
          <p14:tracePt t="24554" x="5645150" y="1397000"/>
          <p14:tracePt t="24595" x="5645150" y="1403350"/>
          <p14:tracePt t="24601" x="5645150" y="1428750"/>
          <p14:tracePt t="24611" x="5645150" y="1460500"/>
          <p14:tracePt t="24621" x="5645150" y="1492250"/>
          <p14:tracePt t="24637" x="5651500" y="1562100"/>
          <p14:tracePt t="24642" x="5651500" y="1574800"/>
          <p14:tracePt t="24658" x="5657850" y="1587500"/>
          <p14:tracePt t="24705" x="5664200" y="1587500"/>
          <p14:tracePt t="24712" x="5670550" y="1581150"/>
          <p14:tracePt t="24721" x="5676900" y="1568450"/>
          <p14:tracePt t="24736" x="5683250" y="1536700"/>
          <p14:tracePt t="24753" x="5683250" y="1511300"/>
          <p14:tracePt t="24770" x="5683250" y="1498600"/>
          <p14:tracePt t="24993" x="0" y="0"/>
        </p14:tracePtLst>
        <p14:tracePtLst>
          <p14:tracePt t="25786" x="7677150" y="1346200"/>
          <p14:tracePt t="25793" x="7670800" y="1346200"/>
          <p14:tracePt t="25818" x="7664450" y="1346200"/>
          <p14:tracePt t="25826" x="7645400" y="1346200"/>
          <p14:tracePt t="25837" x="7620000" y="1352550"/>
          <p14:tracePt t="25853" x="7562850" y="1384300"/>
          <p14:tracePt t="25869" x="7512050" y="1441450"/>
          <p14:tracePt t="25886" x="7473950" y="1498600"/>
          <p14:tracePt t="25887" x="7448550" y="1536700"/>
          <p14:tracePt t="25903" x="7429500" y="1562100"/>
          <p14:tracePt t="25919" x="7404100" y="1631950"/>
          <p14:tracePt t="25936" x="7404100" y="1663700"/>
          <p14:tracePt t="25953" x="7404100" y="1689100"/>
          <p14:tracePt t="25969" x="7404100" y="1708150"/>
          <p14:tracePt t="25986" x="7404100" y="1714500"/>
          <p14:tracePt t="26083" x="7410450" y="1701800"/>
          <p14:tracePt t="26089" x="7416800" y="1682750"/>
          <p14:tracePt t="26104" x="7429500" y="1625600"/>
          <p14:tracePt t="26120" x="7442200" y="1555750"/>
          <p14:tracePt t="26137" x="7454900" y="1498600"/>
          <p14:tracePt t="26153" x="7473950" y="1454150"/>
          <p14:tracePt t="26170" x="7473950" y="1441450"/>
          <p14:tracePt t="26186" x="7473950" y="1428750"/>
          <p14:tracePt t="26282" x="7473950" y="1447800"/>
          <p14:tracePt t="26289" x="7473950" y="1492250"/>
          <p14:tracePt t="26298" x="7467600" y="1543050"/>
          <p14:tracePt t="26306" x="7461250" y="1581150"/>
          <p14:tracePt t="26320" x="7461250" y="1625600"/>
          <p14:tracePt t="26336" x="7461250" y="1651000"/>
          <p14:tracePt t="26354" x="7461250" y="1663700"/>
          <p14:tracePt t="26409" x="7461250" y="1644650"/>
          <p14:tracePt t="26417" x="7461250" y="1619250"/>
          <p14:tracePt t="26425" x="7461250" y="1593850"/>
          <p14:tracePt t="26437" x="7461250" y="1574800"/>
          <p14:tracePt t="26453" x="7461250" y="1524000"/>
          <p14:tracePt t="26470" x="7461250" y="1485900"/>
          <p14:tracePt t="26486" x="7461250" y="1447800"/>
          <p14:tracePt t="26488" x="7461250" y="1441450"/>
          <p14:tracePt t="26503" x="7461250" y="1428750"/>
          <p14:tracePt t="26520" x="7461250" y="1409700"/>
          <p14:tracePt t="26601" x="7461250" y="1422400"/>
          <p14:tracePt t="26609" x="7454900" y="1454150"/>
          <p14:tracePt t="26620" x="7454900" y="1466850"/>
          <p14:tracePt t="26637" x="7454900" y="1504950"/>
          <p14:tracePt t="26641" x="7454900" y="1511300"/>
          <p14:tracePt t="26654" x="7448550" y="1517650"/>
          <p14:tracePt t="26737" x="7454900" y="1504950"/>
          <p14:tracePt t="26746" x="7461250" y="1485900"/>
          <p14:tracePt t="26753" x="7467600" y="1454150"/>
          <p14:tracePt t="26770" x="7486650" y="1403350"/>
          <p14:tracePt t="26787" x="7493000" y="1371600"/>
          <p14:tracePt t="26803" x="7499350" y="1327150"/>
          <p14:tracePt t="26820" x="7505700" y="1314450"/>
          <p14:tracePt t="26836" x="7505700" y="1308100"/>
          <p14:tracePt t="26905" x="7505700" y="1320800"/>
          <p14:tracePt t="26914" x="7505700" y="1365250"/>
          <p14:tracePt t="26922" x="7505700" y="1416050"/>
          <p14:tracePt t="26936" x="7505700" y="1511300"/>
          <p14:tracePt t="26953" x="7505700" y="1562100"/>
          <p14:tracePt t="26970" x="7505700" y="1574800"/>
          <p14:tracePt t="27017" x="7518400" y="1555750"/>
          <p14:tracePt t="27026" x="7518400" y="1536700"/>
          <p14:tracePt t="27036" x="7518400" y="1504950"/>
          <p14:tracePt t="27053" x="7524750" y="1441450"/>
          <p14:tracePt t="27069" x="7524750" y="1390650"/>
          <p14:tracePt t="27086" x="7524750" y="1365250"/>
          <p14:tracePt t="27088" x="7524750" y="1358900"/>
          <p14:tracePt t="27167" x="7524750" y="1371600"/>
          <p14:tracePt t="27175" x="7524750" y="1384300"/>
          <p14:tracePt t="27186" x="7524750" y="1409700"/>
          <p14:tracePt t="27202" x="7518400" y="1441450"/>
          <p14:tracePt t="27219" x="7518400" y="1447800"/>
          <p14:tracePt t="27298" x="7518400" y="1441450"/>
          <p14:tracePt t="27305" x="7518400" y="1428750"/>
          <p14:tracePt t="27313" x="7518400" y="1409700"/>
          <p14:tracePt t="27321" x="7518400" y="1397000"/>
          <p14:tracePt t="27336" x="7518400" y="1365250"/>
          <p14:tracePt t="27353" x="7518400" y="1352550"/>
          <p14:tracePt t="27370" x="7518400" y="1346200"/>
          <p14:tracePt t="27435" x="7518400" y="1377950"/>
          <p14:tracePt t="27442" x="7512050" y="1422400"/>
          <p14:tracePt t="27453" x="7505700" y="1479550"/>
          <p14:tracePt t="27470" x="7480300" y="1574800"/>
          <p14:tracePt t="27474" x="7473950" y="1600200"/>
          <p14:tracePt t="27487" x="7467600" y="1619250"/>
          <p14:tracePt t="27491" x="7461250" y="1631950"/>
          <p14:tracePt t="27554" x="7461250" y="1619250"/>
          <p14:tracePt t="27562" x="7461250" y="1581150"/>
          <p14:tracePt t="27570" x="7461250" y="1536700"/>
          <p14:tracePt t="27586" x="7448550" y="1447800"/>
          <p14:tracePt t="27603" x="7448550" y="1371600"/>
          <p14:tracePt t="27620" x="7448550" y="1333500"/>
          <p14:tracePt t="27636" x="7448550" y="1314450"/>
          <p14:tracePt t="27653" x="7448550" y="1308100"/>
          <p14:tracePt t="27683" x="7442200" y="1308100"/>
          <p14:tracePt t="27691" x="7435850" y="1333500"/>
          <p14:tracePt t="27704" x="7435850" y="1365250"/>
          <p14:tracePt t="27707" x="7429500" y="1422400"/>
          <p14:tracePt t="27721" x="7416800" y="1479550"/>
          <p14:tracePt t="27737" x="7416800" y="1504950"/>
          <p14:tracePt t="27754" x="7416800" y="1511300"/>
          <p14:tracePt t="27787" x="7410450" y="1517650"/>
          <p14:tracePt t="27822" x="7410450" y="1498600"/>
          <p14:tracePt t="27828" x="7410450" y="1473200"/>
          <p14:tracePt t="27837" x="7410450" y="1447800"/>
          <p14:tracePt t="27853" x="7410450" y="1390650"/>
          <p14:tracePt t="27857" x="7410450" y="1377950"/>
          <p14:tracePt t="27870" x="7410450" y="1365250"/>
          <p14:tracePt t="27887" x="7410450" y="1358900"/>
          <p14:tracePt t="27930" x="7404100" y="1358900"/>
          <p14:tracePt t="27938" x="7404100" y="1377950"/>
          <p14:tracePt t="27946" x="7397750" y="1409700"/>
          <p14:tracePt t="27954" x="7391400" y="1435100"/>
          <p14:tracePt t="27970" x="7385050" y="1460500"/>
          <p14:tracePt t="27987" x="7385050" y="1479550"/>
          <p14:tracePt t="28067" x="7385050" y="1466850"/>
          <p14:tracePt t="28074" x="7385050" y="1441450"/>
          <p14:tracePt t="28086" x="7385050" y="1428750"/>
          <p14:tracePt t="28103" x="7391400" y="1390650"/>
          <p14:tracePt t="28120" x="7391400" y="1384300"/>
          <p14:tracePt t="28178" x="7391400" y="1390650"/>
          <p14:tracePt t="28186" x="7391400" y="1416050"/>
          <p14:tracePt t="28193" x="7391400" y="1447800"/>
          <p14:tracePt t="28202" x="7385050" y="1485900"/>
          <p14:tracePt t="28219" x="7378700" y="1517650"/>
          <p14:tracePt t="28236" x="7378700" y="1530350"/>
          <p14:tracePt t="28253" x="7378700" y="1536700"/>
          <p14:tracePt t="28314" x="7378700" y="1530350"/>
          <p14:tracePt t="28322" x="7378700" y="1511300"/>
          <p14:tracePt t="28337" x="7378700" y="1473200"/>
          <p14:tracePt t="28353" x="7378700" y="1435100"/>
          <p14:tracePt t="28369" x="7378700" y="1428750"/>
          <p14:tracePt t="28435" x="7372350" y="1428750"/>
          <p14:tracePt t="28443" x="7366000" y="1454150"/>
          <p14:tracePt t="28453" x="7359650" y="1473200"/>
          <p14:tracePt t="28469" x="7359650" y="1504950"/>
          <p14:tracePt t="28486" x="7359650" y="1536700"/>
          <p14:tracePt t="28503" x="7359650" y="1549400"/>
          <p14:tracePt t="28579" x="7359650" y="1543050"/>
          <p14:tracePt t="28586" x="7359650" y="1530350"/>
          <p14:tracePt t="28603" x="7366000" y="1504950"/>
          <p14:tracePt t="28620" x="7366000" y="1485900"/>
          <p14:tracePt t="29976" x="0" y="0"/>
        </p14:tracePtLst>
        <p14:tracePtLst>
          <p14:tracePt t="32217" x="5168900" y="1651000"/>
          <p14:tracePt t="32314" x="5187950" y="1651000"/>
          <p14:tracePt t="32321" x="5232400" y="1651000"/>
          <p14:tracePt t="32335" x="5321300" y="1651000"/>
          <p14:tracePt t="32352" x="5765800" y="1651000"/>
          <p14:tracePt t="32368" x="6153150" y="1651000"/>
          <p14:tracePt t="32384" x="6457950" y="1651000"/>
          <p14:tracePt t="32401" x="6635750" y="1651000"/>
          <p14:tracePt t="32418" x="6699250" y="1651000"/>
          <p14:tracePt t="32434" x="6705600" y="1651000"/>
          <p14:tracePt t="32736" x="0" y="0"/>
        </p14:tracePtLst>
        <p14:tracePtLst>
          <p14:tracePt t="33339" x="9728200" y="1219200"/>
          <p14:tracePt t="33369" x="9715500" y="1219200"/>
          <p14:tracePt t="33378" x="9709150" y="1219200"/>
          <p14:tracePt t="33386" x="9696450" y="1231900"/>
          <p14:tracePt t="33401" x="9683750" y="1257300"/>
          <p14:tracePt t="33418" x="9677400" y="1270000"/>
          <p14:tracePt t="33434" x="9677400" y="1301750"/>
          <p14:tracePt t="33451" x="9696450" y="1314450"/>
          <p14:tracePt t="33467" x="9721850" y="1333500"/>
          <p14:tracePt t="33484" x="9766300" y="1352550"/>
          <p14:tracePt t="33501" x="9791700" y="1352550"/>
          <p14:tracePt t="33518" x="9817100" y="1352550"/>
          <p14:tracePt t="33534" x="9829800" y="1346200"/>
          <p14:tracePt t="33537" x="9842500" y="1346200"/>
          <p14:tracePt t="33551" x="9842500" y="1339850"/>
          <p14:tracePt t="33553" x="9848850" y="1327150"/>
          <p14:tracePt t="33568" x="9861550" y="1301750"/>
          <p14:tracePt t="33584" x="9867900" y="1270000"/>
          <p14:tracePt t="33601" x="9880600" y="1244600"/>
          <p14:tracePt t="33625" x="9880600" y="1238250"/>
          <p14:tracePt t="33720" x="0" y="0"/>
        </p14:tracePtLst>
        <p14:tracePtLst>
          <p14:tracePt t="34201" x="10775950" y="1155700"/>
          <p14:tracePt t="34208" x="10769600" y="1162050"/>
          <p14:tracePt t="34217" x="10756900" y="1162050"/>
          <p14:tracePt t="34234" x="10725150" y="1206500"/>
          <p14:tracePt t="34250" x="10687050" y="1263650"/>
          <p14:tracePt t="34267" x="10661650" y="1314450"/>
          <p14:tracePt t="34284" x="10655300" y="1346200"/>
          <p14:tracePt t="34301" x="10655300" y="1371600"/>
          <p14:tracePt t="34317" x="10655300" y="1377950"/>
          <p14:tracePt t="34334" x="10655300" y="1384300"/>
          <p14:tracePt t="34393" x="10668000" y="1384300"/>
          <p14:tracePt t="34401" x="10687050" y="1377950"/>
          <p14:tracePt t="34417" x="10699750" y="1365250"/>
          <p14:tracePt t="34425" x="10706100" y="1358900"/>
          <p14:tracePt t="34457" x="10706100" y="1352550"/>
          <p14:tracePt t="34465" x="10706100" y="1346200"/>
          <p14:tracePt t="34522" x="10706100" y="1339850"/>
          <p14:tracePt t="34537" x="10712450" y="1327150"/>
          <p14:tracePt t="34546" x="10718800" y="1327150"/>
          <p14:tracePt t="34554" x="10725150" y="1320800"/>
          <p14:tracePt t="34568" x="10731500" y="1308100"/>
          <p14:tracePt t="34584" x="10750550" y="1289050"/>
          <p14:tracePt t="34600" x="10775950" y="1270000"/>
          <p14:tracePt t="34617" x="10788650" y="1257300"/>
          <p14:tracePt t="34634" x="10801350" y="1250950"/>
          <p14:tracePt t="34651" x="10807700" y="1250950"/>
          <p14:tracePt t="34667" x="10814050" y="1250950"/>
          <p14:tracePt t="34684" x="10826750" y="1250950"/>
          <p14:tracePt t="34701" x="10833100" y="1244600"/>
          <p14:tracePt t="34717" x="10839450" y="1244600"/>
          <p14:tracePt t="34739" x="10845800" y="1244600"/>
          <p14:tracePt t="35096" x="0" y="0"/>
        </p14:tracePtLst>
        <p14:tracePtLst>
          <p14:tracePt t="36074" x="11639550" y="1346200"/>
          <p14:tracePt t="36178" x="11645900" y="1346200"/>
          <p14:tracePt t="36187" x="11652250" y="1346200"/>
          <p14:tracePt t="36193" x="11658600" y="1346200"/>
          <p14:tracePt t="36202" x="11677650" y="1346200"/>
          <p14:tracePt t="36217" x="11722100" y="1346200"/>
          <p14:tracePt t="36233" x="11766550" y="1346200"/>
          <p14:tracePt t="36250" x="11798300" y="1346200"/>
          <p14:tracePt t="36266" x="11817350" y="1346200"/>
          <p14:tracePt t="36283" x="11823700" y="1346200"/>
          <p14:tracePt t="36336" x="0" y="0"/>
        </p14:tracePtLst>
        <p14:tracePtLst>
          <p14:tracePt t="37058" x="9531350" y="1612900"/>
          <p14:tracePt t="37130" x="9531350" y="1606550"/>
          <p14:tracePt t="37138" x="9544050" y="1606550"/>
          <p14:tracePt t="37150" x="9575800" y="1606550"/>
          <p14:tracePt t="37166" x="9702800" y="1606550"/>
          <p14:tracePt t="37170" x="9791700" y="1606550"/>
          <p14:tracePt t="37183" x="9886950" y="1606550"/>
          <p14:tracePt t="37200" x="10223500" y="1606550"/>
          <p14:tracePt t="37216" x="10471150" y="1606550"/>
          <p14:tracePt t="37233" x="10687050" y="1606550"/>
          <p14:tracePt t="37250" x="10877550" y="1606550"/>
          <p14:tracePt t="37266" x="11023600" y="1606550"/>
          <p14:tracePt t="37283" x="11144250" y="1606550"/>
          <p14:tracePt t="37300" x="11252200" y="1606550"/>
          <p14:tracePt t="37317" x="11334750" y="1606550"/>
          <p14:tracePt t="37333" x="11423650" y="1606550"/>
          <p14:tracePt t="37350" x="11480800" y="1606550"/>
          <p14:tracePt t="37366" x="11525250" y="1606550"/>
          <p14:tracePt t="37369" x="11537950" y="1606550"/>
          <p14:tracePt t="37384" x="11563350" y="1606550"/>
          <p14:tracePt t="37400" x="11569700" y="1606550"/>
          <p14:tracePt t="37426" x="11576050" y="1606550"/>
          <p14:tracePt t="37522" x="11569700" y="1606550"/>
          <p14:tracePt t="37530" x="11544300" y="1606550"/>
          <p14:tracePt t="37538" x="11506200" y="1606550"/>
          <p14:tracePt t="37550" x="11430000" y="1606550"/>
          <p14:tracePt t="37566" x="11195050" y="1606550"/>
          <p14:tracePt t="37570" x="11004550" y="1606550"/>
          <p14:tracePt t="37584" x="10788650" y="1606550"/>
          <p14:tracePt t="37600" x="10052050" y="1606550"/>
          <p14:tracePt t="37616" x="9702800" y="1606550"/>
          <p14:tracePt t="37633" x="9505950" y="1606550"/>
          <p14:tracePt t="37650" x="9398000" y="1606550"/>
          <p14:tracePt t="37666" x="9340850" y="1606550"/>
          <p14:tracePt t="37683" x="9315450" y="1606550"/>
          <p14:tracePt t="37700" x="9290050" y="1606550"/>
          <p14:tracePt t="37716" x="9277350" y="1606550"/>
          <p14:tracePt t="37833" x="9296400" y="1606550"/>
          <p14:tracePt t="37841" x="9366250" y="1606550"/>
          <p14:tracePt t="37849" x="9436100" y="1612900"/>
          <p14:tracePt t="37866" x="9639300" y="1612900"/>
          <p14:tracePt t="37882" x="9918700" y="1612900"/>
          <p14:tracePt t="37900" x="10166350" y="1612900"/>
          <p14:tracePt t="37916" x="10344150" y="1612900"/>
          <p14:tracePt t="37933" x="10433050" y="1612900"/>
          <p14:tracePt t="37937" x="10445750" y="1612900"/>
          <p14:tracePt t="37950" x="10471150" y="1612900"/>
          <p14:tracePt t="37953" x="10483850" y="1612900"/>
          <p14:tracePt t="37966" x="10496550" y="1612900"/>
          <p14:tracePt t="37969" x="10515600" y="1612900"/>
          <p14:tracePt t="37983" x="10541000" y="1612900"/>
          <p14:tracePt t="37986" x="10579100" y="1612900"/>
          <p14:tracePt t="38000" x="10699750" y="1612900"/>
          <p14:tracePt t="38016" x="10864850" y="1612900"/>
          <p14:tracePt t="38033" x="11036300" y="1612900"/>
          <p14:tracePt t="38050" x="11150600" y="1612900"/>
          <p14:tracePt t="38066" x="11214100" y="1612900"/>
          <p14:tracePt t="38083" x="11271250" y="1612900"/>
          <p14:tracePt t="38100" x="11315700" y="1612900"/>
          <p14:tracePt t="38116" x="11360150" y="1612900"/>
          <p14:tracePt t="38133" x="11398250" y="1612900"/>
          <p14:tracePt t="38137" x="11410950" y="1612900"/>
          <p14:tracePt t="38150" x="11430000" y="1612900"/>
          <p14:tracePt t="38166" x="11442700" y="1612900"/>
          <p14:tracePt t="38226" x="11449050" y="1612900"/>
          <p14:tracePt t="38232" x="11455400" y="1612900"/>
          <p14:tracePt t="38249" x="11461750" y="1612900"/>
          <p14:tracePt t="38257" x="11468100" y="1612900"/>
          <p14:tracePt t="38266" x="11474450" y="1612900"/>
          <p14:tracePt t="38282" x="11487150" y="1612900"/>
          <p14:tracePt t="38304" x="11493500" y="1612900"/>
          <p14:tracePt t="38317" x="11499850" y="1612900"/>
          <p14:tracePt t="38504" x="0" y="0"/>
        </p14:tracePtLst>
        <p14:tracePtLst>
          <p14:tracePt t="39914" x="9404350" y="1765300"/>
          <p14:tracePt t="39993" x="9404350" y="1771650"/>
          <p14:tracePt t="40001" x="9410700" y="1771650"/>
          <p14:tracePt t="40010" x="9436100" y="1771650"/>
          <p14:tracePt t="40017" x="9474200" y="1771650"/>
          <p14:tracePt t="40032" x="9613900" y="1771650"/>
          <p14:tracePt t="40049" x="9791700" y="1771650"/>
          <p14:tracePt t="40065" x="9937750" y="1771650"/>
          <p14:tracePt t="40083" x="10026650" y="1771650"/>
          <p14:tracePt t="40099" x="10039350" y="1771650"/>
          <p14:tracePt t="40115" x="10045700" y="1771650"/>
          <p14:tracePt t="40217" x="10052050" y="1771650"/>
          <p14:tracePt t="40610" x="10033000" y="1771650"/>
          <p14:tracePt t="40617" x="10013950" y="1771650"/>
          <p14:tracePt t="40625" x="9988550" y="1771650"/>
          <p14:tracePt t="40634" x="9956800" y="1771650"/>
          <p14:tracePt t="40649" x="9880600" y="1771650"/>
          <p14:tracePt t="40665" x="9817100" y="1771650"/>
          <p14:tracePt t="40682" x="9766300" y="1771650"/>
          <p14:tracePt t="40699" x="9740900" y="1771650"/>
          <p14:tracePt t="40715" x="9728200" y="1771650"/>
          <p14:tracePt t="40857" x="9759950" y="1771650"/>
          <p14:tracePt t="40865" x="9804400" y="1771650"/>
          <p14:tracePt t="40873" x="9855200" y="1771650"/>
          <p14:tracePt t="40881" x="9918700" y="1771650"/>
          <p14:tracePt t="40899" x="10039350" y="1771650"/>
          <p14:tracePt t="40915" x="10115550" y="1771650"/>
          <p14:tracePt t="40932" x="10140950" y="1771650"/>
          <p14:tracePt t="40949" x="10147300" y="1771650"/>
          <p14:tracePt t="41121" x="10134600" y="1771650"/>
          <p14:tracePt t="41130" x="10115550" y="1771650"/>
          <p14:tracePt t="41137" x="10083800" y="1771650"/>
          <p14:tracePt t="41149" x="10045700" y="1771650"/>
          <p14:tracePt t="41165" x="9982200" y="1771650"/>
          <p14:tracePt t="41182" x="9944100" y="1771650"/>
          <p14:tracePt t="41185" x="9931400" y="1771650"/>
          <p14:tracePt t="41199" x="9925050" y="1771650"/>
          <p14:tracePt t="41215" x="9918700" y="1771650"/>
          <p14:tracePt t="41354" x="9931400" y="1771650"/>
          <p14:tracePt t="41361" x="9956800" y="1771650"/>
          <p14:tracePt t="41369" x="9975850" y="1771650"/>
          <p14:tracePt t="41382" x="9994900" y="1771650"/>
          <p14:tracePt t="41399" x="10045700" y="1771650"/>
          <p14:tracePt t="41415" x="10071100" y="1771650"/>
          <p14:tracePt t="41419" x="10077450" y="1771650"/>
          <p14:tracePt t="41432" x="10090150" y="1771650"/>
          <p14:tracePt t="41448" x="10102850" y="1771650"/>
          <p14:tracePt t="41465" x="10115550" y="1771650"/>
          <p14:tracePt t="41481" x="10121900" y="1771650"/>
          <p14:tracePt t="42785" x="0" y="0"/>
        </p14:tracePtLst>
        <p14:tracePtLst>
          <p14:tracePt t="43442" x="5022850" y="1651000"/>
          <p14:tracePt t="43530" x="5054600" y="1644650"/>
          <p14:tracePt t="43537" x="5105400" y="1638300"/>
          <p14:tracePt t="43547" x="5200650" y="1638300"/>
          <p14:tracePt t="43564" x="5568950" y="1638300"/>
          <p14:tracePt t="43581" x="6153150" y="1638300"/>
          <p14:tracePt t="43598" x="6838950" y="1638300"/>
          <p14:tracePt t="43601" x="7162800" y="1638300"/>
          <p14:tracePt t="43614" x="7423150" y="1638300"/>
          <p14:tracePt t="43632" x="7797800" y="1638300"/>
          <p14:tracePt t="43648" x="7842250" y="1638300"/>
          <p14:tracePt t="43664" x="7854950" y="1638300"/>
          <p14:tracePt t="43857" x="7835900" y="1638300"/>
          <p14:tracePt t="43866" x="7791450" y="1638300"/>
          <p14:tracePt t="43874" x="7715250" y="1638300"/>
          <p14:tracePt t="43882" x="7620000" y="1638300"/>
          <p14:tracePt t="43897" x="7378700" y="1638300"/>
          <p14:tracePt t="43914" x="7010400" y="1638300"/>
          <p14:tracePt t="43931" x="6597650" y="1638300"/>
          <p14:tracePt t="43947" x="6248400" y="1638300"/>
          <p14:tracePt t="43964" x="6064250" y="1638300"/>
          <p14:tracePt t="43981" x="5994400" y="1638300"/>
          <p14:tracePt t="43997" x="5981700" y="1638300"/>
          <p14:tracePt t="44014" x="5975350" y="1638300"/>
          <p14:tracePt t="44090" x="6013450" y="1638300"/>
          <p14:tracePt t="44097" x="6108700" y="1638300"/>
          <p14:tracePt t="44105" x="6273800" y="1638300"/>
          <p14:tracePt t="44114" x="6464300" y="1638300"/>
          <p14:tracePt t="44131" x="6896100" y="1638300"/>
          <p14:tracePt t="44147" x="7200900" y="1638300"/>
          <p14:tracePt t="44164" x="7353300" y="1638300"/>
          <p14:tracePt t="44181" x="7385050" y="1638300"/>
          <p14:tracePt t="44184" x="7391400" y="1638300"/>
          <p14:tracePt t="44480" x="0" y="0"/>
        </p14:tracePtLst>
        <p14:tracePtLst>
          <p14:tracePt t="45266" x="9563100" y="1543050"/>
          <p14:tracePt t="45362" x="9582150" y="1543050"/>
          <p14:tracePt t="45369" x="9613900" y="1543050"/>
          <p14:tracePt t="45381" x="9671050" y="1543050"/>
          <p14:tracePt t="45397" x="9848850" y="1543050"/>
          <p14:tracePt t="45414" x="10096500" y="1543050"/>
          <p14:tracePt t="45417" x="10293350" y="1543050"/>
          <p14:tracePt t="45430" x="10528300" y="1543050"/>
          <p14:tracePt t="45434" x="10769600" y="1543050"/>
          <p14:tracePt t="45447" x="11049000" y="1555750"/>
          <p14:tracePt t="45464" x="11645900" y="1638300"/>
          <p14:tracePt t="45481" x="11798300" y="1663700"/>
          <p14:tracePt t="45497" x="11830050" y="1670050"/>
          <p14:tracePt t="45714" x="11811000" y="1670050"/>
          <p14:tracePt t="45722" x="11753850" y="1670050"/>
          <p14:tracePt t="45731" x="11671300" y="1670050"/>
          <p14:tracePt t="45747" x="11430000" y="1670050"/>
          <p14:tracePt t="45764" x="11182350" y="1670050"/>
          <p14:tracePt t="45770" x="11068050" y="1670050"/>
          <p14:tracePt t="45780" x="10960100" y="1670050"/>
          <p14:tracePt t="45797" x="10801350" y="1670050"/>
          <p14:tracePt t="45800" x="10750550" y="1670050"/>
          <p14:tracePt t="45813" x="10718800" y="1670050"/>
          <p14:tracePt t="45816" x="10693400" y="1670050"/>
          <p14:tracePt t="45830" x="10680700" y="1670050"/>
          <p14:tracePt t="45847" x="10674350" y="1670050"/>
          <p14:tracePt t="45953" x="10687050" y="1670050"/>
          <p14:tracePt t="45962" x="10731500" y="1670050"/>
          <p14:tracePt t="45969" x="10782300" y="1670050"/>
          <p14:tracePt t="45980" x="10845800" y="1670050"/>
          <p14:tracePt t="45998" x="10991850" y="1670050"/>
          <p14:tracePt t="46002" x="11068050" y="1670050"/>
          <p14:tracePt t="46013" x="11131550" y="1670050"/>
          <p14:tracePt t="46030" x="11201400" y="1670050"/>
          <p14:tracePt t="46034" x="11207750" y="1670050"/>
          <p14:tracePt t="46047" x="11214100" y="1670050"/>
          <p14:tracePt t="46209" x="11195050" y="1670050"/>
          <p14:tracePt t="46217" x="11144250" y="1670050"/>
          <p14:tracePt t="46229" x="11080750" y="1670050"/>
          <p14:tracePt t="46247" x="10922000" y="1670050"/>
          <p14:tracePt t="46263" x="10756900" y="1670050"/>
          <p14:tracePt t="46264" x="10668000" y="1670050"/>
          <p14:tracePt t="46279" x="10541000" y="1670050"/>
          <p14:tracePt t="46296" x="10509250" y="1670050"/>
          <p14:tracePt t="46313" x="10502900" y="1670050"/>
          <p14:tracePt t="46362" x="10521950" y="1670050"/>
          <p14:tracePt t="46369" x="10547350" y="1670050"/>
          <p14:tracePt t="46380" x="10585450" y="1670050"/>
          <p14:tracePt t="46397" x="10699750" y="1670050"/>
          <p14:tracePt t="46401" x="10775950" y="1670050"/>
          <p14:tracePt t="46414" x="10845800" y="1670050"/>
          <p14:tracePt t="46417" x="10934700" y="1670050"/>
          <p14:tracePt t="46430" x="11029950" y="1670050"/>
          <p14:tracePt t="46433" x="11131550" y="1670050"/>
          <p14:tracePt t="46447" x="11239500" y="1670050"/>
          <p14:tracePt t="46464" x="11531600" y="1670050"/>
          <p14:tracePt t="46480" x="11620500" y="1670050"/>
          <p14:tracePt t="46496" x="11633200" y="1670050"/>
          <p14:tracePt t="46513" x="11639550" y="1670050"/>
          <p14:tracePt t="46986" x="11633200" y="1670050"/>
          <p14:tracePt t="46993" x="11614150" y="1670050"/>
          <p14:tracePt t="47001" x="11582400" y="1670050"/>
          <p14:tracePt t="47013" x="11518900" y="1670050"/>
          <p14:tracePt t="47030" x="11322050" y="1670050"/>
          <p14:tracePt t="47034" x="11195050" y="1670050"/>
          <p14:tracePt t="47046" x="11017250" y="1670050"/>
          <p14:tracePt t="47065" x="10261600" y="1670050"/>
          <p14:tracePt t="47080" x="9956800" y="1670050"/>
          <p14:tracePt t="47096" x="9842500" y="1670050"/>
          <p14:tracePt t="47113" x="9823450" y="1670050"/>
          <p14:tracePt t="47130" x="9817100" y="1670050"/>
          <p14:tracePt t="47346" x="9823450" y="1670050"/>
          <p14:tracePt t="47354" x="9848850" y="1670050"/>
          <p14:tracePt t="47363" x="9886950" y="1670050"/>
          <p14:tracePt t="47380" x="9988550" y="1670050"/>
          <p14:tracePt t="47396" x="10121900" y="1670050"/>
          <p14:tracePt t="47413" x="10248900" y="1670050"/>
          <p14:tracePt t="47429" x="10337800" y="1670050"/>
          <p14:tracePt t="47446" x="10369550" y="1670050"/>
          <p14:tracePt t="47450" x="10375900" y="1670050"/>
          <p14:tracePt t="47554" x="10369550" y="1670050"/>
          <p14:tracePt t="47561" x="10350500" y="1670050"/>
          <p14:tracePt t="47570" x="10325100" y="1670050"/>
          <p14:tracePt t="47579" x="10287000" y="1670050"/>
          <p14:tracePt t="47596" x="10217150" y="1670050"/>
          <p14:tracePt t="47612" x="10179050" y="1670050"/>
          <p14:tracePt t="47629" x="10166350" y="1670050"/>
          <p14:tracePt t="47714" x="10185400" y="1670050"/>
          <p14:tracePt t="47722" x="10210800" y="1663700"/>
          <p14:tracePt t="47730" x="10255250" y="1657350"/>
          <p14:tracePt t="47746" x="10375900" y="1631950"/>
          <p14:tracePt t="47763" x="10534650" y="1612900"/>
          <p14:tracePt t="47780" x="10648950" y="1612900"/>
          <p14:tracePt t="47796" x="10737850" y="1612900"/>
          <p14:tracePt t="47813" x="10769600" y="1612900"/>
          <p14:tracePt t="47829" x="10795000" y="1612900"/>
          <p14:tracePt t="47832" x="10807700" y="1612900"/>
          <p14:tracePt t="47846" x="10814050" y="1612900"/>
          <p14:tracePt t="47848" x="10826750" y="1606550"/>
          <p14:tracePt t="47863" x="10845800" y="1600200"/>
          <p14:tracePt t="47867" x="10858500" y="1600200"/>
          <p14:tracePt t="47880" x="10890250" y="1600200"/>
          <p14:tracePt t="47896" x="10922000" y="1600200"/>
          <p14:tracePt t="47912" x="10966450" y="1600200"/>
          <p14:tracePt t="47929" x="10998200" y="1600200"/>
          <p14:tracePt t="47946" x="11023600" y="1593850"/>
          <p14:tracePt t="47963" x="11049000" y="1593850"/>
          <p14:tracePt t="47979" x="11061700" y="1593850"/>
          <p14:tracePt t="47996" x="11068050" y="1593850"/>
          <p14:tracePt t="48013" x="11074400" y="1587500"/>
          <p14:tracePt t="48029" x="11087100" y="1587500"/>
          <p14:tracePt t="48046" x="11099800" y="1587500"/>
          <p14:tracePt t="48048" x="11106150" y="1581150"/>
          <p14:tracePt t="48880" x="0" y="0"/>
        </p14:tracePtLst>
        <p14:tracePtLst>
          <p14:tracePt t="49596" x="10636250" y="1758950"/>
          <p14:tracePt t="49625" x="10636250" y="1765300"/>
          <p14:tracePt t="49642" x="10648950" y="1765300"/>
          <p14:tracePt t="49649" x="10680700" y="1765300"/>
          <p14:tracePt t="49662" x="10731500" y="1765300"/>
          <p14:tracePt t="49679" x="10902950" y="1765300"/>
          <p14:tracePt t="49682" x="10998200" y="1765300"/>
          <p14:tracePt t="49696" x="11144250" y="1765300"/>
          <p14:tracePt t="49712" x="11214100" y="1765300"/>
          <p14:tracePt t="49729" x="11226800" y="1765300"/>
          <p14:tracePt t="49953" x="0" y="0"/>
        </p14:tracePtLst>
        <p14:tracePtLst>
          <p14:tracePt t="50650" x="9340850" y="1860550"/>
          <p14:tracePt t="50704" x="9340850" y="1866900"/>
          <p14:tracePt t="50713" x="9340850" y="1873250"/>
          <p14:tracePt t="50722" x="9340850" y="1879600"/>
          <p14:tracePt t="50729" x="9347200" y="1892300"/>
          <p14:tracePt t="50745" x="9366250" y="1924050"/>
          <p14:tracePt t="50762" x="9404350" y="1949450"/>
          <p14:tracePt t="50778" x="9455150" y="1987550"/>
          <p14:tracePt t="50795" x="9518650" y="2006600"/>
          <p14:tracePt t="50812" x="9575800" y="2012950"/>
          <p14:tracePt t="50829" x="9626600" y="2019300"/>
          <p14:tracePt t="50845" x="9652000" y="2019300"/>
          <p14:tracePt t="50862" x="9683750" y="2019300"/>
          <p14:tracePt t="50879" x="9696450" y="2012950"/>
          <p14:tracePt t="50897" x="9696450" y="2000250"/>
          <p14:tracePt t="50912" x="9702800" y="1968500"/>
          <p14:tracePt t="50928" x="9702800" y="1949450"/>
          <p14:tracePt t="50945" x="9702800" y="1930400"/>
          <p14:tracePt t="50969" x="9702800" y="1917700"/>
          <p14:tracePt t="50978" x="9702800" y="1911350"/>
          <p14:tracePt t="50995" x="9696450" y="1911350"/>
          <p14:tracePt t="51012" x="9690100" y="1911350"/>
          <p14:tracePt t="51028" x="9683750" y="1911350"/>
          <p14:tracePt t="51045" x="9677400" y="1911350"/>
          <p14:tracePt t="51062" x="9671050" y="1911350"/>
          <p14:tracePt t="51080" x="9664700" y="1911350"/>
          <p14:tracePt t="51113" x="9658350" y="1911350"/>
          <p14:tracePt t="51137" x="9658350" y="1917700"/>
          <p14:tracePt t="51153" x="9658350" y="1924050"/>
          <p14:tracePt t="51161" x="9658350" y="1930400"/>
          <p14:tracePt t="51177" x="9658350" y="1936750"/>
          <p14:tracePt t="51193" x="9658350" y="1949450"/>
          <p14:tracePt t="51217" x="9671050" y="1955800"/>
          <p14:tracePt t="51233" x="9677400" y="1955800"/>
          <p14:tracePt t="51241" x="9683750" y="1955800"/>
          <p14:tracePt t="51257" x="9690100" y="1955800"/>
          <p14:tracePt t="51265" x="9696450" y="1955800"/>
          <p14:tracePt t="51313" x="9696450" y="1949450"/>
          <p14:tracePt t="51321" x="9696450" y="1943100"/>
          <p14:tracePt t="51329" x="9696450" y="1936750"/>
          <p14:tracePt t="51345" x="9696450" y="1911350"/>
          <p14:tracePt t="51362" x="9683750" y="1905000"/>
          <p14:tracePt t="51379" x="9677400" y="1898650"/>
          <p14:tracePt t="51395" x="9671050" y="1892300"/>
          <p14:tracePt t="51412" x="9664700" y="1892300"/>
          <p14:tracePt t="51428" x="9652000" y="1892300"/>
          <p14:tracePt t="51445" x="9632950" y="1898650"/>
          <p14:tracePt t="51462" x="9613900" y="1917700"/>
          <p14:tracePt t="51479" x="9594850" y="1936750"/>
          <p14:tracePt t="51483" x="9594850" y="1949450"/>
          <p14:tracePt t="51495" x="9588500" y="1955800"/>
          <p14:tracePt t="51514" x="9588500" y="1962150"/>
          <p14:tracePt t="51528" x="9588500" y="1968500"/>
          <p14:tracePt t="51952" x="0" y="0"/>
        </p14:tracePtLst>
        <p14:tracePtLst>
          <p14:tracePt t="54962" x="9423400" y="1555750"/>
          <p14:tracePt t="55042" x="9448800" y="1555750"/>
          <p14:tracePt t="55050" x="9480550" y="1555750"/>
          <p14:tracePt t="55060" x="9525000" y="1555750"/>
          <p14:tracePt t="55077" x="9664700" y="1555750"/>
          <p14:tracePt t="55094" x="9848850" y="1555750"/>
          <p14:tracePt t="55097" x="9969500" y="1555750"/>
          <p14:tracePt t="55110" x="10096500" y="1555750"/>
          <p14:tracePt t="55128" x="10509250" y="1555750"/>
          <p14:tracePt t="55144" x="10731500" y="1555750"/>
          <p14:tracePt t="55161" x="10845800" y="1555750"/>
          <p14:tracePt t="55177" x="10896600" y="1555750"/>
          <p14:tracePt t="55194" x="10909300" y="1555750"/>
          <p14:tracePt t="55210" x="10915650" y="1555750"/>
          <p14:tracePt t="55227" x="10934700" y="1555750"/>
          <p14:tracePt t="55243" x="10947400" y="1555750"/>
          <p14:tracePt t="55260" x="10960100" y="1555750"/>
          <p14:tracePt t="55276" x="10972800" y="1555750"/>
          <p14:tracePt t="55293" x="10991850" y="1555750"/>
          <p14:tracePt t="55310" x="10998200" y="1549400"/>
          <p14:tracePt t="55327" x="11017250" y="1549400"/>
          <p14:tracePt t="55329" x="11029950" y="1549400"/>
          <p14:tracePt t="55344" x="11061700" y="1549400"/>
          <p14:tracePt t="55360" x="11099800" y="1549400"/>
          <p14:tracePt t="55376" x="11137900" y="1549400"/>
          <p14:tracePt t="55393" x="11169650" y="1549400"/>
          <p14:tracePt t="55410" x="11188700" y="1549400"/>
          <p14:tracePt t="55427" x="11201400" y="1549400"/>
          <p14:tracePt t="55444" x="11214100" y="1549400"/>
          <p14:tracePt t="55460" x="11226800" y="1549400"/>
          <p14:tracePt t="55477" x="11233150" y="1549400"/>
          <p14:tracePt t="55569" x="0" y="0"/>
        </p14:tracePtLst>
        <p14:tracePtLst>
          <p14:tracePt t="57985" x="9537700" y="2736850"/>
          <p14:tracePt t="58083" x="9537700" y="2749550"/>
          <p14:tracePt t="58090" x="9550400" y="2762250"/>
          <p14:tracePt t="58098" x="9563100" y="2774950"/>
          <p14:tracePt t="58109" x="9582150" y="2781300"/>
          <p14:tracePt t="58126" x="9601200" y="2787650"/>
          <p14:tracePt t="58143" x="9626600" y="2800350"/>
          <p14:tracePt t="58146" x="9639300" y="2806700"/>
          <p14:tracePt t="58417" x="9639300" y="2813050"/>
          <p14:tracePt t="58433" x="9626600" y="2813050"/>
          <p14:tracePt t="58442" x="9607550" y="2819400"/>
          <p14:tracePt t="58449" x="9594850" y="2825750"/>
          <p14:tracePt t="58459" x="9582150" y="2825750"/>
          <p14:tracePt t="58476" x="9505950" y="2825750"/>
          <p14:tracePt t="58493" x="9404350" y="2825750"/>
          <p14:tracePt t="58509" x="9302750" y="2825750"/>
          <p14:tracePt t="58526" x="9226550" y="2825750"/>
          <p14:tracePt t="58528" x="9207500" y="2825750"/>
          <p14:tracePt t="58542" x="9182100" y="2825750"/>
          <p14:tracePt t="58558" x="9137650" y="2825750"/>
          <p14:tracePt t="58560" x="9099550" y="2825750"/>
          <p14:tracePt t="58575" x="9023350" y="2813050"/>
          <p14:tracePt t="58592" x="8921750" y="2813050"/>
          <p14:tracePt t="58609" x="8763000" y="2813050"/>
          <p14:tracePt t="58625" x="8604250" y="2813050"/>
          <p14:tracePt t="58642" x="8413750" y="2813050"/>
          <p14:tracePt t="58659" x="8204200" y="2806700"/>
          <p14:tracePt t="58675" x="8026400" y="2800350"/>
          <p14:tracePt t="58693" x="7874000" y="2800350"/>
          <p14:tracePt t="58709" x="7810500" y="2800350"/>
          <p14:tracePt t="58713" x="7797800" y="2800350"/>
          <p14:tracePt t="58726" x="7791450" y="2800350"/>
          <p14:tracePt t="58778" x="7785100" y="2800350"/>
          <p14:tracePt t="58786" x="7778750" y="2800350"/>
          <p14:tracePt t="58803" x="7772400" y="2800350"/>
          <p14:tracePt t="58810" x="7766050" y="2800350"/>
          <p14:tracePt t="58826" x="7759700" y="2800350"/>
          <p14:tracePt t="58842" x="7740650" y="2800350"/>
          <p14:tracePt t="58859" x="7721600" y="2800350"/>
          <p14:tracePt t="58876" x="7715250" y="2800350"/>
          <p14:tracePt t="58892" x="7696200" y="2800350"/>
          <p14:tracePt t="58909" x="7670800" y="2800350"/>
          <p14:tracePt t="58926" x="7639050" y="2800350"/>
          <p14:tracePt t="58929" x="7620000" y="2800350"/>
          <p14:tracePt t="58943" x="7613650" y="2806700"/>
          <p14:tracePt t="58959" x="7607300" y="2813050"/>
          <p14:tracePt t="59073" x="7651750" y="2813050"/>
          <p14:tracePt t="59081" x="7721600" y="2813050"/>
          <p14:tracePt t="59092" x="7829550" y="2813050"/>
          <p14:tracePt t="59109" x="8108950" y="2813050"/>
          <p14:tracePt t="59113" x="8305800" y="2813050"/>
          <p14:tracePt t="59126" x="8528050" y="2838450"/>
          <p14:tracePt t="59128" x="8712200" y="2863850"/>
          <p14:tracePt t="59142" x="8883650" y="2895600"/>
          <p14:tracePt t="59145" x="8997950" y="2901950"/>
          <p14:tracePt t="59160" x="9124950" y="2914650"/>
          <p14:tracePt t="59176" x="9169400" y="2914650"/>
          <p14:tracePt t="59193" x="9175750" y="2914650"/>
          <p14:tracePt t="59225" x="9182100" y="2914650"/>
          <p14:tracePt t="59257" x="9188450" y="2914650"/>
          <p14:tracePt t="59504" x="0" y="0"/>
        </p14:tracePtLst>
        <p14:tracePtLst>
          <p14:tracePt t="60634" x="7905750" y="3079750"/>
          <p14:tracePt t="60762" x="7937500" y="3079750"/>
          <p14:tracePt t="60771" x="7981950" y="3073400"/>
          <p14:tracePt t="60777" x="8039100" y="3073400"/>
          <p14:tracePt t="60792" x="8172450" y="3073400"/>
          <p14:tracePt t="60808" x="8324850" y="3073400"/>
          <p14:tracePt t="60825" x="8458200" y="3073400"/>
          <p14:tracePt t="60842" x="8534400" y="3073400"/>
          <p14:tracePt t="60859" x="8578850" y="3073400"/>
          <p14:tracePt t="60875" x="8591550" y="3073400"/>
          <p14:tracePt t="60881" x="8597900" y="3073400"/>
          <p14:tracePt t="61057" x="8578850" y="3073400"/>
          <p14:tracePt t="61065" x="8534400" y="3073400"/>
          <p14:tracePt t="61075" x="8477250" y="3073400"/>
          <p14:tracePt t="61092" x="8286750" y="3073400"/>
          <p14:tracePt t="61108" x="8070850" y="3073400"/>
          <p14:tracePt t="61125" x="7861300" y="3073400"/>
          <p14:tracePt t="61141" x="7734300" y="3073400"/>
          <p14:tracePt t="61144" x="7696200" y="3073400"/>
          <p14:tracePt t="61158" x="7683500" y="3073400"/>
          <p14:tracePt t="61162" x="7677150" y="3073400"/>
          <p14:tracePt t="61175" x="7670800" y="3073400"/>
          <p14:tracePt t="61290" x="7696200" y="3073400"/>
          <p14:tracePt t="61297" x="7734300" y="3073400"/>
          <p14:tracePt t="61309" x="7797800" y="3073400"/>
          <p14:tracePt t="61325" x="7988300" y="3073400"/>
          <p14:tracePt t="61329" x="8102600" y="3073400"/>
          <p14:tracePt t="61342" x="8223250" y="3073400"/>
          <p14:tracePt t="61344" x="8324850" y="3073400"/>
          <p14:tracePt t="61358" x="8420100" y="3079750"/>
          <p14:tracePt t="61362" x="8477250" y="3079750"/>
          <p14:tracePt t="61375" x="8534400" y="3079750"/>
          <p14:tracePt t="61392" x="8547100" y="3079750"/>
          <p14:tracePt t="61490" x="8528050" y="3079750"/>
          <p14:tracePt t="61497" x="8477250" y="3079750"/>
          <p14:tracePt t="61508" x="8388350" y="3079750"/>
          <p14:tracePt t="61525" x="8178800" y="3079750"/>
          <p14:tracePt t="61528" x="8064500" y="3079750"/>
          <p14:tracePt t="61541" x="7962900" y="3079750"/>
          <p14:tracePt t="61544" x="7886700" y="3079750"/>
          <p14:tracePt t="61558" x="7842250" y="3079750"/>
          <p14:tracePt t="61562" x="7823200" y="3079750"/>
          <p14:tracePt t="61579" x="7816850" y="3079750"/>
          <p14:tracePt t="61658" x="7829550" y="3079750"/>
          <p14:tracePt t="61665" x="7874000" y="3079750"/>
          <p14:tracePt t="61674" x="7943850" y="3079750"/>
          <p14:tracePt t="61692" x="8134350" y="3079750"/>
          <p14:tracePt t="61708" x="8337550" y="3079750"/>
          <p14:tracePt t="61713" x="8407400" y="3079750"/>
          <p14:tracePt t="61725" x="8470900" y="3079750"/>
          <p14:tracePt t="61741" x="8528050" y="3079750"/>
          <p14:tracePt t="61758" x="8540750" y="3079750"/>
          <p14:tracePt t="62208" x="0" y="0"/>
        </p14:tracePtLst>
        <p14:tracePtLst>
          <p14:tracePt t="63649" x="9004300" y="3067050"/>
          <p14:tracePt t="63674" x="8991600" y="3067050"/>
          <p14:tracePt t="63681" x="8991600" y="3073400"/>
          <p14:tracePt t="63691" x="8991600" y="3098800"/>
          <p14:tracePt t="63708" x="8991600" y="3155950"/>
          <p14:tracePt t="63724" x="8991600" y="3213100"/>
          <p14:tracePt t="63741" x="8991600" y="3244850"/>
          <p14:tracePt t="63758" x="8991600" y="3257550"/>
          <p14:tracePt t="63774" x="8991600" y="3263900"/>
          <p14:tracePt t="63881" x="8991600" y="3257550"/>
          <p14:tracePt t="63890" x="8997950" y="3232150"/>
          <p14:tracePt t="63897" x="8997950" y="3213100"/>
          <p14:tracePt t="63907" x="9004300" y="3187700"/>
          <p14:tracePt t="63924" x="9004300" y="3162300"/>
          <p14:tracePt t="63941" x="9004300" y="3143250"/>
          <p14:tracePt t="63957" x="9004300" y="3130550"/>
          <p14:tracePt t="64019" x="9004300" y="3143250"/>
          <p14:tracePt t="64025" x="9004300" y="3155950"/>
          <p14:tracePt t="64034" x="9004300" y="3181350"/>
          <p14:tracePt t="64041" x="9004300" y="3206750"/>
          <p14:tracePt t="64057" x="8997950" y="3219450"/>
          <p14:tracePt t="64074" x="8997950" y="3225800"/>
          <p14:tracePt t="64170" x="8997950" y="3219450"/>
          <p14:tracePt t="64177" x="8997950" y="3200400"/>
          <p14:tracePt t="64191" x="8997950" y="3175000"/>
          <p14:tracePt t="64208" x="8997950" y="3130550"/>
          <p14:tracePt t="64226" x="9004300" y="3117850"/>
          <p14:tracePt t="64298" x="9004300" y="3130550"/>
          <p14:tracePt t="64305" x="8997950" y="3162300"/>
          <p14:tracePt t="64313" x="8997950" y="3187700"/>
          <p14:tracePt t="64323" x="8991600" y="3213100"/>
          <p14:tracePt t="64340" x="8991600" y="3232150"/>
          <p14:tracePt t="64357" x="8991600" y="3244850"/>
          <p14:tracePt t="64374" x="8991600" y="3251200"/>
          <p14:tracePt t="64466" x="8991600" y="3244850"/>
          <p14:tracePt t="64473" x="8991600" y="3225800"/>
          <p14:tracePt t="64482" x="8991600" y="3206750"/>
          <p14:tracePt t="64491" x="8991600" y="3194050"/>
          <p14:tracePt t="64507" x="8991600" y="3155950"/>
          <p14:tracePt t="64524" x="8991600" y="3149600"/>
          <p14:tracePt t="64541" x="8991600" y="3143250"/>
          <p14:tracePt t="64594" x="8991600" y="3149600"/>
          <p14:tracePt t="64603" x="8991600" y="3168650"/>
          <p14:tracePt t="64609" x="8991600" y="3194050"/>
          <p14:tracePt t="64624" x="8991600" y="3232150"/>
          <p14:tracePt t="64640" x="8991600" y="3251200"/>
          <p14:tracePt t="64730" x="8991600" y="3238500"/>
          <p14:tracePt t="64737" x="8991600" y="3219450"/>
          <p14:tracePt t="64745" x="8991600" y="3194050"/>
          <p14:tracePt t="64757" x="8991600" y="3175000"/>
          <p14:tracePt t="64773" x="8997950" y="3162300"/>
          <p14:tracePt t="64790" x="8997950" y="3149600"/>
          <p14:tracePt t="64842" x="8997950" y="3155950"/>
          <p14:tracePt t="64850" x="8997950" y="3162300"/>
          <p14:tracePt t="64858" x="8997950" y="3175000"/>
          <p14:tracePt t="64874" x="8997950" y="3187700"/>
          <p14:tracePt t="65009" x="8997950" y="3181350"/>
          <p14:tracePt t="65018" x="8997950" y="3175000"/>
          <p14:tracePt t="65097" x="8997950" y="3187700"/>
          <p14:tracePt t="65113" x="8997950" y="3206750"/>
          <p14:tracePt t="65122" x="8997950" y="3213100"/>
          <p14:tracePt t="65129" x="8997950" y="3225800"/>
          <p14:tracePt t="65146" x="8997950" y="3232150"/>
          <p14:tracePt t="65313" x="8997950" y="3225800"/>
          <p14:tracePt t="65624" x="0" y="0"/>
        </p14:tracePtLst>
        <p14:tracePtLst>
          <p14:tracePt t="66138" x="8489950" y="3149600"/>
          <p14:tracePt t="66234" x="8477250" y="3155950"/>
          <p14:tracePt t="66242" x="8477250" y="3168650"/>
          <p14:tracePt t="66256" x="8470900" y="3206750"/>
          <p14:tracePt t="66273" x="8458200" y="3251200"/>
          <p14:tracePt t="66290" x="8458200" y="3276600"/>
          <p14:tracePt t="66306" x="8451850" y="3302000"/>
          <p14:tracePt t="66409" x="8451850" y="3289300"/>
          <p14:tracePt t="66417" x="8451850" y="3282950"/>
          <p14:tracePt t="66426" x="8451850" y="3276600"/>
          <p14:tracePt t="66440" x="8451850" y="3232150"/>
          <p14:tracePt t="66456" x="8451850" y="3213100"/>
          <p14:tracePt t="66473" x="8451850" y="3200400"/>
          <p14:tracePt t="66729" x="0" y="0"/>
        </p14:tracePtLst>
        <p14:tracePtLst>
          <p14:tracePt t="67586" x="9290050" y="3136900"/>
          <p14:tracePt t="67770" x="9302750" y="3136900"/>
          <p14:tracePt t="67778" x="9315450" y="3136900"/>
          <p14:tracePt t="67794" x="9321800" y="3136900"/>
          <p14:tracePt t="67806" x="9328150" y="3136900"/>
          <p14:tracePt t="67953" x="9334500" y="3136900"/>
          <p14:tracePt t="67961" x="9340850" y="3136900"/>
          <p14:tracePt t="67977" x="9347200" y="3136900"/>
          <p14:tracePt t="68321" x="0" y="0"/>
        </p14:tracePtLst>
        <p14:tracePtLst>
          <p14:tracePt t="69306" x="9467850" y="3225800"/>
          <p14:tracePt t="69577" x="9474200" y="3219450"/>
          <p14:tracePt t="69594" x="9474200" y="3213100"/>
          <p14:tracePt t="69601" x="9480550" y="3206750"/>
          <p14:tracePt t="69617" x="9480550" y="3200400"/>
          <p14:tracePt t="69625" x="9486900" y="3194050"/>
          <p14:tracePt t="69649" x="9486900" y="3187700"/>
          <p14:tracePt t="69665" x="9486900" y="3181350"/>
          <p14:tracePt t="69673" x="9486900" y="3175000"/>
          <p14:tracePt t="69705" x="9486900" y="3168650"/>
          <p14:tracePt t="69865" x="9486900" y="3162300"/>
          <p14:tracePt t="69874" x="9486900" y="3155950"/>
          <p14:tracePt t="69946" x="9480550" y="3155950"/>
          <p14:tracePt t="69962" x="9474200" y="3155950"/>
          <p14:tracePt t="69978" x="9467850" y="3162300"/>
          <p14:tracePt t="69994" x="9467850" y="3168650"/>
          <p14:tracePt t="70017" x="9467850" y="3175000"/>
          <p14:tracePt t="70033" x="9467850" y="3181350"/>
          <p14:tracePt t="70074" x="9474200" y="3187700"/>
          <p14:tracePt t="70177" x="9480550" y="3200400"/>
          <p14:tracePt t="70353" x="9486900" y="3206750"/>
          <p14:tracePt t="70689" x="9499600" y="3206750"/>
          <p14:tracePt t="70698" x="9505950" y="3200400"/>
          <p14:tracePt t="70705" x="9505950" y="3194050"/>
          <p14:tracePt t="70729" x="9512300" y="3194050"/>
          <p14:tracePt t="70794" x="9512300" y="3187700"/>
          <p14:tracePt t="70819" x="9512300" y="3181350"/>
          <p14:tracePt t="70890" x="9512300" y="3175000"/>
          <p14:tracePt t="70905" x="9512300" y="3168650"/>
          <p14:tracePt t="70961" x="9505950" y="3168650"/>
          <p14:tracePt t="70969" x="9499600" y="3168650"/>
          <p14:tracePt t="70985" x="9493250" y="3168650"/>
          <p14:tracePt t="70993" x="9486900" y="3168650"/>
          <p14:tracePt t="71005" x="9480550" y="3168650"/>
          <p14:tracePt t="71021" x="9461500" y="3168650"/>
          <p14:tracePt t="71038" x="9442450" y="3175000"/>
          <p14:tracePt t="71072" x="9436100" y="3175000"/>
          <p14:tracePt t="71088" x="9429750" y="3181350"/>
          <p14:tracePt t="71105" x="9423400" y="3187700"/>
          <p14:tracePt t="71137" x="9423400" y="3194050"/>
          <p14:tracePt t="71161" x="9423400" y="3200400"/>
          <p14:tracePt t="71169" x="9423400" y="3206750"/>
          <p14:tracePt t="71202" x="9423400" y="3219450"/>
          <p14:tracePt t="71233" x="9429750" y="3225800"/>
          <p14:tracePt t="71921" x="0" y="0"/>
        </p14:tracePtLst>
        <p14:tracePtLst>
          <p14:tracePt t="74561" x="8502650" y="2603500"/>
          <p14:tracePt t="74568" x="8502650" y="2609850"/>
          <p14:tracePt t="74576" x="8502650" y="2622550"/>
          <p14:tracePt t="74586" x="8502650" y="2635250"/>
          <p14:tracePt t="74603" x="8502650" y="2667000"/>
          <p14:tracePt t="74620" x="8502650" y="2698750"/>
          <p14:tracePt t="74636" x="8509000" y="2749550"/>
          <p14:tracePt t="74653" x="8534400" y="2800350"/>
          <p14:tracePt t="74670" x="8559800" y="2838450"/>
          <p14:tracePt t="74686" x="8604250" y="2876550"/>
          <p14:tracePt t="74688" x="8623300" y="2889250"/>
          <p14:tracePt t="74703" x="8642350" y="2895600"/>
          <p14:tracePt t="74720" x="8667750" y="2895600"/>
          <p14:tracePt t="74736" x="8705850" y="2895600"/>
          <p14:tracePt t="74753" x="8737600" y="2851150"/>
          <p14:tracePt t="74770" x="8750300" y="2806700"/>
          <p14:tracePt t="74786" x="8756650" y="2774950"/>
          <p14:tracePt t="74803" x="8756650" y="2724150"/>
          <p14:tracePt t="74820" x="8743950" y="2698750"/>
          <p14:tracePt t="74836" x="8731250" y="2673350"/>
          <p14:tracePt t="74853" x="8724900" y="2673350"/>
          <p14:tracePt t="74870" x="8724900" y="2667000"/>
          <p14:tracePt t="74886" x="8718550" y="2660650"/>
          <p14:tracePt t="74903" x="8705850" y="2654300"/>
          <p14:tracePt t="74919" x="8686800" y="2647950"/>
          <p14:tracePt t="74936" x="8667750" y="2647950"/>
          <p14:tracePt t="74953" x="8642350" y="2647950"/>
          <p14:tracePt t="74969" x="8629650" y="2647950"/>
          <p14:tracePt t="74986" x="8610600" y="2647950"/>
          <p14:tracePt t="75003" x="8591550" y="2654300"/>
          <p14:tracePt t="75019" x="8578850" y="2686050"/>
          <p14:tracePt t="75036" x="8572500" y="2705100"/>
          <p14:tracePt t="75053" x="8572500" y="2724150"/>
          <p14:tracePt t="75069" x="8572500" y="2743200"/>
          <p14:tracePt t="75086" x="8572500" y="2755900"/>
          <p14:tracePt t="75144" x="8578850" y="2755900"/>
          <p14:tracePt t="75152" x="8585200" y="2755900"/>
          <p14:tracePt t="75184" x="8591550" y="2755900"/>
          <p14:tracePt t="75239" x="0" y="0"/>
        </p14:tracePtLst>
        <p14:tracePtLst>
          <p14:tracePt t="75603" x="7683500" y="3295650"/>
          <p14:tracePt t="75618" x="7683500" y="3302000"/>
          <p14:tracePt t="75625" x="7677150" y="3308350"/>
          <p14:tracePt t="75637" x="7677150" y="3314700"/>
          <p14:tracePt t="75653" x="7677150" y="3340100"/>
          <p14:tracePt t="75657" x="7677150" y="3359150"/>
          <p14:tracePt t="75670" x="7683500" y="3384550"/>
          <p14:tracePt t="75687" x="7708900" y="3422650"/>
          <p14:tracePt t="75690" x="7727950" y="3435350"/>
          <p14:tracePt t="75704" x="7759700" y="3460750"/>
          <p14:tracePt t="75720" x="7810500" y="3492500"/>
          <p14:tracePt t="75736" x="7874000" y="3524250"/>
          <p14:tracePt t="75753" x="7912100" y="3530600"/>
          <p14:tracePt t="75770" x="7918450" y="3530600"/>
          <p14:tracePt t="75787" x="7937500" y="3517900"/>
          <p14:tracePt t="75803" x="7956550" y="3505200"/>
          <p14:tracePt t="75821" x="7962900" y="3473450"/>
          <p14:tracePt t="75837" x="7962900" y="3454400"/>
          <p14:tracePt t="75853" x="7962900" y="3448050"/>
          <p14:tracePt t="75870" x="7962900" y="3435350"/>
          <p14:tracePt t="75976" x="0" y="0"/>
        </p14:tracePtLst>
        <p14:tracePtLst>
          <p14:tracePt t="76505" x="8458200" y="3429000"/>
          <p14:tracePt t="76553" x="8470900" y="3429000"/>
          <p14:tracePt t="76561" x="8496300" y="3429000"/>
          <p14:tracePt t="76569" x="8534400" y="3429000"/>
          <p14:tracePt t="76586" x="8686800" y="3429000"/>
          <p14:tracePt t="76603" x="8883650" y="3429000"/>
          <p14:tracePt t="76619" x="9074150" y="3429000"/>
          <p14:tracePt t="76636" x="9232900" y="3429000"/>
          <p14:tracePt t="76653" x="9309100" y="3429000"/>
          <p14:tracePt t="76657" x="9328150" y="3429000"/>
          <p14:tracePt t="76670" x="9334500" y="3429000"/>
          <p14:tracePt t="76673" x="9340850" y="3429000"/>
          <p14:tracePt t="76769" x="9321800" y="3429000"/>
          <p14:tracePt t="76777" x="9290050" y="3429000"/>
          <p14:tracePt t="76786" x="9264650" y="3435350"/>
          <p14:tracePt t="76803" x="9188450" y="3435350"/>
          <p14:tracePt t="76820" x="9093200" y="3435350"/>
          <p14:tracePt t="76836" x="9036050" y="3435350"/>
          <p14:tracePt t="76853" x="9017000" y="3435350"/>
          <p14:tracePt t="76969" x="9042400" y="3435350"/>
          <p14:tracePt t="76977" x="9067800" y="3435350"/>
          <p14:tracePt t="76986" x="9099550" y="3435350"/>
          <p14:tracePt t="77003" x="9175750" y="3435350"/>
          <p14:tracePt t="77020" x="9232900" y="3435350"/>
          <p14:tracePt t="77036" x="9264650" y="3435350"/>
          <p14:tracePt t="77053" x="9271000" y="3435350"/>
          <p14:tracePt t="77145" x="9264650" y="3435350"/>
          <p14:tracePt t="77154" x="9258300" y="3435350"/>
          <p14:tracePt t="77161" x="9251950" y="3435350"/>
          <p14:tracePt t="77456" x="0" y="0"/>
        </p14:tracePtLst>
        <p14:tracePtLst>
          <p14:tracePt t="78145" x="9893300" y="3422650"/>
          <p14:tracePt t="78215" x="9899650" y="3422650"/>
          <p14:tracePt t="78224" x="9944100" y="3422650"/>
          <p14:tracePt t="78231" x="10007600" y="3422650"/>
          <p14:tracePt t="78239" x="10077450" y="3422650"/>
          <p14:tracePt t="78252" x="10172700" y="3422650"/>
          <p14:tracePt t="78268" x="10363200" y="3422650"/>
          <p14:tracePt t="78285" x="10515600" y="3422650"/>
          <p14:tracePt t="78302" x="10579100" y="3422650"/>
          <p14:tracePt t="78318" x="10591800" y="3422650"/>
          <p14:tracePt t="78391" x="10598150" y="3422650"/>
          <p14:tracePt t="78399" x="10604500" y="3422650"/>
          <p14:tracePt t="78423" x="10610850" y="3422650"/>
          <p14:tracePt t="78431" x="10617200" y="3422650"/>
          <p14:tracePt t="78439" x="10623550" y="3422650"/>
          <p14:tracePt t="78455" x="10629900" y="3422650"/>
          <p14:tracePt t="78479" x="10636250" y="3422650"/>
          <p14:tracePt t="78519" x="10642600" y="3422650"/>
          <p14:tracePt t="78528" x="10648950" y="3422650"/>
          <p14:tracePt t="78535" x="10655300" y="3422650"/>
          <p14:tracePt t="78552" x="10668000" y="3422650"/>
          <p14:tracePt t="78568" x="10706100" y="3422650"/>
          <p14:tracePt t="78585" x="10750550" y="3422650"/>
          <p14:tracePt t="78602" x="10775950" y="3422650"/>
          <p14:tracePt t="78618" x="10782300" y="3422650"/>
          <p14:tracePt t="78767" x="0" y="0"/>
        </p14:tracePtLst>
        <p14:tracePtLst>
          <p14:tracePt t="80882" x="8470900" y="3651250"/>
          <p14:tracePt t="80985" x="0" y="0"/>
        </p14:tracePtLst>
        <p14:tracePtLst>
          <p14:tracePt t="81448" x="8845550" y="3575050"/>
          <p14:tracePt t="81585" x="8845550" y="3587750"/>
          <p14:tracePt t="81593" x="8851900" y="3594100"/>
          <p14:tracePt t="81601" x="8851900" y="3600450"/>
          <p14:tracePt t="81618" x="8851900" y="3619500"/>
          <p14:tracePt t="81635" x="8851900" y="3625850"/>
          <p14:tracePt t="81728" x="0" y="0"/>
        </p14:tracePtLst>
        <p14:tracePtLst>
          <p14:tracePt t="83218" x="9556750" y="3587750"/>
          <p14:tracePt t="83257" x="9556750" y="3600450"/>
          <p14:tracePt t="83265" x="9556750" y="3613150"/>
          <p14:tracePt t="83273" x="9556750" y="3632200"/>
          <p14:tracePt t="83284" x="9556750" y="3644900"/>
          <p14:tracePt t="83301" x="9556750" y="3683000"/>
          <p14:tracePt t="83317" x="9556750" y="3689350"/>
          <p14:tracePt t="83425" x="9563100" y="3689350"/>
          <p14:tracePt t="83433" x="9563100" y="3683000"/>
          <p14:tracePt t="83441" x="9569450" y="3670300"/>
          <p14:tracePt t="83451" x="9575800" y="3657600"/>
          <p14:tracePt t="83467" x="9582150" y="3638550"/>
          <p14:tracePt t="83484" x="9588500" y="3625850"/>
          <p14:tracePt t="83617" x="9588500" y="3632200"/>
          <p14:tracePt t="83752" x="0" y="0"/>
        </p14:tracePtLst>
        <p14:tracePtLst>
          <p14:tracePt t="86843" x="9632950" y="3517900"/>
          <p14:tracePt t="86850" x="9626600" y="3517900"/>
          <p14:tracePt t="86857" x="9613900" y="3517900"/>
          <p14:tracePt t="86866" x="9601200" y="3524250"/>
          <p14:tracePt t="86883" x="9582150" y="3536950"/>
          <p14:tracePt t="86900" x="9575800" y="3549650"/>
          <p14:tracePt t="86916" x="9575800" y="3568700"/>
          <p14:tracePt t="86933" x="9575800" y="3587750"/>
          <p14:tracePt t="86936" x="9575800" y="3600450"/>
          <p14:tracePt t="86950" x="9575800" y="3625850"/>
          <p14:tracePt t="86953" x="9582150" y="3632200"/>
          <p14:tracePt t="86966" x="9594850" y="3644900"/>
          <p14:tracePt t="86984" x="9652000" y="3683000"/>
          <p14:tracePt t="87000" x="9702800" y="3695700"/>
          <p14:tracePt t="87016" x="9747250" y="3695700"/>
          <p14:tracePt t="87033" x="9798050" y="3695700"/>
          <p14:tracePt t="87049" x="9867900" y="3689350"/>
          <p14:tracePt t="87066" x="9931400" y="3663950"/>
          <p14:tracePt t="87083" x="9969500" y="3644900"/>
          <p14:tracePt t="87100" x="9982200" y="3619500"/>
          <p14:tracePt t="87116" x="9982200" y="3600450"/>
          <p14:tracePt t="87133" x="9969500" y="3556000"/>
          <p14:tracePt t="87136" x="9963150" y="3543300"/>
          <p14:tracePt t="87150" x="9950450" y="3536950"/>
          <p14:tracePt t="87153" x="9931400" y="3530600"/>
          <p14:tracePt t="87166" x="9912350" y="3517900"/>
          <p14:tracePt t="87169" x="9886950" y="3511550"/>
          <p14:tracePt t="87184" x="9867900" y="3505200"/>
          <p14:tracePt t="87200" x="9772650" y="3492500"/>
          <p14:tracePt t="87216" x="9721850" y="3492500"/>
          <p14:tracePt t="87233" x="9696450" y="3492500"/>
          <p14:tracePt t="87249" x="9677400" y="3492500"/>
          <p14:tracePt t="87266" x="9652000" y="3505200"/>
          <p14:tracePt t="87283" x="9645650" y="3543300"/>
          <p14:tracePt t="87300" x="9645650" y="3575050"/>
          <p14:tracePt t="87316" x="9645650" y="3606800"/>
          <p14:tracePt t="87332" x="9652000" y="3651250"/>
          <p14:tracePt t="87349" x="9664700" y="3670300"/>
          <p14:tracePt t="87352" x="9677400" y="3676650"/>
          <p14:tracePt t="87365" x="9690100" y="3689350"/>
          <p14:tracePt t="87368" x="9702800" y="3695700"/>
          <p14:tracePt t="87382" x="9721850" y="3702050"/>
          <p14:tracePt t="87399" x="9817100" y="3702050"/>
          <p14:tracePt t="87416" x="9861550" y="3702050"/>
          <p14:tracePt t="87432" x="9912350" y="3695700"/>
          <p14:tracePt t="87449" x="9925050" y="3683000"/>
          <p14:tracePt t="87466" x="9931400" y="3676650"/>
          <p14:tracePt t="87536" x="9925050" y="3670300"/>
          <p14:tracePt t="87537" x="0" y="0"/>
        </p14:tracePtLst>
        <p14:tracePtLst>
          <p14:tracePt t="87954" x="7943850" y="3708400"/>
          <p14:tracePt t="87961" x="7937500" y="3721100"/>
          <p14:tracePt t="87977" x="7931150" y="3727450"/>
          <p14:tracePt t="87986" x="7924800" y="3740150"/>
          <p14:tracePt t="88000" x="7918450" y="3746500"/>
          <p14:tracePt t="88016" x="7912100" y="3784600"/>
          <p14:tracePt t="88032" x="7912100" y="3810000"/>
          <p14:tracePt t="88049" x="7912100" y="3848100"/>
          <p14:tracePt t="88066" x="7918450" y="3873500"/>
          <p14:tracePt t="88083" x="7943850" y="3879850"/>
          <p14:tracePt t="88099" x="7962900" y="3879850"/>
          <p14:tracePt t="88116" x="8001000" y="3879850"/>
          <p14:tracePt t="88133" x="8051800" y="3873500"/>
          <p14:tracePt t="88149" x="8096250" y="3848100"/>
          <p14:tracePt t="88152" x="8108950" y="3835400"/>
          <p14:tracePt t="88166" x="8121650" y="3822700"/>
          <p14:tracePt t="88169" x="8121650" y="3810000"/>
          <p14:tracePt t="88183" x="8128000" y="3803650"/>
          <p14:tracePt t="88329" x="0" y="0"/>
        </p14:tracePtLst>
        <p14:tracePtLst>
          <p14:tracePt t="88747" x="8610600" y="3759200"/>
          <p14:tracePt t="88800" x="8610600" y="3771900"/>
          <p14:tracePt t="88808" x="8610600" y="3797300"/>
          <p14:tracePt t="88816" x="8616950" y="3810000"/>
          <p14:tracePt t="88831" x="8642350" y="3848100"/>
          <p14:tracePt t="88848" x="8667750" y="3886200"/>
          <p14:tracePt t="88865" x="8724900" y="3911600"/>
          <p14:tracePt t="88881" x="8769350" y="3930650"/>
          <p14:tracePt t="88898" x="8782050" y="3930650"/>
          <p14:tracePt t="88915" x="8788400" y="3930650"/>
          <p14:tracePt t="88931" x="8807450" y="3930650"/>
          <p14:tracePt t="88948" x="8820150" y="3905250"/>
          <p14:tracePt t="88965" x="8820150" y="3892550"/>
          <p14:tracePt t="88982" x="8820150" y="3860800"/>
          <p14:tracePt t="88984" x="8820150" y="3841750"/>
          <p14:tracePt t="88999" x="8820150" y="3829050"/>
          <p14:tracePt t="89002" x="8813800" y="3816350"/>
          <p14:tracePt t="89017" x="8807450" y="3803650"/>
          <p14:tracePt t="89032" x="8801100" y="3797300"/>
          <p14:tracePt t="89248" x="0" y="0"/>
        </p14:tracePtLst>
        <p14:tracePtLst>
          <p14:tracePt t="89739" x="9169400" y="3746500"/>
          <p14:tracePt t="89747" x="9150350" y="3746500"/>
          <p14:tracePt t="89754" x="9144000" y="3759200"/>
          <p14:tracePt t="89765" x="9131300" y="3778250"/>
          <p14:tracePt t="89782" x="9118600" y="3810000"/>
          <p14:tracePt t="89799" x="9118600" y="3835400"/>
          <p14:tracePt t="89802" x="9118600" y="3841750"/>
          <p14:tracePt t="89816" x="9118600" y="3854450"/>
          <p14:tracePt t="89832" x="9118600" y="3879850"/>
          <p14:tracePt t="89848" x="9144000" y="3886200"/>
          <p14:tracePt t="89865" x="9182100" y="3886200"/>
          <p14:tracePt t="89882" x="9245600" y="3905250"/>
          <p14:tracePt t="89899" x="9321800" y="3905250"/>
          <p14:tracePt t="89915" x="9378950" y="3905250"/>
          <p14:tracePt t="89932" x="9404350" y="3905250"/>
          <p14:tracePt t="89936" x="9410700" y="3905250"/>
          <p14:tracePt t="90016" x="9410700" y="3898900"/>
          <p14:tracePt t="90023" x="9410700" y="3892550"/>
          <p14:tracePt t="90432" x="0" y="0"/>
        </p14:tracePtLst>
        <p14:tracePtLst>
          <p14:tracePt t="91411" x="2000250" y="1327150"/>
          <p14:tracePt t="91417" x="1981200" y="1327150"/>
          <p14:tracePt t="91424" x="1955800" y="1327150"/>
          <p14:tracePt t="91433" x="1943100" y="1327150"/>
          <p14:tracePt t="91448" x="1892300" y="1333500"/>
          <p14:tracePt t="91464" x="1860550" y="1358900"/>
          <p14:tracePt t="91481" x="1841500" y="1390650"/>
          <p14:tracePt t="91498" x="1835150" y="1416050"/>
          <p14:tracePt t="91515" x="1835150" y="1441450"/>
          <p14:tracePt t="91531" x="1835150" y="1485900"/>
          <p14:tracePt t="91548" x="1854200" y="1524000"/>
          <p14:tracePt t="91564" x="1905000" y="1574800"/>
          <p14:tracePt t="91581" x="2000250" y="1619250"/>
          <p14:tracePt t="91584" x="2076450" y="1657350"/>
          <p14:tracePt t="91598" x="2165350" y="1682750"/>
          <p14:tracePt t="91601" x="2247900" y="1708150"/>
          <p14:tracePt t="91615" x="2336800" y="1720850"/>
          <p14:tracePt t="91618" x="2413000" y="1733550"/>
          <p14:tracePt t="91632" x="2508250" y="1739900"/>
          <p14:tracePt t="91648" x="2571750" y="1727200"/>
          <p14:tracePt t="91664" x="2590800" y="1682750"/>
          <p14:tracePt t="91681" x="2590800" y="1638300"/>
          <p14:tracePt t="91698" x="2584450" y="1549400"/>
          <p14:tracePt t="91714" x="2546350" y="1454150"/>
          <p14:tracePt t="91731" x="2489200" y="1390650"/>
          <p14:tracePt t="91748" x="2425700" y="1352550"/>
          <p14:tracePt t="91764" x="2324100" y="1320800"/>
          <p14:tracePt t="91769" x="2266950" y="1314450"/>
          <p14:tracePt t="91781" x="2228850" y="1314450"/>
          <p14:tracePt t="91798" x="2139950" y="1314450"/>
          <p14:tracePt t="91802" x="2082800" y="1333500"/>
          <p14:tracePt t="91815" x="2051050" y="1339850"/>
          <p14:tracePt t="91832" x="1993900" y="1384300"/>
          <p14:tracePt t="91848" x="1987550" y="1397000"/>
          <p14:tracePt t="91864" x="1987550" y="1416050"/>
          <p14:tracePt t="91881" x="1987550" y="1435100"/>
          <p14:tracePt t="91898" x="1987550" y="1441450"/>
          <p14:tracePt t="91914" x="2000250" y="1454150"/>
          <p14:tracePt t="91931" x="2006600" y="1454150"/>
          <p14:tracePt t="91948" x="2032000" y="1454150"/>
          <p14:tracePt t="91965" x="2044700" y="1454150"/>
          <p14:tracePt t="92328" x="0" y="0"/>
        </p14:tracePtLst>
        <p14:tracePtLst>
          <p14:tracePt t="92906" x="3873500" y="1524000"/>
          <p14:tracePt t="92985" x="3892550" y="1524000"/>
          <p14:tracePt t="92994" x="3937000" y="1524000"/>
          <p14:tracePt t="93001" x="4013200" y="1524000"/>
          <p14:tracePt t="93014" x="4121150" y="1524000"/>
          <p14:tracePt t="93031" x="4438650" y="1524000"/>
          <p14:tracePt t="93034" x="4660900" y="1524000"/>
          <p14:tracePt t="93048" x="5130800" y="1524000"/>
          <p14:tracePt t="93065" x="5632450" y="1524000"/>
          <p14:tracePt t="93081" x="6083300" y="1524000"/>
          <p14:tracePt t="93098" x="6388100" y="1524000"/>
          <p14:tracePt t="93114" x="6584950" y="1524000"/>
          <p14:tracePt t="93131" x="6705600" y="1524000"/>
          <p14:tracePt t="93148" x="6800850" y="1524000"/>
          <p14:tracePt t="93165" x="6845300" y="1524000"/>
          <p14:tracePt t="93181" x="6858000" y="1524000"/>
          <p14:tracePt t="93198" x="6864350" y="1524000"/>
          <p14:tracePt t="93249" x="6858000" y="1524000"/>
          <p14:tracePt t="93258" x="6826250" y="1524000"/>
          <p14:tracePt t="93266" x="6762750" y="1524000"/>
          <p14:tracePt t="93280" x="6565900" y="1524000"/>
          <p14:tracePt t="93297" x="6134100" y="1524000"/>
          <p14:tracePt t="93314" x="5549900" y="1524000"/>
          <p14:tracePt t="93331" x="4991100" y="1524000"/>
          <p14:tracePt t="93348" x="4622800" y="1524000"/>
          <p14:tracePt t="93364" x="4381500" y="1524000"/>
          <p14:tracePt t="93369" x="4292600" y="1524000"/>
          <p14:tracePt t="93381" x="4216400" y="1524000"/>
          <p14:tracePt t="93385" x="4152900" y="1524000"/>
          <p14:tracePt t="93397" x="4070350" y="1524000"/>
          <p14:tracePt t="93413" x="3917950" y="1524000"/>
          <p14:tracePt t="93430" x="3790950" y="1524000"/>
          <p14:tracePt t="93447" x="3708400" y="1524000"/>
          <p14:tracePt t="93448" x="3689350" y="1524000"/>
          <p14:tracePt t="93463" x="3683000" y="1524000"/>
          <p14:tracePt t="93535" x="3695700" y="1524000"/>
          <p14:tracePt t="93543" x="3740150" y="1524000"/>
          <p14:tracePt t="93551" x="3810000" y="1524000"/>
          <p14:tracePt t="93563" x="3898900" y="1524000"/>
          <p14:tracePt t="93580" x="4184650" y="1524000"/>
          <p14:tracePt t="93597" x="4616450" y="1524000"/>
          <p14:tracePt t="93613" x="5175250" y="1524000"/>
          <p14:tracePt t="93630" x="5759450" y="1524000"/>
          <p14:tracePt t="93647" x="6273800" y="1524000"/>
          <p14:tracePt t="93648" x="6489700" y="1524000"/>
          <p14:tracePt t="93664" x="6794500" y="1524000"/>
          <p14:tracePt t="93680" x="6965950" y="1524000"/>
          <p14:tracePt t="93697" x="7023100" y="1524000"/>
          <p14:tracePt t="93714" x="7042150" y="1524000"/>
          <p14:tracePt t="93833" x="7048500" y="1524000"/>
          <p14:tracePt t="93842" x="7054850" y="1524000"/>
          <p14:tracePt t="93850" x="7061200" y="1524000"/>
          <p14:tracePt t="93865" x="7099300" y="1524000"/>
          <p14:tracePt t="93881" x="7150100" y="1524000"/>
          <p14:tracePt t="93897" x="7258050" y="1524000"/>
          <p14:tracePt t="93914" x="7416800" y="1524000"/>
          <p14:tracePt t="93930" x="7550150" y="1524000"/>
          <p14:tracePt t="93947" x="7639050" y="1524000"/>
          <p14:tracePt t="93964" x="7651750" y="1524000"/>
          <p14:tracePt t="93980" x="7658100" y="1524000"/>
          <p14:tracePt t="94264" x="0" y="0"/>
        </p14:tracePtLst>
        <p14:tracePtLst>
          <p14:tracePt t="95171" x="425450" y="1968500"/>
          <p14:tracePt t="95194" x="419100" y="1974850"/>
          <p14:tracePt t="95218" x="419100" y="1981200"/>
          <p14:tracePt t="95225" x="419100" y="1987550"/>
          <p14:tracePt t="95234" x="412750" y="2000250"/>
          <p14:tracePt t="95247" x="412750" y="2006600"/>
          <p14:tracePt t="95264" x="406400" y="2070100"/>
          <p14:tracePt t="95281" x="387350" y="2159000"/>
          <p14:tracePt t="95297" x="368300" y="2254250"/>
          <p14:tracePt t="95313" x="355600" y="2355850"/>
          <p14:tracePt t="95330" x="342900" y="2495550"/>
          <p14:tracePt t="95347" x="330200" y="2635250"/>
          <p14:tracePt t="95363" x="342900" y="2813050"/>
          <p14:tracePt t="95380" x="361950" y="2933700"/>
          <p14:tracePt t="95385" x="368300" y="2990850"/>
          <p14:tracePt t="95397" x="374650" y="3035300"/>
          <p14:tracePt t="95413" x="387350" y="3092450"/>
          <p14:tracePt t="95430" x="387350" y="3124200"/>
          <p14:tracePt t="95432" x="393700" y="3143250"/>
          <p14:tracePt t="95446" x="400050" y="3149600"/>
          <p14:tracePt t="95689" x="425450" y="3149600"/>
          <p14:tracePt t="95698" x="450850" y="3149600"/>
          <p14:tracePt t="95704" x="495300" y="3136900"/>
          <p14:tracePt t="95705" x="0" y="0"/>
        </p14:tracePtLst>
        <p14:tracePtLst>
          <p14:tracePt t="96187" x="2057400" y="2165350"/>
          <p14:tracePt t="96250" x="2070100" y="2165350"/>
          <p14:tracePt t="96258" x="2114550" y="2165350"/>
          <p14:tracePt t="96267" x="2203450" y="2165350"/>
          <p14:tracePt t="96280" x="2546350" y="2165350"/>
          <p14:tracePt t="96296" x="3168650" y="2165350"/>
          <p14:tracePt t="96313" x="3879850" y="2165350"/>
          <p14:tracePt t="96330" x="4356100" y="2165350"/>
          <p14:tracePt t="96346" x="4527550" y="2165350"/>
          <p14:tracePt t="96363" x="4552950" y="2165350"/>
          <p14:tracePt t="96465" x="4540250" y="2165350"/>
          <p14:tracePt t="96473" x="4502150" y="2165350"/>
          <p14:tracePt t="96481" x="4438650" y="2165350"/>
          <p14:tracePt t="96496" x="4248150" y="2165350"/>
          <p14:tracePt t="96512" x="3968750" y="2165350"/>
          <p14:tracePt t="96529" x="3644900" y="2165350"/>
          <p14:tracePt t="96545" x="3384550" y="2165350"/>
          <p14:tracePt t="96563" x="3257550" y="2165350"/>
          <p14:tracePt t="96579" x="3219450" y="2165350"/>
          <p14:tracePt t="96596" x="3200400" y="2165350"/>
          <p14:tracePt t="96689" x="3213100" y="2165350"/>
          <p14:tracePt t="96697" x="3251200" y="2165350"/>
          <p14:tracePt t="96705" x="3327400" y="2165350"/>
          <p14:tracePt t="96715" x="3429000" y="2165350"/>
          <p14:tracePt t="96730" x="3790950" y="2165350"/>
          <p14:tracePt t="96746" x="4222750" y="2165350"/>
          <p14:tracePt t="96763" x="4546600" y="2165350"/>
          <p14:tracePt t="96780" x="4718050" y="2165350"/>
          <p14:tracePt t="96796" x="4800600" y="2165350"/>
          <p14:tracePt t="96802" x="4838700" y="2165350"/>
          <p14:tracePt t="96813" x="4851400" y="2165350"/>
          <p14:tracePt t="96830" x="4883150" y="2165350"/>
          <p14:tracePt t="96834" x="4895850" y="2165350"/>
          <p14:tracePt t="96846" x="4908550" y="2165350"/>
          <p14:tracePt t="96863" x="4946650" y="2159000"/>
          <p14:tracePt t="96865" x="4972050" y="2152650"/>
          <p14:tracePt t="96866" x="0" y="0"/>
        </p14:tracePtLst>
        <p14:tracePtLst>
          <p14:tracePt t="97210" x="7416800" y="1612900"/>
          <p14:tracePt t="97337" x="7391400" y="1612900"/>
          <p14:tracePt t="97345" x="7334250" y="1619250"/>
          <p14:tracePt t="97354" x="7251700" y="1638300"/>
          <p14:tracePt t="97363" x="7131050" y="1651000"/>
          <p14:tracePt t="97380" x="6705600" y="1689100"/>
          <p14:tracePt t="97396" x="6146800" y="1758950"/>
          <p14:tracePt t="97400" x="5835650" y="1803400"/>
          <p14:tracePt t="97412" x="5543550" y="1854200"/>
          <p14:tracePt t="97429" x="4889500" y="1955800"/>
          <p14:tracePt t="97445" x="4260850" y="1987550"/>
          <p14:tracePt t="97446" x="0" y="0"/>
        </p14:tracePtLst>
        <p14:tracePtLst>
          <p14:tracePt t="98147" x="1479550" y="2165350"/>
          <p14:tracePt t="98234" x="1485900" y="2165350"/>
          <p14:tracePt t="98242" x="1511300" y="2165350"/>
          <p14:tracePt t="98251" x="1549400" y="2165350"/>
          <p14:tracePt t="98263" x="1612900" y="2165350"/>
          <p14:tracePt t="98280" x="1955800" y="2165350"/>
          <p14:tracePt t="98296" x="2387600" y="2165350"/>
          <p14:tracePt t="98312" x="2990850" y="2165350"/>
          <p14:tracePt t="98329" x="3619500" y="2165350"/>
          <p14:tracePt t="98346" x="3962400" y="2165350"/>
          <p14:tracePt t="98362" x="4089400" y="2165350"/>
          <p14:tracePt t="98379" x="4121150" y="2165350"/>
          <p14:tracePt t="98497" x="4083050" y="2165350"/>
          <p14:tracePt t="98506" x="4019550" y="2165350"/>
          <p14:tracePt t="98514" x="3924300" y="2165350"/>
          <p14:tracePt t="98529" x="3619500" y="2165350"/>
          <p14:tracePt t="98545" x="3124200" y="2165350"/>
          <p14:tracePt t="98562" x="2584450" y="2165350"/>
          <p14:tracePt t="98579" x="2273300" y="2165350"/>
          <p14:tracePt t="98595" x="2146300" y="2165350"/>
          <p14:tracePt t="98612" x="2127250" y="2165350"/>
          <p14:tracePt t="98629" x="2120900" y="2165350"/>
          <p14:tracePt t="98665" x="2133600" y="2165350"/>
          <p14:tracePt t="98673" x="2165350" y="2165350"/>
          <p14:tracePt t="98681" x="2241550" y="2165350"/>
          <p14:tracePt t="98696" x="2489200" y="2165350"/>
          <p14:tracePt t="98712" x="3073400" y="2165350"/>
          <p14:tracePt t="98729" x="3740150" y="2165350"/>
          <p14:tracePt t="98745" x="4146550" y="2165350"/>
          <p14:tracePt t="98762" x="4254500" y="2165350"/>
          <p14:tracePt t="98779" x="4279900" y="2165350"/>
          <p14:tracePt t="98817" x="4254500" y="2165350"/>
          <p14:tracePt t="98829" x="4222750" y="2165350"/>
          <p14:tracePt t="98845" x="4127500" y="2165350"/>
          <p14:tracePt t="98862" x="3949700" y="2165350"/>
          <p14:tracePt t="98864" x="3816350" y="2165350"/>
          <p14:tracePt t="98879" x="3644900" y="2165350"/>
          <p14:tracePt t="98883" x="3473450" y="2165350"/>
          <p14:tracePt t="98896" x="3168650" y="2165350"/>
          <p14:tracePt t="98912" x="3009900" y="2165350"/>
          <p14:tracePt t="98928" x="2978150" y="2165350"/>
          <p14:tracePt t="98945" x="2971800" y="2165350"/>
          <p14:tracePt t="99001" x="3016250" y="2165350"/>
          <p14:tracePt t="99011" x="3060700" y="2165350"/>
          <p14:tracePt t="99018" x="3124200" y="2165350"/>
          <p14:tracePt t="99029" x="3206750" y="2165350"/>
          <p14:tracePt t="99045" x="3365500" y="2165350"/>
          <p14:tracePt t="99049" x="3409950" y="2165350"/>
          <p14:tracePt t="99062" x="3422650" y="2165350"/>
          <p14:tracePt t="99066" x="3429000" y="2165350"/>
          <p14:tracePt t="99079" x="3435350" y="2165350"/>
          <p14:tracePt t="99097" x="3416300" y="2165350"/>
          <p14:tracePt t="99112" x="3263900" y="2165350"/>
          <p14:tracePt t="99128" x="2984500" y="2165350"/>
          <p14:tracePt t="99145" x="2641600" y="2165350"/>
          <p14:tracePt t="99162" x="2381250" y="2165350"/>
          <p14:tracePt t="99179" x="2273300" y="2165350"/>
          <p14:tracePt t="99196" x="2260600" y="2165350"/>
          <p14:tracePt t="99212" x="2254250" y="2165350"/>
          <p14:tracePt t="99297" x="2260600" y="2165350"/>
          <p14:tracePt t="99314" x="2266950" y="2165350"/>
          <p14:tracePt t="99379" x="2260600" y="2165350"/>
          <p14:tracePt t="99386" x="2235200" y="2165350"/>
          <p14:tracePt t="99396" x="2184400" y="2165350"/>
          <p14:tracePt t="99412" x="2019300" y="2165350"/>
          <p14:tracePt t="99428" x="1816100" y="2165350"/>
          <p14:tracePt t="99445" x="1631950" y="2165350"/>
          <p14:tracePt t="99462" x="1492250" y="2165350"/>
          <p14:tracePt t="99464" x="1460500" y="2165350"/>
          <p14:tracePt t="99478" x="1441450" y="2165350"/>
          <p14:tracePt t="99480" x="1435100" y="2165350"/>
          <p14:tracePt t="99560" x="1428750" y="2165350"/>
          <p14:tracePt t="99577" x="1454150" y="2165350"/>
          <p14:tracePt t="99584" x="1504950" y="2165350"/>
          <p14:tracePt t="99595" x="1600200" y="2165350"/>
          <p14:tracePt t="99612" x="1841500" y="2165350"/>
          <p14:tracePt t="99629" x="2108200" y="2165350"/>
          <p14:tracePt t="99645" x="2286000" y="2165350"/>
          <p14:tracePt t="99649" x="2330450" y="2165350"/>
          <p14:tracePt t="99662" x="2355850" y="2165350"/>
          <p14:tracePt t="99665" x="2362200" y="2165350"/>
          <p14:tracePt t="99679" x="2368550" y="2165350"/>
          <p14:tracePt t="99834" x="2374900" y="2165350"/>
          <p14:tracePt t="99842" x="2381250" y="2165350"/>
          <p14:tracePt t="99850" x="2406650" y="2165350"/>
          <p14:tracePt t="99862" x="2438400" y="2165350"/>
          <p14:tracePt t="99878" x="2584450" y="2165350"/>
          <p14:tracePt t="99882" x="2679700" y="2165350"/>
          <p14:tracePt t="99895" x="2774950" y="2165350"/>
          <p14:tracePt t="99912" x="2933700" y="2171700"/>
          <p14:tracePt t="99928" x="2946400" y="2171700"/>
          <p14:tracePt t="100130" x="2940050" y="2178050"/>
          <p14:tracePt t="100137" x="2914650" y="2178050"/>
          <p14:tracePt t="100146" x="2857500" y="2190750"/>
          <p14:tracePt t="100162" x="2743200" y="2190750"/>
          <p14:tracePt t="100178" x="2590800" y="2190750"/>
          <p14:tracePt t="100195" x="2489200" y="2190750"/>
          <p14:tracePt t="100200" x="2457450" y="2190750"/>
          <p14:tracePt t="100212" x="2444750" y="2190750"/>
          <p14:tracePt t="100229" x="2438400" y="2190750"/>
          <p14:tracePt t="100306" x="2470150" y="2190750"/>
          <p14:tracePt t="100314" x="2520950" y="2190750"/>
          <p14:tracePt t="100328" x="2711450" y="2190750"/>
          <p14:tracePt t="100345" x="3016250" y="2190750"/>
          <p14:tracePt t="100362" x="3403600" y="2190750"/>
          <p14:tracePt t="100379" x="3689350" y="2190750"/>
          <p14:tracePt t="100395" x="3829050" y="2190750"/>
          <p14:tracePt t="100401" x="3848100" y="2190750"/>
          <p14:tracePt t="100417" x="3854450" y="2190750"/>
          <p14:tracePt t="100514" x="3860800" y="2190750"/>
          <p14:tracePt t="100530" x="3860800" y="2184400"/>
          <p14:tracePt t="100538" x="3860800" y="2178050"/>
          <p14:tracePt t="100546" x="3854450" y="2165350"/>
          <p14:tracePt t="100562" x="3841750" y="2152650"/>
          <p14:tracePt t="100643" x="3835400" y="2152650"/>
          <p14:tracePt t="100659" x="3829050" y="2139950"/>
          <p14:tracePt t="100667" x="3822700" y="2133600"/>
          <p14:tracePt t="100679" x="3803650" y="2120900"/>
          <p14:tracePt t="100696" x="3702050" y="2057400"/>
          <p14:tracePt t="100712" x="3625850" y="2012950"/>
          <p14:tracePt t="100728" x="3556000" y="1987550"/>
          <p14:tracePt t="100745" x="3498850" y="1968500"/>
          <p14:tracePt t="100761" x="3454400" y="1955800"/>
          <p14:tracePt t="100778" x="3416300" y="1949450"/>
          <p14:tracePt t="100794" x="3384550" y="1943100"/>
          <p14:tracePt t="100811" x="3352800" y="1943100"/>
          <p14:tracePt t="100828" x="3314700" y="1943100"/>
          <p14:tracePt t="100845" x="3302000" y="1955800"/>
          <p14:tracePt t="100861" x="3282950" y="1987550"/>
          <p14:tracePt t="100864" x="3270250" y="2006600"/>
          <p14:tracePt t="100878" x="3263900" y="2025650"/>
          <p14:tracePt t="100883" x="3257550" y="2044700"/>
          <p14:tracePt t="100895" x="3257550" y="2057400"/>
          <p14:tracePt t="100912" x="3257550" y="2101850"/>
          <p14:tracePt t="100928" x="3263900" y="2133600"/>
          <p14:tracePt t="100944" x="3295650" y="2165350"/>
          <p14:tracePt t="100961" x="3365500" y="2190750"/>
          <p14:tracePt t="100978" x="3460750" y="2222500"/>
          <p14:tracePt t="100994" x="3517900" y="2228850"/>
          <p14:tracePt t="101011" x="3562350" y="2228850"/>
          <p14:tracePt t="101028" x="3587750" y="2216150"/>
          <p14:tracePt t="101044" x="3600450" y="2190750"/>
          <p14:tracePt t="101061" x="3600450" y="2178050"/>
          <p14:tracePt t="101078" x="3600450" y="2171700"/>
          <p14:tracePt t="101094" x="3600450" y="2159000"/>
          <p14:tracePt t="101098" x="3600450" y="2152650"/>
          <p14:tracePt t="101111" x="3600450" y="2146300"/>
          <p14:tracePt t="101128" x="3594100" y="2133600"/>
          <p14:tracePt t="101145" x="3581400" y="2127250"/>
          <p14:tracePt t="101227" x="3581400" y="2133600"/>
          <p14:tracePt t="101234" x="3581400" y="2146300"/>
          <p14:tracePt t="101245" x="3587750" y="2159000"/>
          <p14:tracePt t="101262" x="3606800" y="2178050"/>
          <p14:tracePt t="102032" x="0" y="0"/>
        </p14:tracePtLst>
        <p14:tracePtLst>
          <p14:tracePt t="103921" x="4730750" y="1905000"/>
          <p14:tracePt t="103977" x="4730750" y="1911350"/>
          <p14:tracePt t="103985" x="4730750" y="1917700"/>
          <p14:tracePt t="103994" x="4737100" y="1936750"/>
          <p14:tracePt t="104010" x="4749800" y="1974850"/>
          <p14:tracePt t="104027" x="4756150" y="2006600"/>
          <p14:tracePt t="104044" x="4762500" y="2044700"/>
          <p14:tracePt t="104061" x="4768850" y="2076450"/>
          <p14:tracePt t="104077" x="4768850" y="2108200"/>
          <p14:tracePt t="104081" x="4768850" y="2120900"/>
          <p14:tracePt t="104097" x="4768850" y="2127250"/>
          <p14:tracePt t="104110" x="4768850" y="2133600"/>
          <p14:tracePt t="104128" x="4768850" y="2171700"/>
          <p14:tracePt t="104144" x="4762500" y="2178050"/>
          <p14:tracePt t="104160" x="4749800" y="2203450"/>
          <p14:tracePt t="104376" x="0" y="0"/>
        </p14:tracePtLst>
        <p14:tracePtLst>
          <p14:tracePt t="105177" x="889000" y="2698750"/>
          <p14:tracePt t="105258" x="895350" y="2705100"/>
          <p14:tracePt t="105265" x="914400" y="2711450"/>
          <p14:tracePt t="105276" x="952500" y="2711450"/>
          <p14:tracePt t="105293" x="1130300" y="2711450"/>
          <p14:tracePt t="105296" x="1257300" y="2711450"/>
          <p14:tracePt t="105310" x="1454150" y="2711450"/>
          <p14:tracePt t="105313" x="1708150" y="2711450"/>
          <p14:tracePt t="105327" x="1993900" y="2711450"/>
          <p14:tracePt t="105330" x="2311400" y="2711450"/>
          <p14:tracePt t="105344" x="3003550" y="2711450"/>
          <p14:tracePt t="105360" x="3670300" y="2711450"/>
          <p14:tracePt t="105376" x="4318000" y="2711450"/>
          <p14:tracePt t="105393" x="4940300" y="2711450"/>
          <p14:tracePt t="105410" x="5391150" y="2711450"/>
          <p14:tracePt t="105426" x="5695950" y="2711450"/>
          <p14:tracePt t="105443" x="5886450" y="2711450"/>
          <p14:tracePt t="105459" x="6007100" y="2711450"/>
          <p14:tracePt t="105476" x="6045200" y="2711450"/>
          <p14:tracePt t="105493" x="6057900" y="2711450"/>
          <p14:tracePt t="105705" x="6032500" y="2711450"/>
          <p14:tracePt t="105712" x="5981700" y="2711450"/>
          <p14:tracePt t="105721" x="5899150" y="2711450"/>
          <p14:tracePt t="105729" x="5772150" y="2711450"/>
          <p14:tracePt t="105744" x="5270500" y="2711450"/>
          <p14:tracePt t="105760" x="4584700" y="2711450"/>
          <p14:tracePt t="105776" x="3854450" y="2711450"/>
          <p14:tracePt t="105793" x="3295650" y="2711450"/>
          <p14:tracePt t="105810" x="2946400" y="2711450"/>
          <p14:tracePt t="105826" x="2743200" y="2711450"/>
          <p14:tracePt t="105843" x="2597150" y="2711450"/>
          <p14:tracePt t="105860" x="2470150" y="2711450"/>
          <p14:tracePt t="105876" x="2330450" y="2711450"/>
          <p14:tracePt t="105893" x="2184400" y="2711450"/>
          <p14:tracePt t="105898" x="2108200" y="2711450"/>
          <p14:tracePt t="105910" x="2038350" y="2711450"/>
          <p14:tracePt t="105926" x="1898650" y="2711450"/>
          <p14:tracePt t="105930" x="1847850" y="2711450"/>
          <p14:tracePt t="105944" x="1790700" y="2711450"/>
          <p14:tracePt t="105960" x="1758950" y="2711450"/>
          <p14:tracePt t="106002" x="1752600" y="2717800"/>
          <p14:tracePt t="106106" x="1758950" y="2717800"/>
          <p14:tracePt t="106113" x="1790700" y="2717800"/>
          <p14:tracePt t="106126" x="1854200" y="2717800"/>
          <p14:tracePt t="106144" x="2355850" y="2717800"/>
          <p14:tracePt t="106160" x="2997200" y="2717800"/>
          <p14:tracePt t="106176" x="3797300" y="2717800"/>
          <p14:tracePt t="106193" x="4502150" y="2717800"/>
          <p14:tracePt t="106210" x="4914900" y="2717800"/>
          <p14:tracePt t="106226" x="5105400" y="2736850"/>
          <p14:tracePt t="106243" x="5162550" y="2743200"/>
          <p14:tracePt t="106259" x="5168900" y="2743200"/>
          <p14:tracePt t="106276" x="5175250" y="2743200"/>
          <p14:tracePt t="106293" x="5181600" y="2743200"/>
          <p14:tracePt t="106310" x="5187950" y="2743200"/>
          <p14:tracePt t="106496" x="5181600" y="2743200"/>
          <p14:tracePt t="106504" x="5168900" y="2743200"/>
          <p14:tracePt t="106512" x="5162550" y="2743200"/>
          <p14:tracePt t="106526" x="5149850" y="2743200"/>
          <p14:tracePt t="106543" x="5111750" y="2755900"/>
          <p14:tracePt t="106559" x="5073650" y="2755900"/>
          <p14:tracePt t="106576" x="4997450" y="2755900"/>
          <p14:tracePt t="106592" x="4851400" y="2755900"/>
          <p14:tracePt t="106609" x="4597400" y="2755900"/>
          <p14:tracePt t="106626" x="4064000" y="2755900"/>
          <p14:tracePt t="106643" x="3244850" y="2755900"/>
          <p14:tracePt t="106659" x="2406650" y="2755900"/>
          <p14:tracePt t="106676" x="1866900" y="2755900"/>
          <p14:tracePt t="106693" x="1651000" y="2755900"/>
          <p14:tracePt t="106709" x="1568450" y="2755900"/>
          <p14:tracePt t="106726" x="1536700" y="2755900"/>
          <p14:tracePt t="106729" x="1530350" y="2755900"/>
          <p14:tracePt t="106743" x="1524000" y="2755900"/>
          <p14:tracePt t="106759" x="1517650" y="2755900"/>
          <p14:tracePt t="106810" x="1530350" y="2755900"/>
          <p14:tracePt t="106817" x="1574800" y="2755900"/>
          <p14:tracePt t="106826" x="1670050" y="2755900"/>
          <p14:tracePt t="106843" x="2012950" y="2755900"/>
          <p14:tracePt t="106859" x="2463800" y="2755900"/>
          <p14:tracePt t="106876" x="2895600" y="2755900"/>
          <p14:tracePt t="106882" x="3048000" y="2755900"/>
          <p14:tracePt t="106893" x="3181350" y="2755900"/>
          <p14:tracePt t="106910" x="3340100" y="2755900"/>
          <p14:tracePt t="106926" x="3397250" y="2755900"/>
          <p14:tracePt t="106930" x="3403600" y="2755900"/>
          <p14:tracePt t="106943" x="3409950" y="2755900"/>
          <p14:tracePt t="107002" x="3397250" y="2755900"/>
          <p14:tracePt t="107009" x="3359150" y="2755900"/>
          <p14:tracePt t="107017" x="3282950" y="2755900"/>
          <p14:tracePt t="107026" x="3168650" y="2755900"/>
          <p14:tracePt t="107043" x="2806700" y="2755900"/>
          <p14:tracePt t="107059" x="2273300" y="2755900"/>
          <p14:tracePt t="107076" x="1797050" y="2755900"/>
          <p14:tracePt t="107093" x="1581150" y="2755900"/>
          <p14:tracePt t="107096" x="1536700" y="2755900"/>
          <p14:tracePt t="107110" x="1517650" y="2755900"/>
          <p14:tracePt t="107126" x="1511300" y="2755900"/>
          <p14:tracePt t="107170" x="1530350" y="2755900"/>
          <p14:tracePt t="107177" x="1568450" y="2755900"/>
          <p14:tracePt t="107185" x="1644650" y="2755900"/>
          <p14:tracePt t="107194" x="1739900" y="2755900"/>
          <p14:tracePt t="107209" x="2063750" y="2755900"/>
          <p14:tracePt t="107226" x="2540000" y="2755900"/>
          <p14:tracePt t="107243" x="2863850" y="2755900"/>
          <p14:tracePt t="107260" x="2990850" y="2755900"/>
          <p14:tracePt t="107276" x="3009900" y="2755900"/>
          <p14:tracePt t="107293" x="3022600" y="2755900"/>
          <p14:tracePt t="107310" x="2984500" y="2762250"/>
          <p14:tracePt t="107326" x="2825750" y="2774950"/>
          <p14:tracePt t="107344" x="2444750" y="2774950"/>
          <p14:tracePt t="107360" x="2159000" y="2774950"/>
          <p14:tracePt t="107376" x="1968500" y="2774950"/>
          <p14:tracePt t="107392" x="1917700" y="2774950"/>
          <p14:tracePt t="107410" x="1911350" y="2774950"/>
          <p14:tracePt t="107442" x="1943100" y="2774950"/>
          <p14:tracePt t="107449" x="2000250" y="2774950"/>
          <p14:tracePt t="107460" x="2095500" y="2774950"/>
          <p14:tracePt t="107475" x="2451100" y="2774950"/>
          <p14:tracePt t="107492" x="3079750" y="2774950"/>
          <p14:tracePt t="107509" x="3854450" y="2774950"/>
          <p14:tracePt t="107526" x="4622800" y="2774950"/>
          <p14:tracePt t="107542" x="5251450" y="2774950"/>
          <p14:tracePt t="107545" x="5441950" y="2774950"/>
          <p14:tracePt t="107559" x="5626100" y="2774950"/>
          <p14:tracePt t="107575" x="5657850" y="2774950"/>
          <p14:tracePt t="107592" x="5664200" y="2774950"/>
          <p14:tracePt t="107753" x="5651500" y="2774950"/>
          <p14:tracePt t="107762" x="5613400" y="2774950"/>
          <p14:tracePt t="107769" x="5537200" y="2774950"/>
          <p14:tracePt t="107778" x="5435600" y="2774950"/>
          <p14:tracePt t="107793" x="5054600" y="2774950"/>
          <p14:tracePt t="107809" x="4514850" y="2774950"/>
          <p14:tracePt t="107826" x="3829050" y="2774950"/>
          <p14:tracePt t="107843" x="3289300" y="2774950"/>
          <p14:tracePt t="107860" x="3009900" y="2774950"/>
          <p14:tracePt t="107876" x="2895600" y="2774950"/>
          <p14:tracePt t="107882" x="2870200" y="2774950"/>
          <p14:tracePt t="107893" x="2857500" y="2774950"/>
          <p14:tracePt t="107909" x="2851150" y="2774950"/>
          <p14:tracePt t="107978" x="2857500" y="2774950"/>
          <p14:tracePt t="107985" x="2901950" y="2774950"/>
          <p14:tracePt t="107995" x="2965450" y="2774950"/>
          <p14:tracePt t="108009" x="3155950" y="2774950"/>
          <p14:tracePt t="108026" x="3511550" y="2774950"/>
          <p14:tracePt t="108043" x="3987800" y="2774950"/>
          <p14:tracePt t="108060" x="4381500" y="2774950"/>
          <p14:tracePt t="108076" x="4565650" y="2774950"/>
          <p14:tracePt t="108093" x="4648200" y="2774950"/>
          <p14:tracePt t="108097" x="4660900" y="2774950"/>
          <p14:tracePt t="108109" x="4667250" y="2774950"/>
          <p14:tracePt t="108114" x="4673600" y="2774950"/>
          <p14:tracePt t="108242" x="4660900" y="2774950"/>
          <p14:tracePt t="108250" x="4622800" y="2774950"/>
          <p14:tracePt t="108259" x="4546600" y="2774950"/>
          <p14:tracePt t="108276" x="4368800" y="2774950"/>
          <p14:tracePt t="108292" x="4159250" y="2774950"/>
          <p14:tracePt t="108309" x="4032250" y="2774950"/>
          <p14:tracePt t="108315" x="4006850" y="2774950"/>
          <p14:tracePt t="108326" x="4000500" y="2774950"/>
          <p14:tracePt t="108343" x="3987800" y="2774950"/>
          <p14:tracePt t="108362" x="4006850" y="2768600"/>
          <p14:tracePt t="108376" x="4121150" y="2768600"/>
          <p14:tracePt t="108392" x="4356100" y="2768600"/>
          <p14:tracePt t="108409" x="4743450" y="2768600"/>
          <p14:tracePt t="108425" x="5219700" y="2768600"/>
          <p14:tracePt t="108442" x="5530850" y="2768600"/>
          <p14:tracePt t="108459" x="5619750" y="2768600"/>
          <p14:tracePt t="108475" x="5632450" y="2768600"/>
          <p14:tracePt t="108650" x="5626100" y="2768600"/>
          <p14:tracePt t="108658" x="5607050" y="2768600"/>
          <p14:tracePt t="108666" x="5575300" y="2768600"/>
          <p14:tracePt t="108676" x="5530850" y="2768600"/>
          <p14:tracePt t="108692" x="5384800" y="2768600"/>
          <p14:tracePt t="108708" x="5181600" y="2768600"/>
          <p14:tracePt t="108725" x="4965700" y="2768600"/>
          <p14:tracePt t="108742" x="4692650" y="2730500"/>
          <p14:tracePt t="108759" x="4470400" y="2679700"/>
          <p14:tracePt t="108761" x="4406900" y="2667000"/>
          <p14:tracePt t="108775" x="4356100" y="2660650"/>
          <p14:tracePt t="108792" x="4349750" y="2660650"/>
          <p14:tracePt t="108883" x="4356100" y="2660650"/>
          <p14:tracePt t="108890" x="4387850" y="2660650"/>
          <p14:tracePt t="108899" x="4425950" y="2660650"/>
          <p14:tracePt t="108909" x="4483100" y="2660650"/>
          <p14:tracePt t="108925" x="4578350" y="2660650"/>
          <p14:tracePt t="108929" x="4622800" y="2660650"/>
          <p14:tracePt t="108942" x="4660900" y="2660650"/>
          <p14:tracePt t="108945" x="4679950" y="2660650"/>
          <p14:tracePt t="108959" x="4692650" y="2660650"/>
          <p14:tracePt t="109025" x="4667250" y="2660650"/>
          <p14:tracePt t="109035" x="4616450" y="2660650"/>
          <p14:tracePt t="109042" x="4540250" y="2660650"/>
          <p14:tracePt t="109059" x="4375150" y="2660650"/>
          <p14:tracePt t="109075" x="4235450" y="2660650"/>
          <p14:tracePt t="109093" x="4203700" y="2660650"/>
          <p14:tracePt t="109109" x="4191000" y="2660650"/>
          <p14:tracePt t="109154" x="4203700" y="2660650"/>
          <p14:tracePt t="109162" x="4235450" y="2660650"/>
          <p14:tracePt t="109176" x="4368800" y="2660650"/>
          <p14:tracePt t="109192" x="4603750" y="2660650"/>
          <p14:tracePt t="109208" x="4864100" y="2660650"/>
          <p14:tracePt t="109225" x="5067300" y="2660650"/>
          <p14:tracePt t="109242" x="5175250" y="2660650"/>
          <p14:tracePt t="109259" x="5207000" y="2660650"/>
          <p14:tracePt t="109275" x="5213350" y="2660650"/>
          <p14:tracePt t="109306" x="5219700" y="2660650"/>
          <p14:tracePt t="109313" x="5226050" y="2660650"/>
          <p14:tracePt t="109325" x="5232400" y="2660650"/>
          <p14:tracePt t="109342" x="5276850" y="2660650"/>
          <p14:tracePt t="109345" x="5283200" y="2660650"/>
          <p14:tracePt t="109359" x="5302250" y="2660650"/>
          <p14:tracePt t="109376" x="5321300" y="2660650"/>
          <p14:tracePt t="109722" x="5302250" y="2660650"/>
          <p14:tracePt t="109730" x="5264150" y="2660650"/>
          <p14:tracePt t="109742" x="5207000" y="2667000"/>
          <p14:tracePt t="109758" x="5035550" y="2692400"/>
          <p14:tracePt t="109762" x="4953000" y="2692400"/>
          <p14:tracePt t="109775" x="4857750" y="2692400"/>
          <p14:tracePt t="109792" x="4673600" y="2692400"/>
          <p14:tracePt t="109808" x="4654550" y="2692400"/>
          <p14:tracePt t="109825" x="4648200" y="2692400"/>
          <p14:tracePt t="109913" x="4673600" y="2692400"/>
          <p14:tracePt t="109921" x="4718050" y="2692400"/>
          <p14:tracePt t="109929" x="4813300" y="2692400"/>
          <p14:tracePt t="109942" x="4927600" y="2692400"/>
          <p14:tracePt t="109958" x="5245100" y="2692400"/>
          <p14:tracePt t="109961" x="5422900" y="2692400"/>
          <p14:tracePt t="109975" x="5575300" y="2692400"/>
          <p14:tracePt t="109992" x="5784850" y="2692400"/>
          <p14:tracePt t="110009" x="5803900" y="2692400"/>
          <p14:tracePt t="110025" x="5810250" y="2692400"/>
          <p14:tracePt t="110489" x="0" y="0"/>
        </p14:tracePtLst>
        <p14:tracePtLst>
          <p14:tracePt t="111642" x="1670050" y="4044950"/>
          <p14:tracePt t="111681" x="1657350" y="4044950"/>
          <p14:tracePt t="111689" x="1657350" y="4057650"/>
          <p14:tracePt t="111697" x="1651000" y="4089400"/>
          <p14:tracePt t="111708" x="1644650" y="4121150"/>
          <p14:tracePt t="111724" x="1644650" y="4184650"/>
          <p14:tracePt t="111741" x="1663700" y="4286250"/>
          <p14:tracePt t="111744" x="1682750" y="4324350"/>
          <p14:tracePt t="111757" x="1714500" y="4362450"/>
          <p14:tracePt t="111760" x="1752600" y="4394200"/>
          <p14:tracePt t="111774" x="1809750" y="4425950"/>
          <p14:tracePt t="111778" x="1879600" y="4451350"/>
          <p14:tracePt t="111790" x="1943100" y="4464050"/>
          <p14:tracePt t="111807" x="2184400" y="4476750"/>
          <p14:tracePt t="111824" x="2368550" y="4445000"/>
          <p14:tracePt t="111841" x="2514600" y="4387850"/>
          <p14:tracePt t="111857" x="2578100" y="4337050"/>
          <p14:tracePt t="111874" x="2597150" y="4286250"/>
          <p14:tracePt t="111891" x="2603500" y="4235450"/>
          <p14:tracePt t="111896" x="2603500" y="4203700"/>
          <p14:tracePt t="111908" x="2590800" y="4184650"/>
          <p14:tracePt t="111925" x="2565400" y="4146550"/>
          <p14:tracePt t="111928" x="2546350" y="4127500"/>
          <p14:tracePt t="111941" x="2527300" y="4108450"/>
          <p14:tracePt t="111944" x="2489200" y="4095750"/>
          <p14:tracePt t="111958" x="2444750" y="4083050"/>
          <p14:tracePt t="111962" x="2400300" y="4064000"/>
          <p14:tracePt t="111974" x="2336800" y="4051300"/>
          <p14:tracePt t="111992" x="2178050" y="4019550"/>
          <p14:tracePt t="112008" x="2146300" y="4019550"/>
          <p14:tracePt t="112024" x="2133600" y="4019550"/>
          <p14:tracePt t="112065" x="2133600" y="4038600"/>
          <p14:tracePt t="112073" x="2133600" y="4064000"/>
          <p14:tracePt t="112081" x="2139950" y="4076700"/>
          <p14:tracePt t="112091" x="2146300" y="4095750"/>
          <p14:tracePt t="112108" x="2184400" y="4121150"/>
          <p14:tracePt t="112124" x="2228850" y="4140200"/>
          <p14:tracePt t="112141" x="2279650" y="4146550"/>
          <p14:tracePt t="112144" x="2317750" y="4146550"/>
          <p14:tracePt t="112158" x="2381250" y="4146550"/>
          <p14:tracePt t="112174" x="2501900" y="4146550"/>
          <p14:tracePt t="112177" x="2540000" y="4146550"/>
          <p14:tracePt t="112192" x="2578100" y="4146550"/>
          <p14:tracePt t="112329" x="2584450" y="4146550"/>
          <p14:tracePt t="112338" x="2597150" y="4146550"/>
          <p14:tracePt t="112345" x="2609850" y="4146550"/>
          <p14:tracePt t="112357" x="2635250" y="4140200"/>
          <p14:tracePt t="112358" x="0" y="0"/>
        </p14:tracePtLst>
        <p14:tracePtLst>
          <p14:tracePt t="112828" x="4337050" y="4279900"/>
          <p14:tracePt t="112937" x="4343400" y="4279900"/>
          <p14:tracePt t="112946" x="4381500" y="4279900"/>
          <p14:tracePt t="112957" x="4470400" y="4286250"/>
          <p14:tracePt t="112974" x="4724400" y="4286250"/>
          <p14:tracePt t="112978" x="4940300" y="4286250"/>
          <p14:tracePt t="112991" x="5219700" y="4286250"/>
          <p14:tracePt t="112993" x="5543550" y="4286250"/>
          <p14:tracePt t="113007" x="6165850" y="4286250"/>
          <p14:tracePt t="113024" x="6642100" y="4286250"/>
          <p14:tracePt t="113040" x="6889750" y="4286250"/>
          <p14:tracePt t="113057" x="6985000" y="4286250"/>
          <p14:tracePt t="113074" x="7004050" y="4286250"/>
          <p14:tracePt t="113123" x="7010400" y="4286250"/>
          <p14:tracePt t="113130" x="7016750" y="4286250"/>
          <p14:tracePt t="113146" x="7029450" y="4286250"/>
          <p14:tracePt t="113157" x="7035800" y="4286250"/>
          <p14:tracePt t="113656" x="0" y="0"/>
        </p14:tracePtLst>
        <p14:tracePtLst>
          <p14:tracePt t="115203" x="3702050" y="2419350"/>
          <p14:tracePt t="115210" x="3676650" y="2419350"/>
          <p14:tracePt t="115224" x="3600450" y="2476500"/>
          <p14:tracePt t="115240" x="3492500" y="2559050"/>
          <p14:tracePt t="115256" x="3384550" y="2641600"/>
          <p14:tracePt t="115273" x="3295650" y="2755900"/>
          <p14:tracePt t="115290" x="3219450" y="2889250"/>
          <p14:tracePt t="115307" x="3187700" y="3035300"/>
          <p14:tracePt t="115324" x="3149600" y="3187700"/>
          <p14:tracePt t="115340" x="3117850" y="3378200"/>
          <p14:tracePt t="115357" x="3117850" y="3536950"/>
          <p14:tracePt t="115373" x="3117850" y="3695700"/>
          <p14:tracePt t="115377" x="3143250" y="3759200"/>
          <p14:tracePt t="115390" x="3175000" y="3829050"/>
          <p14:tracePt t="115407" x="3263900" y="3943350"/>
          <p14:tracePt t="115424" x="3467100" y="4127500"/>
          <p14:tracePt t="115440" x="3702050" y="4267200"/>
          <p14:tracePt t="115456" x="4019550" y="4406900"/>
          <p14:tracePt t="115473" x="4406900" y="4514850"/>
          <p14:tracePt t="115490" x="4705350" y="4578350"/>
          <p14:tracePt t="115506" x="4832350" y="4584700"/>
          <p14:tracePt t="115524" x="4870450" y="4559300"/>
          <p14:tracePt t="115540" x="4876800" y="4476750"/>
          <p14:tracePt t="115556" x="4864100" y="4273550"/>
          <p14:tracePt t="115573" x="4819650" y="4057650"/>
          <p14:tracePt t="115589" x="4775200" y="3854450"/>
          <p14:tracePt t="115606" x="4705350" y="3670300"/>
          <p14:tracePt t="115609" x="4679950" y="3594100"/>
          <p14:tracePt t="115623" x="4635500" y="3517900"/>
          <p14:tracePt t="115640" x="4476750" y="3340100"/>
          <p14:tracePt t="115656" x="4337050" y="3251200"/>
          <p14:tracePt t="115673" x="4216400" y="3219450"/>
          <p14:tracePt t="115690" x="4146550" y="3206750"/>
          <p14:tracePt t="115706" x="4127500" y="3200400"/>
          <p14:tracePt t="115723" x="4114800" y="3200400"/>
          <p14:tracePt t="115740" x="4089400" y="3200400"/>
          <p14:tracePt t="115756" x="4064000" y="3200400"/>
          <p14:tracePt t="115761" x="4044950" y="3200400"/>
          <p14:tracePt t="115773" x="4025900" y="3200400"/>
          <p14:tracePt t="115790" x="3981450" y="3213100"/>
          <p14:tracePt t="115794" x="3962400" y="3225800"/>
          <p14:tracePt t="115806" x="3943350" y="3244850"/>
          <p14:tracePt t="115824" x="3892550" y="3371850"/>
          <p14:tracePt t="115840" x="3879850" y="3511550"/>
          <p14:tracePt t="115856" x="3879850" y="3683000"/>
          <p14:tracePt t="115873" x="3911600" y="3835400"/>
          <p14:tracePt t="115890" x="3987800" y="3968750"/>
          <p14:tracePt t="115906" x="4064000" y="4064000"/>
          <p14:tracePt t="115923" x="4159250" y="4133850"/>
          <p14:tracePt t="115940" x="4222750" y="4171950"/>
          <p14:tracePt t="115956" x="4292600" y="4184650"/>
          <p14:tracePt t="115973" x="4343400" y="4184650"/>
          <p14:tracePt t="115977" x="4381500" y="4184650"/>
          <p14:tracePt t="115989" x="4400550" y="4165600"/>
          <p14:tracePt t="115993" x="4413250" y="4133850"/>
          <p14:tracePt t="116006" x="4425950" y="4083050"/>
          <p14:tracePt t="116010" x="4438650" y="4032250"/>
          <p14:tracePt t="116024" x="4438650" y="3956050"/>
          <p14:tracePt t="116040" x="4419600" y="3886200"/>
          <p14:tracePt t="116056" x="4400550" y="3848100"/>
          <p14:tracePt t="116073" x="4356100" y="3816350"/>
          <p14:tracePt t="116090" x="4318000" y="3803650"/>
          <p14:tracePt t="116106" x="4292600" y="3803650"/>
          <p14:tracePt t="116123" x="4267200" y="3803650"/>
          <p14:tracePt t="116139" x="4248150" y="3803650"/>
          <p14:tracePt t="116156" x="4241800" y="3803650"/>
          <p14:tracePt t="116488" x="0" y="0"/>
        </p14:tracePtLst>
        <p14:tracePtLst>
          <p14:tracePt t="117650" x="1403350" y="5949950"/>
          <p14:tracePt t="117730" x="1409700" y="5956300"/>
          <p14:tracePt t="117737" x="1435100" y="5962650"/>
          <p14:tracePt t="117745" x="1479550" y="5969000"/>
          <p14:tracePt t="117756" x="1543050" y="5975350"/>
          <p14:tracePt t="117772" x="1689100" y="5975350"/>
          <p14:tracePt t="117789" x="1879600" y="5975350"/>
          <p14:tracePt t="117806" x="2051050" y="5975350"/>
          <p14:tracePt t="117809" x="2114550" y="5975350"/>
          <p14:tracePt t="117823" x="2152650" y="5975350"/>
          <p14:tracePt t="117826" x="2178050" y="5975350"/>
          <p14:tracePt t="117840" x="2197100" y="5975350"/>
          <p14:tracePt t="117856" x="2209800" y="5975350"/>
          <p14:tracePt t="117872" x="2216150" y="5975350"/>
          <p14:tracePt t="117893" x="2222500" y="5975350"/>
          <p14:tracePt t="117906" x="2228850" y="5975350"/>
          <p14:tracePt t="117922" x="2235200" y="5975350"/>
          <p14:tracePt t="117944" x="2241550" y="5975350"/>
          <p14:tracePt t="117969" x="2247900" y="5975350"/>
          <p14:tracePt t="117985" x="2260600" y="5975350"/>
          <p14:tracePt t="117992" x="2266950" y="5975350"/>
          <p14:tracePt t="118005" x="2286000" y="5975350"/>
          <p14:tracePt t="118022" x="2317750" y="5975350"/>
          <p14:tracePt t="118024" x="2343150" y="5975350"/>
          <p14:tracePt t="118039" x="2368550" y="5975350"/>
          <p14:tracePt t="118056" x="2406650" y="5975350"/>
          <p14:tracePt t="118073" x="2413000" y="5975350"/>
          <p14:tracePt t="118456" x="0" y="0"/>
        </p14:tracePtLst>
        <p14:tracePtLst>
          <p14:tracePt t="118882" x="2794000" y="6019800"/>
          <p14:tracePt t="118930" x="2806700" y="6019800"/>
          <p14:tracePt t="118937" x="2819400" y="6019800"/>
          <p14:tracePt t="118945" x="2838450" y="6019800"/>
          <p14:tracePt t="118955" x="2870200" y="6019800"/>
          <p14:tracePt t="118972" x="2990850" y="6019800"/>
          <p14:tracePt t="118989" x="3136900" y="6019800"/>
          <p14:tracePt t="118992" x="3213100" y="6019800"/>
          <p14:tracePt t="119005" x="3276600" y="6019800"/>
          <p14:tracePt t="119022" x="3359150" y="6019800"/>
          <p14:tracePt t="119025" x="3378200" y="6019800"/>
          <p14:tracePt t="119039" x="3384550" y="6019800"/>
          <p14:tracePt t="119465" x="3390900" y="6019800"/>
          <p14:tracePt t="119473" x="3397250" y="6019800"/>
          <p14:tracePt t="119481" x="3416300" y="6019800"/>
          <p14:tracePt t="119490" x="3441700" y="6019800"/>
          <p14:tracePt t="119505" x="3517900" y="6019800"/>
          <p14:tracePt t="119522" x="3619500" y="6019800"/>
          <p14:tracePt t="119539" x="3727450" y="6019800"/>
          <p14:tracePt t="119555" x="3765550" y="6019800"/>
          <p14:tracePt t="119572" x="3771900" y="6019800"/>
          <p14:tracePt t="119753" x="0" y="0"/>
        </p14:tracePtLst>
        <p14:tracePtLst>
          <p14:tracePt t="120186" x="4298950" y="5994400"/>
          <p14:tracePt t="120322" x="4311650" y="5994400"/>
          <p14:tracePt t="120329" x="4337050" y="5994400"/>
          <p14:tracePt t="120338" x="4381500" y="5994400"/>
          <p14:tracePt t="120355" x="4527550" y="5994400"/>
          <p14:tracePt t="120372" x="4737100" y="5994400"/>
          <p14:tracePt t="120388" x="4997450" y="5994400"/>
          <p14:tracePt t="120393" x="5149850" y="5994400"/>
          <p14:tracePt t="120405" x="5302250" y="5994400"/>
          <p14:tracePt t="120422" x="5581650" y="5994400"/>
          <p14:tracePt t="120438" x="5803900" y="5994400"/>
          <p14:tracePt t="120441" x="5899150" y="5994400"/>
          <p14:tracePt t="120454" x="5975350" y="5994400"/>
          <p14:tracePt t="120472" x="6115050" y="5994400"/>
          <p14:tracePt t="120488" x="6159500" y="5994400"/>
          <p14:tracePt t="120505" x="6210300" y="5994400"/>
          <p14:tracePt t="120522" x="6254750" y="5994400"/>
          <p14:tracePt t="120539" x="6292850" y="5994400"/>
          <p14:tracePt t="120555" x="6337300" y="5994400"/>
          <p14:tracePt t="120571" x="6375400" y="5994400"/>
          <p14:tracePt t="120588" x="6426200" y="5994400"/>
          <p14:tracePt t="120604" x="6489700" y="5994400"/>
          <p14:tracePt t="120621" x="6578600" y="5994400"/>
          <p14:tracePt t="120638" x="6661150" y="5994400"/>
          <p14:tracePt t="120654" x="6750050" y="5994400"/>
          <p14:tracePt t="120656" x="6794500" y="5994400"/>
          <p14:tracePt t="120671" x="6896100" y="5994400"/>
          <p14:tracePt t="120688" x="6972300" y="5994400"/>
          <p14:tracePt t="120704" x="7042150" y="5994400"/>
          <p14:tracePt t="120721" x="7099300" y="5994400"/>
          <p14:tracePt t="120738" x="7137400" y="5994400"/>
          <p14:tracePt t="120754" x="7175500" y="5994400"/>
          <p14:tracePt t="120771" x="7226300" y="5994400"/>
          <p14:tracePt t="120788" x="7277100" y="5994400"/>
          <p14:tracePt t="120804" x="7327900" y="5994400"/>
          <p14:tracePt t="120821" x="7378700" y="5994400"/>
          <p14:tracePt t="120838" x="7397750" y="5994400"/>
          <p14:tracePt t="120841" x="7404100" y="5994400"/>
          <p14:tracePt t="120953" x="7410450" y="5994400"/>
          <p14:tracePt t="120969" x="7416800" y="5994400"/>
          <p14:tracePt t="120977" x="7429500" y="5994400"/>
          <p14:tracePt t="120987" x="7435850" y="5994400"/>
          <p14:tracePt t="121004" x="7480300" y="5994400"/>
          <p14:tracePt t="121021" x="7575550" y="5994400"/>
          <p14:tracePt t="121038" x="7721600" y="5994400"/>
          <p14:tracePt t="121055" x="7880350" y="5994400"/>
          <p14:tracePt t="121057" x="7956550" y="5994400"/>
          <p14:tracePt t="121072" x="8070850" y="5994400"/>
          <p14:tracePt t="121088" x="8140700" y="5994400"/>
          <p14:tracePt t="121104" x="8166100" y="5994400"/>
          <p14:tracePt t="121121" x="8172450" y="5994400"/>
          <p14:tracePt t="121305" x="8178800" y="5994400"/>
          <p14:tracePt t="121315" x="8185150" y="5994400"/>
          <p14:tracePt t="121331" x="8191500" y="5994400"/>
          <p14:tracePt t="121338" x="8197850" y="5994400"/>
          <p14:tracePt t="121355" x="8210550" y="5994400"/>
          <p14:tracePt t="121372" x="8235950" y="5994400"/>
          <p14:tracePt t="121388" x="8299450" y="5994400"/>
          <p14:tracePt t="121393" x="8356600" y="5994400"/>
          <p14:tracePt t="121404" x="8420100" y="5994400"/>
          <p14:tracePt t="121421" x="8566150" y="5994400"/>
          <p14:tracePt t="121425" x="8642350" y="6007100"/>
          <p14:tracePt t="121438" x="8686800" y="6007100"/>
          <p14:tracePt t="121454" x="8782050" y="6007100"/>
          <p14:tracePt t="121458" x="8807450" y="6007100"/>
          <p14:tracePt t="121472" x="8820150" y="6007100"/>
          <p14:tracePt t="121488" x="8826500" y="6007100"/>
          <p14:tracePt t="121554" x="8832850" y="6007100"/>
          <p14:tracePt t="121562" x="8839200" y="6007100"/>
          <p14:tracePt t="121571" x="8845550" y="6007100"/>
          <p14:tracePt t="121587" x="8858250" y="6007100"/>
          <p14:tracePt t="121604" x="8896350" y="6007100"/>
          <p14:tracePt t="121621" x="8928100" y="6000750"/>
          <p14:tracePt t="121637" x="8953500" y="6000750"/>
          <p14:tracePt t="121654" x="9004300" y="5988050"/>
          <p14:tracePt t="121658" x="9029700" y="5981700"/>
          <p14:tracePt t="121672" x="9080500" y="5981700"/>
          <p14:tracePt t="121688" x="9137650" y="5981700"/>
          <p14:tracePt t="121704" x="9201150" y="5981700"/>
          <p14:tracePt t="121721" x="9245600" y="5981700"/>
          <p14:tracePt t="121738" x="9264650" y="5981700"/>
          <p14:tracePt t="121755" x="9271000" y="5981700"/>
          <p14:tracePt t="122360" x="0" y="0"/>
        </p14:tracePtLst>
        <p14:tracePtLst>
          <p14:tracePt t="123074" x="1371600" y="6273800"/>
          <p14:tracePt t="123097" x="1371600" y="6280150"/>
          <p14:tracePt t="123106" x="1371600" y="6286500"/>
          <p14:tracePt t="123122" x="1371600" y="6292850"/>
          <p14:tracePt t="123138" x="1390650" y="6292850"/>
          <p14:tracePt t="123145" x="1435100" y="6299200"/>
          <p14:tracePt t="123154" x="1504950" y="6311900"/>
          <p14:tracePt t="123170" x="1695450" y="6318250"/>
          <p14:tracePt t="123187" x="1987550" y="6318250"/>
          <p14:tracePt t="123204" x="2254250" y="6318250"/>
          <p14:tracePt t="123221" x="2413000" y="6318250"/>
          <p14:tracePt t="123224" x="2451100" y="6318250"/>
          <p14:tracePt t="123238" x="2457450" y="6318250"/>
          <p14:tracePt t="123242" x="2463800" y="6318250"/>
          <p14:tracePt t="123254" x="2470150" y="6318250"/>
          <p14:tracePt t="123568" x="0" y="0"/>
        </p14:tracePtLst>
        <p14:tracePtLst>
          <p14:tracePt t="125082" x="1924050" y="1447800"/>
          <p14:tracePt t="125122" x="1911350" y="1460500"/>
          <p14:tracePt t="125129" x="1905000" y="1498600"/>
          <p14:tracePt t="125138" x="1905000" y="1543050"/>
          <p14:tracePt t="125153" x="1905000" y="1644650"/>
          <p14:tracePt t="125170" x="1905000" y="1765300"/>
          <p14:tracePt t="125187" x="1924050" y="1835150"/>
          <p14:tracePt t="125203" x="1955800" y="1866900"/>
          <p14:tracePt t="125220" x="1981200" y="1879600"/>
          <p14:tracePt t="125236" x="2025650" y="1879600"/>
          <p14:tracePt t="125241" x="2063750" y="1854200"/>
          <p14:tracePt t="125253" x="2101850" y="1822450"/>
          <p14:tracePt t="125270" x="2171700" y="1758950"/>
          <p14:tracePt t="125274" x="2203450" y="1708150"/>
          <p14:tracePt t="125286" x="2216150" y="1663700"/>
          <p14:tracePt t="125304" x="2254250" y="1543050"/>
          <p14:tracePt t="125320" x="2254250" y="1517650"/>
          <p14:tracePt t="125336" x="2254250" y="1504950"/>
          <p14:tracePt t="125354" x="2254250" y="1498600"/>
          <p14:tracePt t="125433" x="0" y="0"/>
        </p14:tracePtLst>
        <p14:tracePtLst>
          <p14:tracePt t="126244" x="5334000" y="6140450"/>
          <p14:tracePt t="126250" x="5327650" y="6153150"/>
          <p14:tracePt t="126257" x="5321300" y="6165850"/>
          <p14:tracePt t="126270" x="5321300" y="6178550"/>
          <p14:tracePt t="126286" x="5321300" y="6223000"/>
          <p14:tracePt t="126290" x="5321300" y="6254750"/>
          <p14:tracePt t="126303" x="5321300" y="6286500"/>
          <p14:tracePt t="126320" x="5321300" y="6407150"/>
          <p14:tracePt t="126336" x="5334000" y="6451600"/>
          <p14:tracePt t="126353" x="5353050" y="6470650"/>
          <p14:tracePt t="126370" x="5359400" y="6489700"/>
          <p14:tracePt t="126386" x="5372100" y="6496050"/>
          <p14:tracePt t="126403" x="5397500" y="6496050"/>
          <p14:tracePt t="126420" x="5467350" y="6496050"/>
          <p14:tracePt t="126436" x="5575300" y="6496050"/>
          <p14:tracePt t="126452" x="5689600" y="6464300"/>
          <p14:tracePt t="126457" x="5734050" y="6438900"/>
          <p14:tracePt t="126469" x="5765800" y="6419850"/>
          <p14:tracePt t="126485" x="5810250" y="6381750"/>
          <p14:tracePt t="126502" x="5829300" y="6343650"/>
          <p14:tracePt t="126504" x="5829300" y="6337300"/>
          <p14:tracePt t="126519" x="5829300" y="6318250"/>
          <p14:tracePt t="126535" x="5829300" y="6292850"/>
          <p14:tracePt t="126552" x="5797550" y="6261100"/>
          <p14:tracePt t="126569" x="5759450" y="6223000"/>
          <p14:tracePt t="126585" x="5708650" y="6178550"/>
          <p14:tracePt t="126602" x="5645150" y="6153150"/>
          <p14:tracePt t="126619" x="5594350" y="6146800"/>
          <p14:tracePt t="126636" x="5568950" y="6146800"/>
          <p14:tracePt t="126652" x="5549900" y="6146800"/>
          <p14:tracePt t="126672" x="5537200" y="6146800"/>
          <p14:tracePt t="126686" x="5537200" y="6153150"/>
          <p14:tracePt t="126702" x="5537200" y="6203950"/>
          <p14:tracePt t="126705" x="5537200" y="6235700"/>
          <p14:tracePt t="126719" x="5556250" y="6305550"/>
          <p14:tracePt t="126735" x="5619750" y="6362700"/>
          <p14:tracePt t="126752" x="5670550" y="6407150"/>
          <p14:tracePt t="126769" x="5734050" y="6426200"/>
          <p14:tracePt t="126786" x="5784850" y="6432550"/>
          <p14:tracePt t="126802" x="5848350" y="6432550"/>
          <p14:tracePt t="126819" x="5911850" y="6388100"/>
          <p14:tracePt t="126836" x="5949950" y="6337300"/>
          <p14:tracePt t="126853" x="5969000" y="6286500"/>
          <p14:tracePt t="126869" x="5969000" y="6254750"/>
          <p14:tracePt t="126886" x="5969000" y="6229350"/>
          <p14:tracePt t="127489" x="0" y="0"/>
        </p14:tracePtLst>
        <p14:tracePtLst>
          <p14:tracePt t="128186" x="6807200" y="6375400"/>
          <p14:tracePt t="128297" x="6826250" y="6375400"/>
          <p14:tracePt t="128305" x="6845300" y="6375400"/>
          <p14:tracePt t="128318" x="6864350" y="6375400"/>
          <p14:tracePt t="128322" x="6889750" y="6375400"/>
          <p14:tracePt t="128336" x="6934200" y="6375400"/>
          <p14:tracePt t="128352" x="6978650" y="6375400"/>
          <p14:tracePt t="128369" x="7004050" y="6375400"/>
          <p14:tracePt t="128385" x="7010400" y="6375400"/>
          <p14:tracePt t="128776" x="0" y="0"/>
        </p14:tracePtLst>
        <p14:tracePtLst>
          <p14:tracePt t="129266" x="7531100" y="6375400"/>
          <p14:tracePt t="129314" x="7543800" y="6375400"/>
          <p14:tracePt t="129321" x="7581900" y="6375400"/>
          <p14:tracePt t="129335" x="7645400" y="6375400"/>
          <p14:tracePt t="129352" x="7899400" y="6375400"/>
          <p14:tracePt t="129368" x="8058150" y="6375400"/>
          <p14:tracePt t="129385" x="8153400" y="6375400"/>
          <p14:tracePt t="129402" x="8191500" y="6375400"/>
          <p14:tracePt t="129521" x="8185150" y="6375400"/>
          <p14:tracePt t="129529" x="8153400" y="6381750"/>
          <p14:tracePt t="129537" x="8128000" y="6381750"/>
          <p14:tracePt t="129552" x="8051800" y="6394450"/>
          <p14:tracePt t="129568" x="8007350" y="6413500"/>
          <p14:tracePt t="129585" x="8001000" y="6413500"/>
          <p14:tracePt t="129602" x="7994650" y="6413500"/>
          <p14:tracePt t="129665" x="8007350" y="6413500"/>
          <p14:tracePt t="129674" x="8039100" y="6413500"/>
          <p14:tracePt t="129685" x="8058150" y="6413500"/>
          <p14:tracePt t="129702" x="8128000" y="6413500"/>
          <p14:tracePt t="129705" x="8166100" y="6413500"/>
          <p14:tracePt t="129719" x="8223250" y="6413500"/>
          <p14:tracePt t="129735" x="8261350" y="6413500"/>
          <p14:tracePt t="129752" x="8286750" y="6413500"/>
          <p14:tracePt t="129768" x="8293100" y="6413500"/>
          <p14:tracePt t="130033" x="0" y="0"/>
        </p14:tracePtLst>
        <p14:tracePtLst>
          <p14:tracePt t="130507" x="4305300" y="5975350"/>
          <p14:tracePt t="130577" x="4330700" y="5975350"/>
          <p14:tracePt t="130585" x="4394200" y="5975350"/>
          <p14:tracePt t="130592" x="4495800" y="5975350"/>
          <p14:tracePt t="130601" x="4660900" y="5975350"/>
          <p14:tracePt t="130618" x="5156200" y="5975350"/>
          <p14:tracePt t="130634" x="5715000" y="5975350"/>
          <p14:tracePt t="130651" x="6045200" y="5975350"/>
          <p14:tracePt t="130668" x="6146800" y="5975350"/>
          <p14:tracePt t="130684" x="6159500" y="5975350"/>
          <p14:tracePt t="130701" x="6165850" y="5975350"/>
          <p14:tracePt t="131033" x="0" y="0"/>
        </p14:tracePtLst>
        <p14:tracePtLst>
          <p14:tracePt t="131611" x="7378700" y="6299200"/>
          <p14:tracePt t="131643" x="7378700" y="6311900"/>
          <p14:tracePt t="131649" x="7385050" y="6318250"/>
          <p14:tracePt t="131673" x="7391400" y="6318250"/>
          <p14:tracePt t="131682" x="7397750" y="6318250"/>
          <p14:tracePt t="131689" x="7404100" y="6318250"/>
          <p14:tracePt t="131701" x="7423150" y="6318250"/>
          <p14:tracePt t="131718" x="7505700" y="6318250"/>
          <p14:tracePt t="131722" x="7569200" y="6318250"/>
          <p14:tracePt t="131734" x="7651750" y="6318250"/>
          <p14:tracePt t="131752" x="7937500" y="6318250"/>
          <p14:tracePt t="131768" x="8115300" y="6318250"/>
          <p14:tracePt t="131784" x="8216900" y="6318250"/>
          <p14:tracePt t="131801" x="8229600" y="6318250"/>
          <p14:tracePt t="131818" x="8235950" y="6318250"/>
          <p14:tracePt t="131914" x="8229600" y="6324600"/>
          <p14:tracePt t="131921" x="8210550" y="6330950"/>
          <p14:tracePt t="131935" x="8185150" y="6337300"/>
          <p14:tracePt t="131952" x="8064500" y="6369050"/>
          <p14:tracePt t="131968" x="7962900" y="6388100"/>
          <p14:tracePt t="131984" x="7874000" y="6407150"/>
          <p14:tracePt t="132001" x="7842250" y="6407150"/>
          <p14:tracePt t="132018" x="7829550" y="6407150"/>
          <p14:tracePt t="132105" x="7848600" y="6407150"/>
          <p14:tracePt t="132114" x="7880350" y="6407150"/>
          <p14:tracePt t="132121" x="7924800" y="6407150"/>
          <p14:tracePt t="132134" x="7975600" y="6407150"/>
          <p14:tracePt t="132152" x="8159750" y="6407150"/>
          <p14:tracePt t="132168" x="8255000" y="6407150"/>
          <p14:tracePt t="132184" x="8293100" y="6407150"/>
          <p14:tracePt t="132201" x="8305800" y="6407150"/>
          <p14:tracePt t="132720" x="0" y="0"/>
        </p14:tracePtLst>
        <p14:tracePtLst>
          <p14:tracePt t="133083" x="8572500" y="6178550"/>
          <p14:tracePt t="133090" x="8566150" y="6184900"/>
          <p14:tracePt t="133101" x="8559800" y="6191250"/>
          <p14:tracePt t="133117" x="8540750" y="6235700"/>
          <p14:tracePt t="133134" x="8521700" y="6286500"/>
          <p14:tracePt t="133136" x="8521700" y="6299200"/>
          <p14:tracePt t="133150" x="8521700" y="6324600"/>
          <p14:tracePt t="133154" x="8540750" y="6362700"/>
          <p14:tracePt t="133167" x="8597900" y="6407150"/>
          <p14:tracePt t="133184" x="8699500" y="6451600"/>
          <p14:tracePt t="133200" x="8813800" y="6457950"/>
          <p14:tracePt t="133217" x="8934450" y="6445250"/>
          <p14:tracePt t="133233" x="9010650" y="6388100"/>
          <p14:tracePt t="133250" x="9055100" y="6318250"/>
          <p14:tracePt t="133267" x="9061450" y="6273800"/>
          <p14:tracePt t="133283" x="9061450" y="6235700"/>
          <p14:tracePt t="133300" x="9061450" y="6229350"/>
          <p14:tracePt t="133317" x="9061450" y="6216650"/>
          <p14:tracePt t="133431" x="0" y="0"/>
        </p14:tracePtLst>
        <p14:tracePtLst>
          <p14:tracePt t="134699" x="9944100" y="6134100"/>
          <p14:tracePt t="134705" x="9944100" y="6140450"/>
          <p14:tracePt t="134717" x="9944100" y="6146800"/>
          <p14:tracePt t="134733" x="9944100" y="6191250"/>
          <p14:tracePt t="134736" x="9944100" y="6210300"/>
          <p14:tracePt t="134750" x="9944100" y="6235700"/>
          <p14:tracePt t="134752" x="9956800" y="6261100"/>
          <p14:tracePt t="134767" x="9975850" y="6292850"/>
          <p14:tracePt t="134770" x="9994900" y="6311900"/>
          <p14:tracePt t="134784" x="10045700" y="6343650"/>
          <p14:tracePt t="134800" x="10109200" y="6369050"/>
          <p14:tracePt t="134817" x="10160000" y="6375400"/>
          <p14:tracePt t="134833" x="10185400" y="6375400"/>
          <p14:tracePt t="134850" x="10217150" y="6356350"/>
          <p14:tracePt t="134867" x="10236200" y="6292850"/>
          <p14:tracePt t="134883" x="10242550" y="6235700"/>
          <p14:tracePt t="134900" x="10242550" y="6172200"/>
          <p14:tracePt t="134906" x="10242550" y="6146800"/>
          <p14:tracePt t="134917" x="10242550" y="6121400"/>
          <p14:tracePt t="134933" x="10242550" y="6115050"/>
          <p14:tracePt t="134950" x="10242550" y="6108700"/>
          <p14:tracePt t="134986" x="10236200" y="6096000"/>
          <p14:tracePt t="135104" x="0" y="0"/>
        </p14:tracePtLst>
        <p14:tracePtLst>
          <p14:tracePt t="135802" x="8312150" y="6362700"/>
          <p14:tracePt t="135874" x="8337550" y="6362700"/>
          <p14:tracePt t="135881" x="8401050" y="6362700"/>
          <p14:tracePt t="135889" x="8483600" y="6362700"/>
          <p14:tracePt t="135900" x="8616950" y="6362700"/>
          <p14:tracePt t="135916" x="9023350" y="6362700"/>
          <p14:tracePt t="135933" x="9499600" y="6362700"/>
          <p14:tracePt t="135936" x="9696450" y="6362700"/>
          <p14:tracePt t="135950" x="9848850" y="6362700"/>
          <p14:tracePt t="135966" x="10039350" y="6362700"/>
          <p14:tracePt t="135971" x="10102850" y="6362700"/>
          <p14:tracePt t="135984" x="10210800" y="6362700"/>
          <p14:tracePt t="136000" x="10312400" y="6362700"/>
          <p14:tracePt t="136016" x="10433050" y="6369050"/>
          <p14:tracePt t="136033" x="10534650" y="6394450"/>
          <p14:tracePt t="136050" x="10585450" y="6400800"/>
          <p14:tracePt t="136066" x="10610850" y="6400800"/>
          <p14:tracePt t="136083" x="10617200" y="6400800"/>
          <p14:tracePt t="136186" x="10623550" y="6400800"/>
          <p14:tracePt t="136384" x="0" y="0"/>
        </p14:tracePtLst>
        <p14:tracePtLst>
          <p14:tracePt t="137217" x="4457700" y="6007100"/>
          <p14:tracePt t="137250" x="4464050" y="6007100"/>
          <p14:tracePt t="137257" x="4502150" y="6007100"/>
          <p14:tracePt t="137265" x="4584700" y="6007100"/>
          <p14:tracePt t="137283" x="4908550" y="6007100"/>
          <p14:tracePt t="137299" x="5511800" y="6007100"/>
          <p14:tracePt t="137315" x="6159500" y="6007100"/>
          <p14:tracePt t="137333" x="6546850" y="6007100"/>
          <p14:tracePt t="137349" x="6667500" y="6007100"/>
          <p14:tracePt t="137352" x="6673850" y="6007100"/>
          <p14:tracePt t="137365" x="6680200" y="6007100"/>
          <p14:tracePt t="137369" x="6686550" y="6007100"/>
          <p14:tracePt t="137584" x="0" y="0"/>
        </p14:tracePtLst>
        <p14:tracePtLst>
          <p14:tracePt t="138075" x="7245350" y="6305550"/>
          <p14:tracePt t="138106" x="7251700" y="6318250"/>
          <p14:tracePt t="138113" x="7264400" y="6318250"/>
          <p14:tracePt t="138121" x="7308850" y="6318250"/>
          <p14:tracePt t="138132" x="7359650" y="6318250"/>
          <p14:tracePt t="138149" x="7505700" y="6318250"/>
          <p14:tracePt t="138152" x="7581900" y="6318250"/>
          <p14:tracePt t="138165" x="7645400" y="6318250"/>
          <p14:tracePt t="138168" x="7677150" y="6318250"/>
          <p14:tracePt t="138182" x="7696200" y="6318250"/>
          <p14:tracePt t="138186" x="7708900" y="6318250"/>
          <p14:tracePt t="138425" x="7702550" y="6324600"/>
          <p14:tracePt t="138433" x="7658100" y="6330950"/>
          <p14:tracePt t="138441" x="7594600" y="6337300"/>
          <p14:tracePt t="138450" x="7518400" y="6337300"/>
          <p14:tracePt t="138465" x="7334250" y="6337300"/>
          <p14:tracePt t="138482" x="7194550" y="6337300"/>
          <p14:tracePt t="138499" x="7143750" y="6337300"/>
          <p14:tracePt t="138515" x="7137400" y="6337300"/>
          <p14:tracePt t="138586" x="7150100" y="6337300"/>
          <p14:tracePt t="138593" x="7175500" y="6337300"/>
          <p14:tracePt t="138601" x="7207250" y="6337300"/>
          <p14:tracePt t="138616" x="7308850" y="6337300"/>
          <p14:tracePt t="138631" x="7435850" y="6337300"/>
          <p14:tracePt t="138648" x="7524750" y="6337300"/>
          <p14:tracePt t="138665" x="7556500" y="6337300"/>
          <p14:tracePt t="138682" x="7562850" y="6337300"/>
          <p14:tracePt t="138761" x="7562850" y="6343650"/>
          <p14:tracePt t="138769" x="7550150" y="6343650"/>
          <p14:tracePt t="138784" x="7480300" y="6356350"/>
          <p14:tracePt t="138799" x="7461250" y="6356350"/>
          <p14:tracePt t="138802" x="7423150" y="6362700"/>
          <p14:tracePt t="138816" x="7397750" y="6362700"/>
          <p14:tracePt t="138832" x="7391400" y="6362700"/>
          <p14:tracePt t="138890" x="7410450" y="6362700"/>
          <p14:tracePt t="138898" x="7454900" y="6362700"/>
          <p14:tracePt t="138907" x="7518400" y="6362700"/>
          <p14:tracePt t="138915" x="7607300" y="6362700"/>
          <p14:tracePt t="138932" x="7772400" y="6362700"/>
          <p14:tracePt t="138949" x="7899400" y="6362700"/>
          <p14:tracePt t="138965" x="7937500" y="6362700"/>
          <p14:tracePt t="139017" x="7918450" y="6362700"/>
          <p14:tracePt t="139030" x="7880350" y="6362700"/>
          <p14:tracePt t="139036" x="7829550" y="6362700"/>
          <p14:tracePt t="139048" x="7708900" y="6362700"/>
          <p14:tracePt t="139065" x="7613650" y="6362700"/>
          <p14:tracePt t="139081" x="7594600" y="6362700"/>
          <p14:tracePt t="139098" x="7588250" y="6362700"/>
          <p14:tracePt t="139201" x="7600950" y="6362700"/>
          <p14:tracePt t="139210" x="7607300" y="6362700"/>
          <p14:tracePt t="139624" x="0" y="0"/>
        </p14:tracePtLst>
        <p14:tracePtLst>
          <p14:tracePt t="140667" x="2743200" y="6369050"/>
          <p14:tracePt t="140673" x="2736850" y="6375400"/>
          <p14:tracePt t="140681" x="2730500" y="6375400"/>
          <p14:tracePt t="140698" x="2730500" y="6388100"/>
          <p14:tracePt t="140714" x="2724150" y="6426200"/>
          <p14:tracePt t="140732" x="2724150" y="6464300"/>
          <p14:tracePt t="140748" x="2749550" y="6534150"/>
          <p14:tracePt t="140765" x="2794000" y="6584950"/>
          <p14:tracePt t="140781" x="2870200" y="6629400"/>
          <p14:tracePt t="140798" x="2965450" y="6680200"/>
          <p14:tracePt t="140803" x="3009900" y="6692900"/>
          <p14:tracePt t="140814" x="3054350" y="6711950"/>
          <p14:tracePt t="140832" x="3143250" y="6724650"/>
          <p14:tracePt t="140849" x="3162300" y="6724650"/>
          <p14:tracePt t="140865" x="3175000" y="6724650"/>
          <p14:tracePt t="140881" x="3187700" y="6711950"/>
          <p14:tracePt t="140898" x="3181350" y="6642100"/>
          <p14:tracePt t="140914" x="3162300" y="6591300"/>
          <p14:tracePt t="140920" x="3149600" y="6565900"/>
          <p14:tracePt t="140932" x="3136900" y="6546850"/>
          <p14:tracePt t="140948" x="3105150" y="6527800"/>
          <p14:tracePt t="140965" x="3079750" y="6515100"/>
          <p14:tracePt t="140968" x="3073400" y="6508750"/>
          <p14:tracePt t="140998" x="3060700" y="6508750"/>
          <p14:tracePt t="141104" x="3054350" y="6502400"/>
          <p14:tracePt t="141105" x="0" y="0"/>
        </p14:tracePtLst>
        <p14:tracePtLst>
          <p14:tracePt t="142562" x="2774950" y="6432550"/>
          <p14:tracePt t="142569" x="2774950" y="6445250"/>
          <p14:tracePt t="142581" x="2774950" y="6457950"/>
          <p14:tracePt t="142597" x="2774950" y="6489700"/>
          <p14:tracePt t="142614" x="2781300" y="6527800"/>
          <p14:tracePt t="142618" x="2794000" y="6546850"/>
          <p14:tracePt t="142631" x="2806700" y="6565900"/>
          <p14:tracePt t="142648" x="2857500" y="6616700"/>
          <p14:tracePt t="142664" x="2901950" y="6648450"/>
          <p14:tracePt t="142680" x="2965450" y="6673850"/>
          <p14:tracePt t="142697" x="3035300" y="6680200"/>
          <p14:tracePt t="142713" x="3086100" y="6680200"/>
          <p14:tracePt t="142730" x="3124200" y="6680200"/>
          <p14:tracePt t="142747" x="3149600" y="6680200"/>
          <p14:tracePt t="142764" x="3162300" y="6673850"/>
          <p14:tracePt t="142780" x="3162300" y="6661150"/>
          <p14:tracePt t="142797" x="3162300" y="6648450"/>
          <p14:tracePt t="142814" x="3162300" y="6642100"/>
          <p14:tracePt t="142954" x="3162300" y="6635750"/>
          <p14:tracePt t="142961" x="3162300" y="6629400"/>
          <p14:tracePt t="142978" x="3162300" y="6623050"/>
          <p14:tracePt t="143010" x="3162300" y="6610350"/>
          <p14:tracePt t="143017" x="3155950" y="6604000"/>
          <p14:tracePt t="143031" x="3149600" y="6604000"/>
          <p14:tracePt t="143047" x="3149600" y="6597650"/>
          <p14:tracePt t="143064" x="3143250" y="6584950"/>
          <p14:tracePt t="143081" x="3136900" y="6578600"/>
          <p14:tracePt t="143097" x="3130550" y="6565900"/>
          <p14:tracePt t="143114" x="3117850" y="6553200"/>
          <p14:tracePt t="143131" x="3111500" y="6546850"/>
          <p14:tracePt t="143147" x="3098800" y="6534150"/>
          <p14:tracePt t="143164" x="3086100" y="6521450"/>
          <p14:tracePt t="143265" x="3079750" y="6521450"/>
          <p14:tracePt t="143273" x="3073400" y="6521450"/>
          <p14:tracePt t="143290" x="3067050" y="6521450"/>
          <p14:tracePt t="143298" x="3060700" y="6521450"/>
          <p14:tracePt t="143314" x="3054350" y="6521450"/>
          <p14:tracePt t="143330" x="3054350" y="6527800"/>
          <p14:tracePt t="143354" x="3054350" y="6534150"/>
          <p14:tracePt t="143364" x="3054350" y="6540500"/>
          <p14:tracePt t="143380" x="3054350" y="6559550"/>
          <p14:tracePt t="143398" x="3067050" y="6578600"/>
          <p14:tracePt t="143401" x="3073400" y="6584950"/>
          <p14:tracePt t="143414" x="3079750" y="6591300"/>
          <p14:tracePt t="143430" x="3092450" y="6597650"/>
          <p14:tracePt t="143448" x="3105150" y="6597650"/>
          <p14:tracePt t="143464" x="3111500" y="6597650"/>
          <p14:tracePt t="143648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事件和事件源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412875"/>
            <a:ext cx="117417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事件是从一个事件源上产生的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对象（事件本身也是对象）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。触发一个事件意味着产生一个事件并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委派处理器处理该事件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当运行一个Java GUI 程序的时候，程序和用户进行交互，并且事件驱动它的执行。这被称为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事件驱动编程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。一个事件可以被定义为一个告知程序某件事发生的信号。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事件由外部的用户动作，比如鼠标的移动、单击和键盘按键所触发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。程序可以选择响应或者忽略一个事件。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产生一个事件并且触发它的组件称为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事件源对象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。例如，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一个按钮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是一个按钮单击动作事件的源对象。一个事件是一个事件类的实例。JavaFX 的各种具体事件类都派生自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javafx.event.Event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即所有事件都是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Event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的实例</a:t>
            </a:r>
          </a:p>
          <a:p>
            <a:pPr marL="342900" indent="-342900">
              <a:lnSpc>
                <a:spcPct val="150000"/>
              </a:lnSpc>
            </a:pPr>
            <a:endParaRPr lang="zh-CN" altLang="en-US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15.2</a:t>
            </a:r>
          </a:p>
        </p:txBody>
      </p:sp>
    </p:spTree>
  </p:cSld>
  <p:clrMapOvr>
    <a:masterClrMapping/>
  </p:clrMapOvr>
  <p:transition advTm="106591">
    <p:push/>
  </p:transition>
  <p:extLst>
    <p:ext uri="{3A86A75C-4F4B-4683-9AE1-C65F6400EC91}">
      <p14:laserTraceLst xmlns:p14="http://schemas.microsoft.com/office/powerpoint/2010/main">
        <p14:tracePtLst>
          <p14:tracePt t="1792" x="1828800" y="1714500"/>
          <p14:tracePt t="1837" x="1739900" y="1720850"/>
          <p14:tracePt t="1845" x="1727200" y="1733550"/>
          <p14:tracePt t="1846" x="1714500" y="1739900"/>
          <p14:tracePt t="1862" x="1708150" y="1752600"/>
          <p14:tracePt t="1878" x="1701800" y="1771650"/>
          <p14:tracePt t="1895" x="1695450" y="1784350"/>
          <p14:tracePt t="1912" x="1689100" y="1790700"/>
          <p14:tracePt t="1951" x="1689100" y="1797050"/>
          <p14:tracePt t="1960" x="1695450" y="1809750"/>
          <p14:tracePt t="1967" x="1708150" y="1809750"/>
          <p14:tracePt t="1979" x="1733550" y="1822450"/>
          <p14:tracePt t="1996" x="1860550" y="1860550"/>
          <p14:tracePt t="2012" x="2089150" y="1892300"/>
          <p14:tracePt t="2015" x="2222500" y="1905000"/>
          <p14:tracePt t="2029" x="2400300" y="1917700"/>
          <p14:tracePt t="2046" x="2990850" y="1917700"/>
          <p14:tracePt t="2062" x="3314700" y="1917700"/>
          <p14:tracePt t="2079" x="3549650" y="1917700"/>
          <p14:tracePt t="2096" x="3708400" y="1917700"/>
          <p14:tracePt t="2112" x="3803650" y="1917700"/>
          <p14:tracePt t="2129" x="3879850" y="1917700"/>
          <p14:tracePt t="2146" x="4000500" y="1917700"/>
          <p14:tracePt t="2162" x="4152900" y="1917700"/>
          <p14:tracePt t="2179" x="4337050" y="1917700"/>
          <p14:tracePt t="2183" x="4419600" y="1917700"/>
          <p14:tracePt t="2196" x="4470400" y="1917700"/>
          <p14:tracePt t="2212" x="4514850" y="1917700"/>
          <p14:tracePt t="2229" x="4527550" y="1917700"/>
          <p14:tracePt t="2312" x="4489450" y="1917700"/>
          <p14:tracePt t="2321" x="4425950" y="1905000"/>
          <p14:tracePt t="2329" x="4330700" y="1892300"/>
          <p14:tracePt t="2346" x="3911600" y="1816100"/>
          <p14:tracePt t="2362" x="3327400" y="1733550"/>
          <p14:tracePt t="2367" x="3041650" y="1720850"/>
          <p14:tracePt t="2379" x="2806700" y="1720850"/>
          <p14:tracePt t="2396" x="2495550" y="1720850"/>
          <p14:tracePt t="2400" x="2413000" y="1720850"/>
          <p14:tracePt t="2412" x="2381250" y="1720850"/>
          <p14:tracePt t="2429" x="2343150" y="1720850"/>
          <p14:tracePt t="2446" x="2336800" y="1720850"/>
          <p14:tracePt t="2538" x="2374900" y="1720850"/>
          <p14:tracePt t="2544" x="2432050" y="1727200"/>
          <p14:tracePt t="2554" x="2495550" y="1733550"/>
          <p14:tracePt t="2562" x="2571750" y="1733550"/>
          <p14:tracePt t="2579" x="2781300" y="1733550"/>
          <p14:tracePt t="2595" x="3022600" y="1733550"/>
          <p14:tracePt t="2599" x="3155950" y="1733550"/>
          <p14:tracePt t="2612" x="3257550" y="1733550"/>
          <p14:tracePt t="2629" x="3448050" y="1733550"/>
          <p14:tracePt t="2631" x="3511550" y="1733550"/>
          <p14:tracePt t="2645" x="3556000" y="1733550"/>
          <p14:tracePt t="2662" x="3581400" y="1733550"/>
          <p14:tracePt t="2704" x="3581400" y="1739900"/>
          <p14:tracePt t="2712" x="3543300" y="1746250"/>
          <p14:tracePt t="2720" x="3479800" y="1746250"/>
          <p14:tracePt t="2729" x="3378200" y="1746250"/>
          <p14:tracePt t="2745" x="3079750" y="1746250"/>
          <p14:tracePt t="2762" x="2711450" y="1746250"/>
          <p14:tracePt t="2779" x="2489200" y="1746250"/>
          <p14:tracePt t="2796" x="2400300" y="1746250"/>
          <p14:tracePt t="2800" x="2387600" y="1746250"/>
          <p14:tracePt t="2816" x="2381250" y="1746250"/>
          <p14:tracePt t="2888" x="2406650" y="1746250"/>
          <p14:tracePt t="2896" x="2438400" y="1746250"/>
          <p14:tracePt t="2904" x="2470150" y="1746250"/>
          <p14:tracePt t="2912" x="2501900" y="1746250"/>
          <p14:tracePt t="2929" x="2552700" y="1746250"/>
          <p14:tracePt t="2946" x="2571750" y="1746250"/>
          <p14:tracePt t="3207" x="0" y="0"/>
        </p14:tracePtLst>
        <p14:tracePtLst>
          <p14:tracePt t="3616" x="1422400" y="1657350"/>
          <p14:tracePt t="3624" x="1416050" y="1657350"/>
          <p14:tracePt t="3632" x="1409700" y="1657350"/>
          <p14:tracePt t="3648" x="1397000" y="1657350"/>
          <p14:tracePt t="3663" x="1384300" y="1670050"/>
          <p14:tracePt t="3679" x="1365250" y="1701800"/>
          <p14:tracePt t="3695" x="1365250" y="1733550"/>
          <p14:tracePt t="3712" x="1371600" y="1758950"/>
          <p14:tracePt t="3728" x="1403350" y="1797050"/>
          <p14:tracePt t="3745" x="1460500" y="1822450"/>
          <p14:tracePt t="3761" x="1574800" y="1854200"/>
          <p14:tracePt t="3778" x="1720850" y="1860550"/>
          <p14:tracePt t="3795" x="1841500" y="1860550"/>
          <p14:tracePt t="3811" x="1879600" y="1860550"/>
          <p14:tracePt t="3828" x="1898650" y="1854200"/>
          <p14:tracePt t="3845" x="1898650" y="1828800"/>
          <p14:tracePt t="3847" x="1898650" y="1809750"/>
          <p14:tracePt t="3861" x="1898650" y="1784350"/>
          <p14:tracePt t="3878" x="1854200" y="1733550"/>
          <p14:tracePt t="3894" x="1816100" y="1695450"/>
          <p14:tracePt t="3912" x="1784350" y="1670050"/>
          <p14:tracePt t="3928" x="1765300" y="1663700"/>
          <p14:tracePt t="3945" x="1758950" y="1663700"/>
          <p14:tracePt t="4263" x="0" y="0"/>
        </p14:tracePtLst>
        <p14:tracePtLst>
          <p14:tracePt t="5009" x="2101850" y="1625600"/>
          <p14:tracePt t="5016" x="2101850" y="1631950"/>
          <p14:tracePt t="5028" x="2101850" y="1638300"/>
          <p14:tracePt t="5045" x="2101850" y="1670050"/>
          <p14:tracePt t="5048" x="2101850" y="1689100"/>
          <p14:tracePt t="5061" x="2114550" y="1708150"/>
          <p14:tracePt t="5078" x="2139950" y="1758950"/>
          <p14:tracePt t="5095" x="2165350" y="1797050"/>
          <p14:tracePt t="5111" x="2190750" y="1822450"/>
          <p14:tracePt t="5128" x="2254250" y="1854200"/>
          <p14:tracePt t="5145" x="2324100" y="1898650"/>
          <p14:tracePt t="5161" x="2451100" y="1930400"/>
          <p14:tracePt t="5178" x="2578100" y="1949450"/>
          <p14:tracePt t="5195" x="2692400" y="1949450"/>
          <p14:tracePt t="5212" x="2800350" y="1949450"/>
          <p14:tracePt t="5215" x="2844800" y="1949450"/>
          <p14:tracePt t="5228" x="2895600" y="1949450"/>
          <p14:tracePt t="5230" x="2940050" y="1949450"/>
          <p14:tracePt t="5245" x="2997200" y="1943100"/>
          <p14:tracePt t="5248" x="3022600" y="1936750"/>
          <p14:tracePt t="5261" x="3054350" y="1930400"/>
          <p14:tracePt t="5278" x="3136900" y="1911350"/>
          <p14:tracePt t="5295" x="3200400" y="1898650"/>
          <p14:tracePt t="5311" x="3238500" y="1892300"/>
          <p14:tracePt t="5328" x="3295650" y="1879600"/>
          <p14:tracePt t="5345" x="3321050" y="1873250"/>
          <p14:tracePt t="5361" x="3365500" y="1866900"/>
          <p14:tracePt t="5378" x="3403600" y="1854200"/>
          <p14:tracePt t="5395" x="3435350" y="1841500"/>
          <p14:tracePt t="5411" x="3479800" y="1828800"/>
          <p14:tracePt t="5428" x="3517900" y="1816100"/>
          <p14:tracePt t="5430" x="3536950" y="1809750"/>
          <p14:tracePt t="5445" x="3549650" y="1797050"/>
          <p14:tracePt t="5461" x="3562350" y="1790700"/>
          <p14:tracePt t="5478" x="3575050" y="1778000"/>
          <p14:tracePt t="5494" x="3581400" y="1778000"/>
          <p14:tracePt t="5511" x="3581400" y="1765300"/>
          <p14:tracePt t="5535" x="3581400" y="1758950"/>
          <p14:tracePt t="5544" x="3581400" y="1752600"/>
          <p14:tracePt t="5575" x="3581400" y="1746250"/>
          <p14:tracePt t="5624" x="3587750" y="1739900"/>
          <p14:tracePt t="5640" x="3619500" y="1739900"/>
          <p14:tracePt t="5648" x="3651250" y="1739900"/>
          <p14:tracePt t="5661" x="3702050" y="1739900"/>
          <p14:tracePt t="5678" x="3937000" y="1752600"/>
          <p14:tracePt t="5695" x="4102100" y="1784350"/>
          <p14:tracePt t="5711" x="4197350" y="1797050"/>
          <p14:tracePt t="5728" x="4241800" y="1809750"/>
          <p14:tracePt t="5744" x="4248150" y="1809750"/>
          <p14:tracePt t="5761" x="4254500" y="1809750"/>
          <p14:tracePt t="6064" x="4254500" y="1803400"/>
          <p14:tracePt t="6072" x="4248150" y="1790700"/>
          <p14:tracePt t="6080" x="4235450" y="1771650"/>
          <p14:tracePt t="6095" x="4197350" y="1739900"/>
          <p14:tracePt t="6111" x="4165600" y="1714500"/>
          <p14:tracePt t="6128" x="4133850" y="1682750"/>
          <p14:tracePt t="6144" x="4095750" y="1670050"/>
          <p14:tracePt t="6161" x="4064000" y="1657350"/>
          <p14:tracePt t="6177" x="4038600" y="1638300"/>
          <p14:tracePt t="6194" x="4025900" y="1631950"/>
          <p14:tracePt t="6211" x="4006850" y="1625600"/>
          <p14:tracePt t="6228" x="4000500" y="1625600"/>
          <p14:tracePt t="6244" x="3994150" y="1625600"/>
          <p14:tracePt t="6261" x="3981450" y="1625600"/>
          <p14:tracePt t="6265" x="3968750" y="1625600"/>
          <p14:tracePt t="6280" x="3962400" y="1625600"/>
          <p14:tracePt t="6295" x="3937000" y="1651000"/>
          <p14:tracePt t="6311" x="3917950" y="1689100"/>
          <p14:tracePt t="6327" x="3898900" y="1733550"/>
          <p14:tracePt t="6344" x="3892550" y="1790700"/>
          <p14:tracePt t="6361" x="3892550" y="1835150"/>
          <p14:tracePt t="6377" x="3892550" y="1879600"/>
          <p14:tracePt t="6394" x="3905250" y="1898650"/>
          <p14:tracePt t="6411" x="3917950" y="1917700"/>
          <p14:tracePt t="6428" x="3949700" y="1930400"/>
          <p14:tracePt t="6431" x="3968750" y="1936750"/>
          <p14:tracePt t="6444" x="4013200" y="1943100"/>
          <p14:tracePt t="6447" x="4057650" y="1943100"/>
          <p14:tracePt t="6461" x="4121150" y="1943100"/>
          <p14:tracePt t="6465" x="4197350" y="1943100"/>
          <p14:tracePt t="6478" x="4356100" y="1943100"/>
          <p14:tracePt t="6495" x="4489450" y="1943100"/>
          <p14:tracePt t="6512" x="4591050" y="1943100"/>
          <p14:tracePt t="6528" x="4629150" y="1930400"/>
          <p14:tracePt t="6544" x="4648200" y="1930400"/>
          <p14:tracePt t="6561" x="4654550" y="1924050"/>
          <p14:tracePt t="6578" x="4660900" y="1917700"/>
          <p14:tracePt t="6594" x="4673600" y="1911350"/>
          <p14:tracePt t="6611" x="4679950" y="1905000"/>
          <p14:tracePt t="6628" x="4679950" y="1898650"/>
          <p14:tracePt t="6649" x="4686300" y="1892300"/>
          <p14:tracePt t="6665" x="4692650" y="1892300"/>
          <p14:tracePt t="6689" x="4705350" y="1885950"/>
          <p14:tracePt t="6696" x="4718050" y="1879600"/>
          <p14:tracePt t="6711" x="4743450" y="1873250"/>
          <p14:tracePt t="6727" x="4787900" y="1854200"/>
          <p14:tracePt t="6744" x="4819650" y="1841500"/>
          <p14:tracePt t="6760" x="4864100" y="1828800"/>
          <p14:tracePt t="6777" x="4908550" y="1809750"/>
          <p14:tracePt t="6794" x="4933950" y="1784350"/>
          <p14:tracePt t="6810" x="4953000" y="1758950"/>
          <p14:tracePt t="6827" x="4965700" y="1746250"/>
          <p14:tracePt t="6844" x="4965700" y="1733550"/>
          <p14:tracePt t="6848" x="4965700" y="1720850"/>
          <p14:tracePt t="6860" x="4965700" y="1714500"/>
          <p14:tracePt t="6877" x="4965700" y="1689100"/>
          <p14:tracePt t="6894" x="4965700" y="1676400"/>
          <p14:tracePt t="7017" x="4965700" y="1689100"/>
          <p14:tracePt t="7024" x="4972050" y="1708150"/>
          <p14:tracePt t="7033" x="4984750" y="1720850"/>
          <p14:tracePt t="7044" x="4997450" y="1733550"/>
          <p14:tracePt t="7061" x="5016500" y="1746250"/>
          <p14:tracePt t="7065" x="5029200" y="1752600"/>
          <p14:tracePt t="7077" x="5035550" y="1752600"/>
          <p14:tracePt t="7094" x="5041900" y="1752600"/>
          <p14:tracePt t="7462" x="0" y="0"/>
        </p14:tracePtLst>
        <p14:tracePtLst>
          <p14:tracePt t="7993" x="5924550" y="1949450"/>
          <p14:tracePt t="8066" x="5930900" y="1949450"/>
          <p14:tracePt t="8073" x="5962650" y="1949450"/>
          <p14:tracePt t="8080" x="6038850" y="1949450"/>
          <p14:tracePt t="8095" x="6235700" y="1968500"/>
          <p14:tracePt t="8111" x="6496050" y="1968500"/>
          <p14:tracePt t="8127" x="6845300" y="1968500"/>
          <p14:tracePt t="8144" x="7150100" y="1968500"/>
          <p14:tracePt t="8160" x="7308850" y="1968500"/>
          <p14:tracePt t="8178" x="7353300" y="1968500"/>
          <p14:tracePt t="8194" x="7359650" y="1968500"/>
          <p14:tracePt t="8280" x="7353300" y="1968500"/>
          <p14:tracePt t="8288" x="7321550" y="1968500"/>
          <p14:tracePt t="8296" x="7270750" y="1968500"/>
          <p14:tracePt t="8311" x="7080250" y="1968500"/>
          <p14:tracePt t="8327" x="6864350" y="1968500"/>
          <p14:tracePt t="8344" x="6692900" y="1968500"/>
          <p14:tracePt t="8360" x="6623050" y="1968500"/>
          <p14:tracePt t="8377" x="6610350" y="1968500"/>
          <p14:tracePt t="8472" x="6635750" y="1968500"/>
          <p14:tracePt t="8481" x="6699250" y="1968500"/>
          <p14:tracePt t="8488" x="6775450" y="1968500"/>
          <p14:tracePt t="8496" x="6870700" y="1968500"/>
          <p14:tracePt t="8511" x="7086600" y="1968500"/>
          <p14:tracePt t="8527" x="7302500" y="1968500"/>
          <p14:tracePt t="8543" x="7435850" y="1968500"/>
          <p14:tracePt t="8560" x="7467600" y="1968500"/>
          <p14:tracePt t="8640" x="7435850" y="1968500"/>
          <p14:tracePt t="8649" x="7340600" y="1955800"/>
          <p14:tracePt t="8660" x="7251700" y="1949450"/>
          <p14:tracePt t="8677" x="7086600" y="1949450"/>
          <p14:tracePt t="8682" x="7010400" y="1949450"/>
          <p14:tracePt t="8695" x="6953250" y="1949450"/>
          <p14:tracePt t="8712" x="6934200" y="1949450"/>
          <p14:tracePt t="8759" x="6940550" y="1949450"/>
          <p14:tracePt t="8768" x="6972300" y="1949450"/>
          <p14:tracePt t="8777" x="7016750" y="1949450"/>
          <p14:tracePt t="8794" x="7124700" y="1949450"/>
          <p14:tracePt t="8811" x="7239000" y="1949450"/>
          <p14:tracePt t="8827" x="7327900" y="1949450"/>
          <p14:tracePt t="8844" x="7372350" y="1949450"/>
          <p14:tracePt t="8849" x="7385050" y="1949450"/>
          <p14:tracePt t="8860" x="7397750" y="1949450"/>
          <p14:tracePt t="8877" x="7410450" y="1949450"/>
          <p14:tracePt t="9201" x="7397750" y="1949450"/>
          <p14:tracePt t="9208" x="7378700" y="1949450"/>
          <p14:tracePt t="9217" x="7359650" y="1949450"/>
          <p14:tracePt t="9227" x="7346950" y="1949450"/>
          <p14:tracePt t="9244" x="7308850" y="1949450"/>
          <p14:tracePt t="9260" x="7283450" y="1949450"/>
          <p14:tracePt t="9264" x="7277100" y="1949450"/>
          <p14:tracePt t="9277" x="7270750" y="1949450"/>
          <p14:tracePt t="9293" x="7258050" y="1949450"/>
          <p14:tracePt t="9311" x="7239000" y="1949450"/>
          <p14:tracePt t="9327" x="7226300" y="1949450"/>
          <p14:tracePt t="9448" x="7232650" y="1949450"/>
          <p14:tracePt t="9456" x="7264400" y="1949450"/>
          <p14:tracePt t="9464" x="7283450" y="1949450"/>
          <p14:tracePt t="9477" x="7327900" y="1949450"/>
          <p14:tracePt t="9493" x="7423150" y="1949450"/>
          <p14:tracePt t="9497" x="7467600" y="1949450"/>
          <p14:tracePt t="9511" x="7499350" y="1949450"/>
          <p14:tracePt t="9527" x="7512050" y="1949450"/>
          <p14:tracePt t="9633" x="7493000" y="1949450"/>
          <p14:tracePt t="9640" x="7429500" y="1949450"/>
          <p14:tracePt t="9648" x="7359650" y="1949450"/>
          <p14:tracePt t="9660" x="7283450" y="1949450"/>
          <p14:tracePt t="9676" x="7137400" y="1949450"/>
          <p14:tracePt t="9679" x="7092950" y="1949450"/>
          <p14:tracePt t="9693" x="7073900" y="1949450"/>
          <p14:tracePt t="9710" x="7067550" y="1949450"/>
          <p14:tracePt t="9768" x="7061200" y="1943100"/>
          <p14:tracePt t="9776" x="7061200" y="1936750"/>
          <p14:tracePt t="9784" x="7073900" y="1936750"/>
          <p14:tracePt t="9793" x="7092950" y="1936750"/>
          <p14:tracePt t="9810" x="7150100" y="1936750"/>
          <p14:tracePt t="9827" x="7277100" y="1936750"/>
          <p14:tracePt t="9843" x="7448550" y="1936750"/>
          <p14:tracePt t="9848" x="7543800" y="1936750"/>
          <p14:tracePt t="9860" x="7626350" y="1936750"/>
          <p14:tracePt t="9876" x="7766050" y="1936750"/>
          <p14:tracePt t="9879" x="7797800" y="1936750"/>
          <p14:tracePt t="9893" x="7816850" y="1936750"/>
          <p14:tracePt t="9910" x="7823200" y="1936750"/>
          <p14:tracePt t="9970" x="7823200" y="1930400"/>
          <p14:tracePt t="9977" x="7797800" y="1924050"/>
          <p14:tracePt t="9985" x="7753350" y="1917700"/>
          <p14:tracePt t="9993" x="7708900" y="1917700"/>
          <p14:tracePt t="10010" x="7600950" y="1917700"/>
          <p14:tracePt t="10027" x="7543800" y="1917700"/>
          <p14:tracePt t="10033" x="7537450" y="1917700"/>
          <p14:tracePt t="10043" x="7531100" y="1917700"/>
          <p14:tracePt t="10060" x="7524750" y="1917700"/>
          <p14:tracePt t="10080" x="7537450" y="1917700"/>
          <p14:tracePt t="10093" x="7575550" y="1917700"/>
          <p14:tracePt t="10111" x="7829550" y="1917700"/>
          <p14:tracePt t="10128" x="7975600" y="1917700"/>
          <p14:tracePt t="10143" x="8039100" y="1917700"/>
          <p14:tracePt t="10159" x="8051800" y="1917700"/>
          <p14:tracePt t="10225" x="8026400" y="1917700"/>
          <p14:tracePt t="10233" x="7969250" y="1917700"/>
          <p14:tracePt t="10243" x="7918450" y="1917700"/>
          <p14:tracePt t="10260" x="7842250" y="1917700"/>
          <p14:tracePt t="10266" x="7823200" y="1917700"/>
          <p14:tracePt t="10277" x="7816850" y="1917700"/>
          <p14:tracePt t="10293" x="7804150" y="1917700"/>
          <p14:tracePt t="10424" x="7797800" y="1917700"/>
          <p14:tracePt t="10432" x="7778750" y="1917700"/>
          <p14:tracePt t="10443" x="7753350" y="1917700"/>
          <p14:tracePt t="10460" x="7702550" y="1917700"/>
          <p14:tracePt t="10465" x="7670800" y="1917700"/>
          <p14:tracePt t="10477" x="7645400" y="1917700"/>
          <p14:tracePt t="10493" x="7607300" y="1917700"/>
          <p14:tracePt t="10498" x="7594600" y="1917700"/>
          <p14:tracePt t="10509" x="7588250" y="1917700"/>
          <p14:tracePt t="10633" x="7600950" y="1917700"/>
          <p14:tracePt t="10641" x="7613650" y="1917700"/>
          <p14:tracePt t="10650" x="7632700" y="1917700"/>
          <p14:tracePt t="10660" x="7664450" y="1917700"/>
          <p14:tracePt t="10677" x="7759700" y="1917700"/>
          <p14:tracePt t="10681" x="7804150" y="1917700"/>
          <p14:tracePt t="10693" x="7848600" y="1917700"/>
          <p14:tracePt t="10710" x="7924800" y="1917700"/>
          <p14:tracePt t="10714" x="7943850" y="1917700"/>
          <p14:tracePt t="10726" x="7962900" y="1917700"/>
          <p14:tracePt t="10742" x="7975600" y="1917700"/>
          <p14:tracePt t="10759" x="7975600" y="1911350"/>
          <p14:tracePt t="10775" x="7975600" y="1898650"/>
          <p14:tracePt t="10792" x="7975600" y="1879600"/>
          <p14:tracePt t="10809" x="7969250" y="1835150"/>
          <p14:tracePt t="10826" x="7950200" y="1803400"/>
          <p14:tracePt t="10842" x="7931150" y="1765300"/>
          <p14:tracePt t="10848" x="7918450" y="1746250"/>
          <p14:tracePt t="10859" x="7912100" y="1727200"/>
          <p14:tracePt t="10876" x="7899400" y="1689100"/>
          <p14:tracePt t="10880" x="7886700" y="1663700"/>
          <p14:tracePt t="10893" x="7867650" y="1638300"/>
          <p14:tracePt t="10896" x="7861300" y="1619250"/>
          <p14:tracePt t="10909" x="7848600" y="1600200"/>
          <p14:tracePt t="10927" x="7816850" y="1555750"/>
          <p14:tracePt t="10943" x="7785100" y="1536700"/>
          <p14:tracePt t="10959" x="7747000" y="1524000"/>
          <p14:tracePt t="10976" x="7664450" y="1504950"/>
          <p14:tracePt t="10993" x="7581900" y="1492250"/>
          <p14:tracePt t="11009" x="7486650" y="1492250"/>
          <p14:tracePt t="11027" x="7410450" y="1498600"/>
          <p14:tracePt t="11042" x="7353300" y="1517650"/>
          <p14:tracePt t="11060" x="7289800" y="1543050"/>
          <p14:tracePt t="11063" x="7270750" y="1562100"/>
          <p14:tracePt t="11076" x="7251700" y="1587500"/>
          <p14:tracePt t="11080" x="7239000" y="1612900"/>
          <p14:tracePt t="11093" x="7219950" y="1651000"/>
          <p14:tracePt t="11097" x="7207250" y="1689100"/>
          <p14:tracePt t="11109" x="7194550" y="1720850"/>
          <p14:tracePt t="11127" x="7188200" y="1816100"/>
          <p14:tracePt t="11143" x="7188200" y="1892300"/>
          <p14:tracePt t="11159" x="7245350" y="1974850"/>
          <p14:tracePt t="11176" x="7346950" y="2063750"/>
          <p14:tracePt t="11193" x="7505700" y="2152650"/>
          <p14:tracePt t="11209" x="7689850" y="2235200"/>
          <p14:tracePt t="11226" x="7842250" y="2260600"/>
          <p14:tracePt t="11243" x="7912100" y="2266950"/>
          <p14:tracePt t="11259" x="7950200" y="2266950"/>
          <p14:tracePt t="11264" x="7962900" y="2260600"/>
          <p14:tracePt t="11276" x="7969250" y="2241550"/>
          <p14:tracePt t="11293" x="7981950" y="2190750"/>
          <p14:tracePt t="11297" x="7988300" y="2159000"/>
          <p14:tracePt t="11309" x="7988300" y="2127250"/>
          <p14:tracePt t="11327" x="7988300" y="2006600"/>
          <p14:tracePt t="11343" x="7962900" y="1936750"/>
          <p14:tracePt t="11359" x="7931150" y="1873250"/>
          <p14:tracePt t="11376" x="7912100" y="1841500"/>
          <p14:tracePt t="11392" x="7893050" y="1822450"/>
          <p14:tracePt t="11409" x="7880350" y="1803400"/>
          <p14:tracePt t="11425" x="7874000" y="1790700"/>
          <p14:tracePt t="11442" x="7848600" y="1765300"/>
          <p14:tracePt t="11459" x="7829550" y="1733550"/>
          <p14:tracePt t="11475" x="7785100" y="1708150"/>
          <p14:tracePt t="11492" x="7759700" y="1689100"/>
          <p14:tracePt t="11509" x="7727950" y="1682750"/>
          <p14:tracePt t="11510" x="7721600" y="1682750"/>
          <p14:tracePt t="11526" x="7715250" y="1682750"/>
          <p14:tracePt t="11528" x="7708900" y="1682750"/>
          <p14:tracePt t="11542" x="7696200" y="1682750"/>
          <p14:tracePt t="11559" x="7677150" y="1682750"/>
          <p14:tracePt t="11575" x="7645400" y="1682750"/>
          <p14:tracePt t="11592" x="7613650" y="1682750"/>
          <p14:tracePt t="11609" x="7581900" y="1714500"/>
          <p14:tracePt t="11625" x="7556500" y="1765300"/>
          <p14:tracePt t="11642" x="7550150" y="1809750"/>
          <p14:tracePt t="11659" x="7550150" y="1847850"/>
          <p14:tracePt t="11676" x="7556500" y="1892300"/>
          <p14:tracePt t="11692" x="7569200" y="1911350"/>
          <p14:tracePt t="11695" x="7581900" y="1924050"/>
          <p14:tracePt t="11709" x="7594600" y="1936750"/>
          <p14:tracePt t="11712" x="7620000" y="1949450"/>
          <p14:tracePt t="11726" x="7683500" y="1962150"/>
          <p14:tracePt t="11742" x="7734300" y="1962150"/>
          <p14:tracePt t="11759" x="7804150" y="1955800"/>
          <p14:tracePt t="11775" x="7842250" y="1924050"/>
          <p14:tracePt t="11792" x="7861300" y="1860550"/>
          <p14:tracePt t="11809" x="7861300" y="1809750"/>
          <p14:tracePt t="11826" x="7861300" y="1733550"/>
          <p14:tracePt t="11842" x="7835900" y="1651000"/>
          <p14:tracePt t="11859" x="7804150" y="1587500"/>
          <p14:tracePt t="11876" x="7766050" y="1555750"/>
          <p14:tracePt t="11892" x="7734300" y="1536700"/>
          <p14:tracePt t="11895" x="7715250" y="1530350"/>
          <p14:tracePt t="11926" x="7702550" y="1530350"/>
          <p14:tracePt t="11946" x="7696200" y="1530350"/>
          <p14:tracePt t="11960" x="7664450" y="1562100"/>
          <p14:tracePt t="11976" x="7651750" y="1638300"/>
          <p14:tracePt t="11992" x="7645400" y="1720850"/>
          <p14:tracePt t="12009" x="7658100" y="1816100"/>
          <p14:tracePt t="12026" x="7664450" y="1860550"/>
          <p14:tracePt t="12042" x="7670800" y="1860550"/>
          <p14:tracePt t="12088" x="7677150" y="1866900"/>
          <p14:tracePt t="12112" x="7677150" y="1860550"/>
          <p14:tracePt t="12120" x="7677150" y="1841500"/>
          <p14:tracePt t="12128" x="7677150" y="1822450"/>
          <p14:tracePt t="12142" x="7677150" y="1790700"/>
          <p14:tracePt t="12159" x="7670800" y="1746250"/>
          <p14:tracePt t="12176" x="7664450" y="1739900"/>
          <p14:tracePt t="12192" x="7658100" y="1720850"/>
          <p14:tracePt t="12209" x="7658100" y="1714500"/>
          <p14:tracePt t="12225" x="7651750" y="1708150"/>
          <p14:tracePt t="12290" x="7645400" y="1708150"/>
          <p14:tracePt t="12298" x="7639050" y="1720850"/>
          <p14:tracePt t="12309" x="7632700" y="1733550"/>
          <p14:tracePt t="12327" x="7632700" y="1816100"/>
          <p14:tracePt t="12343" x="7632700" y="1847850"/>
          <p14:tracePt t="12359" x="7632700" y="1866900"/>
          <p14:tracePt t="12376" x="7632700" y="1885950"/>
          <p14:tracePt t="12393" x="7645400" y="1898650"/>
          <p14:tracePt t="12409" x="7651750" y="1917700"/>
          <p14:tracePt t="12426" x="7670800" y="1955800"/>
          <p14:tracePt t="12442" x="7696200" y="1987550"/>
          <p14:tracePt t="12459" x="7702550" y="1987550"/>
          <p14:tracePt t="12480" x="7708900" y="1987550"/>
          <p14:tracePt t="12492" x="7721600" y="1981200"/>
          <p14:tracePt t="12509" x="7734300" y="1930400"/>
          <p14:tracePt t="12512" x="7740650" y="1905000"/>
          <p14:tracePt t="12525" x="7740650" y="1885950"/>
          <p14:tracePt t="12528" x="7740650" y="1866900"/>
          <p14:tracePt t="12543" x="7740650" y="1809750"/>
          <p14:tracePt t="12559" x="7740650" y="1771650"/>
          <p14:tracePt t="12575" x="7734300" y="1720850"/>
          <p14:tracePt t="12592" x="7734300" y="1701800"/>
          <p14:tracePt t="12673" x="7734300" y="1727200"/>
          <p14:tracePt t="12681" x="7734300" y="1758950"/>
          <p14:tracePt t="12692" x="7740650" y="1778000"/>
          <p14:tracePt t="12709" x="7747000" y="1803400"/>
          <p14:tracePt t="12713" x="7753350" y="1809750"/>
          <p14:tracePt t="12777" x="7759700" y="1809750"/>
          <p14:tracePt t="12793" x="7759700" y="1803400"/>
          <p14:tracePt t="12801" x="7759700" y="1790700"/>
          <p14:tracePt t="12813" x="7759700" y="1784350"/>
          <p14:tracePt t="12825" x="7759700" y="1765300"/>
          <p14:tracePt t="13103" x="0" y="0"/>
        </p14:tracePtLst>
        <p14:tracePtLst>
          <p14:tracePt t="14329" x="8540750" y="2006600"/>
          <p14:tracePt t="14399" x="8547100" y="2006600"/>
          <p14:tracePt t="14408" x="8572500" y="2006600"/>
          <p14:tracePt t="14416" x="8642350" y="2006600"/>
          <p14:tracePt t="14425" x="8724900" y="2006600"/>
          <p14:tracePt t="14442" x="8972550" y="2006600"/>
          <p14:tracePt t="14458" x="9359900" y="2006600"/>
          <p14:tracePt t="14475" x="9817100" y="2006600"/>
          <p14:tracePt t="14491" x="10229850" y="2006600"/>
          <p14:tracePt t="14497" x="10356850" y="2006600"/>
          <p14:tracePt t="14508" x="10464800" y="2006600"/>
          <p14:tracePt t="14526" x="10560050" y="2006600"/>
          <p14:tracePt t="14529" x="10579100" y="2000250"/>
          <p14:tracePt t="14760" x="10604500" y="2000250"/>
          <p14:tracePt t="14768" x="10636250" y="2000250"/>
          <p14:tracePt t="14776" x="10680700" y="2000250"/>
          <p14:tracePt t="14791" x="10744200" y="2000250"/>
          <p14:tracePt t="14808" x="10775950" y="2000250"/>
          <p14:tracePt t="14825" x="10795000" y="2000250"/>
          <p14:tracePt t="14841" x="10801350" y="2000250"/>
          <p14:tracePt t="14858" x="10807700" y="2000250"/>
          <p14:tracePt t="14875" x="10814050" y="2000250"/>
          <p14:tracePt t="14891" x="10826750" y="2000250"/>
          <p14:tracePt t="14908" x="10839450" y="2000250"/>
          <p14:tracePt t="14925" x="10845800" y="2000250"/>
          <p14:tracePt t="14941" x="10858500" y="2000250"/>
          <p14:tracePt t="15263" x="0" y="0"/>
        </p14:tracePtLst>
        <p14:tracePtLst>
          <p14:tracePt t="16784" x="1174750" y="2381250"/>
          <p14:tracePt t="16888" x="1187450" y="2393950"/>
          <p14:tracePt t="16895" x="1212850" y="2393950"/>
          <p14:tracePt t="16907" x="1263650" y="2393950"/>
          <p14:tracePt t="16924" x="1403350" y="2393950"/>
          <p14:tracePt t="16940" x="1581150" y="2393950"/>
          <p14:tracePt t="16957" x="1727200" y="2393950"/>
          <p14:tracePt t="16960" x="1778000" y="2393950"/>
          <p14:tracePt t="16975" x="1816100" y="2393950"/>
          <p14:tracePt t="17519" x="0" y="0"/>
        </p14:tracePtLst>
        <p14:tracePtLst>
          <p14:tracePt t="18113" x="2393950" y="2527300"/>
          <p14:tracePt t="18137" x="2400300" y="2527300"/>
          <p14:tracePt t="18144" x="2406650" y="2527300"/>
          <p14:tracePt t="18157" x="2425700" y="2527300"/>
          <p14:tracePt t="18174" x="2482850" y="2527300"/>
          <p14:tracePt t="18190" x="2527300" y="2527300"/>
          <p14:tracePt t="18207" x="2603500" y="2527300"/>
          <p14:tracePt t="18223" x="2692400" y="2527300"/>
          <p14:tracePt t="18240" x="2774950" y="2527300"/>
          <p14:tracePt t="18257" x="2863850" y="2520950"/>
          <p14:tracePt t="18274" x="2895600" y="2514600"/>
          <p14:tracePt t="18290" x="2914650" y="2514600"/>
          <p14:tracePt t="18632" x="2921000" y="2514600"/>
          <p14:tracePt t="18639" x="2933700" y="2514600"/>
          <p14:tracePt t="18648" x="2940050" y="2508250"/>
          <p14:tracePt t="18657" x="2946400" y="2508250"/>
          <p14:tracePt t="18673" x="2984500" y="2501900"/>
          <p14:tracePt t="18690" x="3022600" y="2495550"/>
          <p14:tracePt t="18707" x="3067050" y="2495550"/>
          <p14:tracePt t="18723" x="3124200" y="2495550"/>
          <p14:tracePt t="18740" x="3219450" y="2501900"/>
          <p14:tracePt t="18743" x="3276600" y="2508250"/>
          <p14:tracePt t="18757" x="3333750" y="2514600"/>
          <p14:tracePt t="18760" x="3378200" y="2520950"/>
          <p14:tracePt t="18773" x="3422650" y="2527300"/>
          <p14:tracePt t="18790" x="3473450" y="2527300"/>
          <p14:tracePt t="18806" x="3486150" y="2527300"/>
          <p14:tracePt t="18823" x="3498850" y="2527300"/>
          <p14:tracePt t="18840" x="3511550" y="2527300"/>
          <p14:tracePt t="18863" x="3517900" y="2527300"/>
          <p14:tracePt t="18873" x="3530600" y="2527300"/>
          <p14:tracePt t="18890" x="3562350" y="2527300"/>
          <p14:tracePt t="18907" x="3594100" y="2508250"/>
          <p14:tracePt t="18923" x="3625850" y="2476500"/>
          <p14:tracePt t="18940" x="3663950" y="2444750"/>
          <p14:tracePt t="18943" x="3683000" y="2425700"/>
          <p14:tracePt t="18957" x="3689350" y="2413000"/>
          <p14:tracePt t="18961" x="3702050" y="2393950"/>
          <p14:tracePt t="18973" x="3714750" y="2374900"/>
          <p14:tracePt t="18991" x="3752850" y="2336800"/>
          <p14:tracePt t="19007" x="3765550" y="2298700"/>
          <p14:tracePt t="19023" x="3771900" y="2279650"/>
          <p14:tracePt t="19040" x="3771900" y="2260600"/>
          <p14:tracePt t="19057" x="3771900" y="2228850"/>
          <p14:tracePt t="19073" x="3771900" y="2209800"/>
          <p14:tracePt t="19090" x="3765550" y="2184400"/>
          <p14:tracePt t="19107" x="3740150" y="2152650"/>
          <p14:tracePt t="19123" x="3702050" y="2127250"/>
          <p14:tracePt t="19140" x="3670300" y="2114550"/>
          <p14:tracePt t="19144" x="3651250" y="2108200"/>
          <p14:tracePt t="19157" x="3638550" y="2101850"/>
          <p14:tracePt t="19173" x="3625850" y="2095500"/>
          <p14:tracePt t="19177" x="3619500" y="2095500"/>
          <p14:tracePt t="19191" x="3606800" y="2095500"/>
          <p14:tracePt t="19207" x="3594100" y="2095500"/>
          <p14:tracePt t="19223" x="3562350" y="2108200"/>
          <p14:tracePt t="19240" x="3530600" y="2120900"/>
          <p14:tracePt t="19257" x="3505200" y="2152650"/>
          <p14:tracePt t="19273" x="3479800" y="2190750"/>
          <p14:tracePt t="19290" x="3467100" y="2222500"/>
          <p14:tracePt t="19307" x="3460750" y="2247900"/>
          <p14:tracePt t="19323" x="3460750" y="2273300"/>
          <p14:tracePt t="19340" x="3467100" y="2311400"/>
          <p14:tracePt t="19343" x="3479800" y="2330450"/>
          <p14:tracePt t="19357" x="3492500" y="2349500"/>
          <p14:tracePt t="19373" x="3549650" y="2387600"/>
          <p14:tracePt t="19378" x="3581400" y="2413000"/>
          <p14:tracePt t="19391" x="3695700" y="2457450"/>
          <p14:tracePt t="19407" x="3816350" y="2489200"/>
          <p14:tracePt t="19423" x="3968750" y="2514600"/>
          <p14:tracePt t="19440" x="4095750" y="2514600"/>
          <p14:tracePt t="19457" x="4197350" y="2514600"/>
          <p14:tracePt t="19473" x="4229100" y="2501900"/>
          <p14:tracePt t="19490" x="4254500" y="2489200"/>
          <p14:tracePt t="19507" x="4267200" y="2457450"/>
          <p14:tracePt t="19523" x="4273550" y="2444750"/>
          <p14:tracePt t="19540" x="4273550" y="2419350"/>
          <p14:tracePt t="19543" x="4273550" y="2400300"/>
          <p14:tracePt t="19557" x="4273550" y="2393950"/>
          <p14:tracePt t="19573" x="4267200" y="2381250"/>
          <p14:tracePt t="19576" x="4267200" y="2368550"/>
          <p14:tracePt t="19591" x="4254500" y="2362200"/>
          <p14:tracePt t="20104" x="4254500" y="2355850"/>
          <p14:tracePt t="20112" x="4260850" y="2355850"/>
          <p14:tracePt t="20123" x="4286250" y="2362200"/>
          <p14:tracePt t="20140" x="4387850" y="2368550"/>
          <p14:tracePt t="20143" x="4438650" y="2374900"/>
          <p14:tracePt t="20157" x="4508500" y="2393950"/>
          <p14:tracePt t="20173" x="4629150" y="2425700"/>
          <p14:tracePt t="20176" x="4679950" y="2432050"/>
          <p14:tracePt t="20191" x="4737100" y="2438400"/>
          <p14:tracePt t="20206" x="4756150" y="2444750"/>
          <p14:tracePt t="20223" x="4762500" y="2444750"/>
          <p14:tracePt t="20241" x="4768850" y="2444750"/>
          <p14:tracePt t="20256" x="4781550" y="2432050"/>
          <p14:tracePt t="20273" x="4794250" y="2413000"/>
          <p14:tracePt t="20290" x="4794250" y="2387600"/>
          <p14:tracePt t="20306" x="4794250" y="2374900"/>
          <p14:tracePt t="20312" x="4794250" y="2368550"/>
          <p14:tracePt t="20323" x="4794250" y="2349500"/>
          <p14:tracePt t="20340" x="4794250" y="2343150"/>
          <p14:tracePt t="20356" x="4787900" y="2336800"/>
          <p14:tracePt t="20425" x="4781550" y="2336800"/>
          <p14:tracePt t="20432" x="4775200" y="2349500"/>
          <p14:tracePt t="20441" x="4768850" y="2374900"/>
          <p14:tracePt t="20456" x="4762500" y="2406650"/>
          <p14:tracePt t="20473" x="4762500" y="2451100"/>
          <p14:tracePt t="20489" x="4768850" y="2463800"/>
          <p14:tracePt t="20506" x="4775200" y="2476500"/>
          <p14:tracePt t="20522" x="4800600" y="2476500"/>
          <p14:tracePt t="20539" x="4883150" y="2470150"/>
          <p14:tracePt t="20543" x="4927600" y="2451100"/>
          <p14:tracePt t="20556" x="4972050" y="2438400"/>
          <p14:tracePt t="20572" x="5060950" y="2406650"/>
          <p14:tracePt t="20576" x="5111750" y="2393950"/>
          <p14:tracePt t="20589" x="5137150" y="2381250"/>
          <p14:tracePt t="20606" x="5175250" y="2355850"/>
          <p14:tracePt t="20623" x="5181600" y="2349500"/>
          <p14:tracePt t="20640" x="5187950" y="2349500"/>
          <p14:tracePt t="21070" x="0" y="0"/>
        </p14:tracePtLst>
        <p14:tracePtLst>
          <p14:tracePt t="22393" x="1416050" y="2844800"/>
          <p14:tracePt t="22400" x="1397000" y="2844800"/>
          <p14:tracePt t="22408" x="1377950" y="2844800"/>
          <p14:tracePt t="22423" x="1358900" y="2844800"/>
          <p14:tracePt t="22439" x="1352550" y="2844800"/>
          <p14:tracePt t="22455" x="1346200" y="2844800"/>
          <p14:tracePt t="22560" x="1358900" y="2844800"/>
          <p14:tracePt t="22568" x="1384300" y="2844800"/>
          <p14:tracePt t="22576" x="1435100" y="2844800"/>
          <p14:tracePt t="22589" x="1517650" y="2844800"/>
          <p14:tracePt t="22606" x="1917700" y="2844800"/>
          <p14:tracePt t="22623" x="2311400" y="2844800"/>
          <p14:tracePt t="22639" x="2578100" y="2844800"/>
          <p14:tracePt t="22656" x="2717800" y="2844800"/>
          <p14:tracePt t="22672" x="2755900" y="2844800"/>
          <p14:tracePt t="22689" x="2768600" y="2844800"/>
          <p14:tracePt t="22705" x="2774950" y="2844800"/>
          <p14:tracePt t="22850" x="2781300" y="2851150"/>
          <p14:tracePt t="22864" x="2762250" y="2851150"/>
          <p14:tracePt t="22871" x="2730500" y="2851150"/>
          <p14:tracePt t="22880" x="2686050" y="2857500"/>
          <p14:tracePt t="22888" x="2628900" y="2863850"/>
          <p14:tracePt t="22905" x="2533650" y="2870200"/>
          <p14:tracePt t="22922" x="2413000" y="2870200"/>
          <p14:tracePt t="22939" x="2330450" y="2870200"/>
          <p14:tracePt t="22955" x="2286000" y="2870200"/>
          <p14:tracePt t="22972" x="2273300" y="2870200"/>
          <p14:tracePt t="22975" x="2266950" y="2870200"/>
          <p14:tracePt t="23079" x="2279650" y="2870200"/>
          <p14:tracePt t="23088" x="2311400" y="2870200"/>
          <p14:tracePt t="23096" x="2362200" y="2870200"/>
          <p14:tracePt t="23105" x="2425700" y="2870200"/>
          <p14:tracePt t="23122" x="2616200" y="2870200"/>
          <p14:tracePt t="23138" x="2844800" y="2870200"/>
          <p14:tracePt t="23155" x="3054350" y="2870200"/>
          <p14:tracePt t="23172" x="3206750" y="2870200"/>
          <p14:tracePt t="23175" x="3257550" y="2870200"/>
          <p14:tracePt t="23189" x="3289300" y="2870200"/>
          <p14:tracePt t="23194" x="3302000" y="2870200"/>
          <p14:tracePt t="23205" x="3308350" y="2870200"/>
          <p14:tracePt t="23296" x="3302000" y="2870200"/>
          <p14:tracePt t="23304" x="3263900" y="2870200"/>
          <p14:tracePt t="23312" x="3200400" y="2870200"/>
          <p14:tracePt t="23322" x="3105150" y="2870200"/>
          <p14:tracePt t="23339" x="2901950" y="2870200"/>
          <p14:tracePt t="23356" x="2743200" y="2870200"/>
          <p14:tracePt t="23360" x="2698750" y="2870200"/>
          <p14:tracePt t="23372" x="2679700" y="2870200"/>
          <p14:tracePt t="23377" x="2667000" y="2870200"/>
          <p14:tracePt t="23389" x="2660650" y="2870200"/>
          <p14:tracePt t="23480" x="2673350" y="2870200"/>
          <p14:tracePt t="23489" x="2698750" y="2870200"/>
          <p14:tracePt t="23496" x="2736850" y="2870200"/>
          <p14:tracePt t="23505" x="2800350" y="2870200"/>
          <p14:tracePt t="23522" x="2959100" y="2870200"/>
          <p14:tracePt t="23538" x="3155950" y="2870200"/>
          <p14:tracePt t="23555" x="3333750" y="2870200"/>
          <p14:tracePt t="23572" x="3467100" y="2870200"/>
          <p14:tracePt t="23575" x="3498850" y="2870200"/>
          <p14:tracePt t="23589" x="3511550" y="2870200"/>
          <p14:tracePt t="23593" x="3524250" y="2870200"/>
          <p14:tracePt t="23605" x="3530600" y="2870200"/>
          <p14:tracePt t="23673" x="3511550" y="2870200"/>
          <p14:tracePt t="23680" x="3467100" y="2870200"/>
          <p14:tracePt t="23690" x="3416300" y="2870200"/>
          <p14:tracePt t="23705" x="3238500" y="2870200"/>
          <p14:tracePt t="23722" x="3035300" y="2870200"/>
          <p14:tracePt t="23739" x="2889250" y="2870200"/>
          <p14:tracePt t="23744" x="2838450" y="2870200"/>
          <p14:tracePt t="23755" x="2819400" y="2870200"/>
          <p14:tracePt t="23771" x="2806700" y="2870200"/>
          <p14:tracePt t="23849" x="2819400" y="2870200"/>
          <p14:tracePt t="23857" x="2838450" y="2870200"/>
          <p14:tracePt t="23864" x="2870200" y="2870200"/>
          <p14:tracePt t="23876" x="2927350" y="2870200"/>
          <p14:tracePt t="23888" x="3067050" y="2870200"/>
          <p14:tracePt t="23905" x="3219450" y="2870200"/>
          <p14:tracePt t="23922" x="3378200" y="2870200"/>
          <p14:tracePt t="23938" x="3517900" y="2870200"/>
          <p14:tracePt t="23955" x="3606800" y="2870200"/>
          <p14:tracePt t="23971" x="3632200" y="2870200"/>
          <p14:tracePt t="23988" x="3638550" y="2870200"/>
          <p14:tracePt t="24080" x="3638550" y="2876550"/>
          <p14:tracePt t="24160" x="3638550" y="2882900"/>
          <p14:tracePt t="24168" x="3632200" y="2882900"/>
          <p14:tracePt t="24177" x="3619500" y="2882900"/>
          <p14:tracePt t="24188" x="3562350" y="2882900"/>
          <p14:tracePt t="24205" x="3346450" y="2882900"/>
          <p14:tracePt t="24210" x="3175000" y="2882900"/>
          <p14:tracePt t="24222" x="2978150" y="2882900"/>
          <p14:tracePt t="24239" x="2578100" y="2882900"/>
          <p14:tracePt t="24256" x="2501900" y="2882900"/>
          <p14:tracePt t="24272" x="2489200" y="2882900"/>
          <p14:tracePt t="24344" x="2495550" y="2882900"/>
          <p14:tracePt t="24353" x="2520950" y="2882900"/>
          <p14:tracePt t="24360" x="2559050" y="2882900"/>
          <p14:tracePt t="24372" x="2616200" y="2882900"/>
          <p14:tracePt t="24377" x="2679700" y="2882900"/>
          <p14:tracePt t="24388" x="2762250" y="2882900"/>
          <p14:tracePt t="24405" x="2952750" y="2882900"/>
          <p14:tracePt t="24422" x="3232150" y="2882900"/>
          <p14:tracePt t="24439" x="3352800" y="2882900"/>
          <p14:tracePt t="24455" x="3378200" y="2882900"/>
          <p14:tracePt t="24471" x="3384550" y="2882900"/>
          <p14:tracePt t="24521" x="3371850" y="2882900"/>
          <p14:tracePt t="24528" x="3327400" y="2882900"/>
          <p14:tracePt t="24538" x="3276600" y="2882900"/>
          <p14:tracePt t="24555" x="3117850" y="2882900"/>
          <p14:tracePt t="24560" x="3035300" y="2882900"/>
          <p14:tracePt t="24572" x="2959100" y="2882900"/>
          <p14:tracePt t="24576" x="2895600" y="2882900"/>
          <p14:tracePt t="24589" x="2863850" y="2882900"/>
          <p14:tracePt t="24594" x="2838450" y="2882900"/>
          <p14:tracePt t="24605" x="2825750" y="2882900"/>
          <p14:tracePt t="24697" x="2844800" y="2882900"/>
          <p14:tracePt t="24705" x="2876550" y="2882900"/>
          <p14:tracePt t="24712" x="2927350" y="2882900"/>
          <p14:tracePt t="24721" x="2990850" y="2882900"/>
          <p14:tracePt t="24738" x="3130550" y="2882900"/>
          <p14:tracePt t="24755" x="3270250" y="2882900"/>
          <p14:tracePt t="24759" x="3321050" y="2882900"/>
          <p14:tracePt t="24771" x="3352800" y="2882900"/>
          <p14:tracePt t="24776" x="3371850" y="2882900"/>
          <p14:tracePt t="24788" x="3378200" y="2882900"/>
          <p14:tracePt t="24804" x="3384550" y="2882900"/>
          <p14:tracePt t="24841" x="3378200" y="2889250"/>
          <p14:tracePt t="24848" x="3352800" y="2889250"/>
          <p14:tracePt t="24857" x="3302000" y="2889250"/>
          <p14:tracePt t="24872" x="3143250" y="2889250"/>
          <p14:tracePt t="24888" x="3016250" y="2889250"/>
          <p14:tracePt t="24896" x="2990850" y="2889250"/>
          <p14:tracePt t="24905" x="2978150" y="2889250"/>
          <p14:tracePt t="24922" x="2959100" y="2889250"/>
          <p14:tracePt t="24978" x="2990850" y="2889250"/>
          <p14:tracePt t="24985" x="3028950" y="2889250"/>
          <p14:tracePt t="24992" x="3105150" y="2889250"/>
          <p14:tracePt t="25004" x="3187700" y="2889250"/>
          <p14:tracePt t="25021" x="3378200" y="2889250"/>
          <p14:tracePt t="25023" x="3473450" y="2889250"/>
          <p14:tracePt t="25038" x="3613150" y="2889250"/>
          <p14:tracePt t="25054" x="3689350" y="2889250"/>
          <p14:tracePt t="25071" x="3702050" y="2889250"/>
          <p14:tracePt t="25088" x="3708400" y="2889250"/>
          <p14:tracePt t="25128" x="3695700" y="2889250"/>
          <p14:tracePt t="25137" x="3663950" y="2889250"/>
          <p14:tracePt t="25145" x="3600450" y="2889250"/>
          <p14:tracePt t="25155" x="3530600" y="2889250"/>
          <p14:tracePt t="25171" x="3378200" y="2889250"/>
          <p14:tracePt t="25188" x="3295650" y="2889250"/>
          <p14:tracePt t="25193" x="3276600" y="2889250"/>
          <p14:tracePt t="25210" x="3270250" y="2889250"/>
          <p14:tracePt t="25249" x="3276600" y="2889250"/>
          <p14:tracePt t="25256" x="3302000" y="2889250"/>
          <p14:tracePt t="25271" x="3397250" y="2889250"/>
          <p14:tracePt t="25288" x="3524250" y="2889250"/>
          <p14:tracePt t="25305" x="3638550" y="2889250"/>
          <p14:tracePt t="25321" x="3708400" y="2889250"/>
          <p14:tracePt t="25338" x="3727450" y="2889250"/>
          <p14:tracePt t="25354" x="3733800" y="2889250"/>
          <p14:tracePt t="25392" x="3727450" y="2889250"/>
          <p14:tracePt t="25400" x="3708400" y="2889250"/>
          <p14:tracePt t="25409" x="3683000" y="2889250"/>
          <p14:tracePt t="25421" x="3663950" y="2889250"/>
          <p14:tracePt t="25438" x="3632200" y="2889250"/>
          <p14:tracePt t="25486" x="3625850" y="2889250"/>
          <p14:tracePt t="25502" x="3613150" y="2889250"/>
          <p14:tracePt t="25510" x="3600450" y="2889250"/>
          <p14:tracePt t="25520" x="3575050" y="2889250"/>
          <p14:tracePt t="25537" x="3524250" y="2889250"/>
          <p14:tracePt t="25554" x="3479800" y="2889250"/>
          <p14:tracePt t="25570" x="3448050" y="2889250"/>
          <p14:tracePt t="25587" x="3429000" y="2889250"/>
          <p14:tracePt t="25604" x="3422650" y="2889250"/>
          <p14:tracePt t="25620" x="3403600" y="2889250"/>
          <p14:tracePt t="25637" x="3390900" y="2876550"/>
          <p14:tracePt t="25638" x="3384550" y="2876550"/>
          <p14:tracePt t="25654" x="3346450" y="2863850"/>
          <p14:tracePt t="25671" x="3321050" y="2863850"/>
          <p14:tracePt t="25687" x="3302000" y="2863850"/>
          <p14:tracePt t="25704" x="3270250" y="2863850"/>
          <p14:tracePt t="25721" x="3251200" y="2863850"/>
          <p14:tracePt t="25737" x="3238500" y="2863850"/>
          <p14:tracePt t="25754" x="3232150" y="2863850"/>
          <p14:tracePt t="25814" x="3244850" y="2863850"/>
          <p14:tracePt t="25823" x="3251200" y="2876550"/>
          <p14:tracePt t="25830" x="3276600" y="2882900"/>
          <p14:tracePt t="25838" x="3314700" y="2895600"/>
          <p14:tracePt t="25854" x="3448050" y="2927350"/>
          <p14:tracePt t="25870" x="3625850" y="2952750"/>
          <p14:tracePt t="25887" x="3797300" y="2965450"/>
          <p14:tracePt t="25904" x="3911600" y="2965450"/>
          <p14:tracePt t="25921" x="3981450" y="2965450"/>
          <p14:tracePt t="25938" x="3994150" y="2965450"/>
          <p14:tracePt t="26042" x="4000500" y="2965450"/>
          <p14:tracePt t="26049" x="4006850" y="2965450"/>
          <p14:tracePt t="26058" x="4013200" y="2965450"/>
          <p14:tracePt t="26072" x="4038600" y="2965450"/>
          <p14:tracePt t="26088" x="4089400" y="2965450"/>
          <p14:tracePt t="26104" x="4178300" y="2965450"/>
          <p14:tracePt t="26120" x="4311650" y="2965450"/>
          <p14:tracePt t="26137" x="4464050" y="2965450"/>
          <p14:tracePt t="26154" x="4591050" y="2965450"/>
          <p14:tracePt t="26170" x="4686300" y="2965450"/>
          <p14:tracePt t="26187" x="4743450" y="2965450"/>
          <p14:tracePt t="26204" x="4775200" y="2965450"/>
          <p14:tracePt t="26220" x="4806950" y="2965450"/>
          <p14:tracePt t="26223" x="4826000" y="2965450"/>
          <p14:tracePt t="26238" x="4838700" y="2965450"/>
          <p14:tracePt t="26895" x="0" y="0"/>
        </p14:tracePtLst>
        <p14:tracePtLst>
          <p14:tracePt t="27682" x="5746750" y="2667000"/>
          <p14:tracePt t="27696" x="5734050" y="2667000"/>
          <p14:tracePt t="27705" x="5727700" y="2673350"/>
          <p14:tracePt t="27720" x="5715000" y="2692400"/>
          <p14:tracePt t="27737" x="5702300" y="2711450"/>
          <p14:tracePt t="27753" x="5702300" y="2743200"/>
          <p14:tracePt t="27770" x="5689600" y="2774950"/>
          <p14:tracePt t="27786" x="5689600" y="2813050"/>
          <p14:tracePt t="27803" x="5689600" y="2857500"/>
          <p14:tracePt t="27819" x="5715000" y="2901950"/>
          <p14:tracePt t="27836" x="5746750" y="2940050"/>
          <p14:tracePt t="27853" x="5791200" y="2978150"/>
          <p14:tracePt t="27854" x="5816600" y="2990850"/>
          <p14:tracePt t="27870" x="5867400" y="3009900"/>
          <p14:tracePt t="27886" x="5918200" y="3016250"/>
          <p14:tracePt t="27903" x="5975350" y="3028950"/>
          <p14:tracePt t="27919" x="6019800" y="3028950"/>
          <p14:tracePt t="27936" x="6051550" y="3028950"/>
          <p14:tracePt t="27953" x="6070600" y="3009900"/>
          <p14:tracePt t="27969" x="6083300" y="2978150"/>
          <p14:tracePt t="27986" x="6083300" y="2927350"/>
          <p14:tracePt t="28003" x="6083300" y="2870200"/>
          <p14:tracePt t="28020" x="6076950" y="2819400"/>
          <p14:tracePt t="28037" x="6064250" y="2787650"/>
          <p14:tracePt t="28040" x="6057900" y="2781300"/>
          <p14:tracePt t="28270" x="0" y="0"/>
        </p14:tracePtLst>
        <p14:tracePtLst>
          <p14:tracePt t="29289" x="6394450" y="2635250"/>
          <p14:tracePt t="29343" x="6388100" y="2635250"/>
          <p14:tracePt t="29350" x="6388100" y="2641600"/>
          <p14:tracePt t="29359" x="6388100" y="2654300"/>
          <p14:tracePt t="29369" x="6388100" y="2679700"/>
          <p14:tracePt t="29386" x="6400800" y="2743200"/>
          <p14:tracePt t="29402" x="6419850" y="2794000"/>
          <p14:tracePt t="29419" x="6438900" y="2832100"/>
          <p14:tracePt t="29436" x="6457950" y="2870200"/>
          <p14:tracePt t="29452" x="6502400" y="2908300"/>
          <p14:tracePt t="29469" x="6578600" y="2959100"/>
          <p14:tracePt t="29470" x="6629400" y="2984500"/>
          <p14:tracePt t="29486" x="6743700" y="3041650"/>
          <p14:tracePt t="29502" x="6883400" y="3073400"/>
          <p14:tracePt t="29519" x="7016750" y="3105150"/>
          <p14:tracePt t="29535" x="7080250" y="3111500"/>
          <p14:tracePt t="29552" x="7118350" y="3111500"/>
          <p14:tracePt t="29569" x="7124700" y="3111500"/>
          <p14:tracePt t="29585" x="7124700" y="3092450"/>
          <p14:tracePt t="29602" x="7124700" y="3048000"/>
          <p14:tracePt t="29619" x="7124700" y="2990850"/>
          <p14:tracePt t="29635" x="7124700" y="2921000"/>
          <p14:tracePt t="29652" x="7099300" y="2825750"/>
          <p14:tracePt t="29669" x="7073900" y="2749550"/>
          <p14:tracePt t="29670" x="7048500" y="2711450"/>
          <p14:tracePt t="29686" x="7016750" y="2654300"/>
          <p14:tracePt t="29702" x="6991350" y="2628900"/>
          <p14:tracePt t="29719" x="6978650" y="2616200"/>
          <p14:tracePt t="29742" x="6972300" y="2616200"/>
          <p14:tracePt t="29766" x="6965950" y="2616200"/>
          <p14:tracePt t="29823" x="6959600" y="2616200"/>
          <p14:tracePt t="29912" x="6953250" y="2616200"/>
          <p14:tracePt t="29944" x="6946900" y="2616200"/>
          <p14:tracePt t="29952" x="6940550" y="2622550"/>
          <p14:tracePt t="29969" x="6940550" y="2635250"/>
          <p14:tracePt t="29976" x="6934200" y="2667000"/>
          <p14:tracePt t="29986" x="6934200" y="2679700"/>
          <p14:tracePt t="30003" x="6934200" y="2743200"/>
          <p14:tracePt t="30019" x="6934200" y="2851150"/>
          <p14:tracePt t="30023" x="6953250" y="2901950"/>
          <p14:tracePt t="30036" x="6965950" y="2946400"/>
          <p14:tracePt t="30040" x="6978650" y="2984500"/>
          <p14:tracePt t="30053" x="7004050" y="3009900"/>
          <p14:tracePt t="30057" x="7016750" y="3035300"/>
          <p14:tracePt t="30070" x="7029450" y="3054350"/>
          <p14:tracePt t="30072" x="7035800" y="3073400"/>
          <p14:tracePt t="30086" x="7067550" y="3086100"/>
          <p14:tracePt t="30102" x="7080250" y="3086100"/>
          <p14:tracePt t="30119" x="7099300" y="3086100"/>
          <p14:tracePt t="30136" x="7131050" y="3086100"/>
          <p14:tracePt t="30152" x="7207250" y="3086100"/>
          <p14:tracePt t="30169" x="7302500" y="3067050"/>
          <p14:tracePt t="30185" x="7391400" y="3016250"/>
          <p14:tracePt t="30202" x="7454900" y="2978150"/>
          <p14:tracePt t="30219" x="7480300" y="2933700"/>
          <p14:tracePt t="30235" x="7493000" y="2889250"/>
          <p14:tracePt t="30252" x="7493000" y="2863850"/>
          <p14:tracePt t="30269" x="7493000" y="2832100"/>
          <p14:tracePt t="30286" x="7473950" y="2806700"/>
          <p14:tracePt t="30302" x="7473950" y="2800350"/>
          <p14:tracePt t="30319" x="7467600" y="2800350"/>
          <p14:tracePt t="30352" x="7461250" y="2800350"/>
          <p14:tracePt t="30359" x="7461250" y="2806700"/>
          <p14:tracePt t="30369" x="7461250" y="2819400"/>
          <p14:tracePt t="30386" x="7499350" y="2889250"/>
          <p14:tracePt t="30403" x="7537450" y="2927350"/>
          <p14:tracePt t="30408" x="7550150" y="2940050"/>
          <p14:tracePt t="30420" x="7569200" y="2952750"/>
          <p14:tracePt t="30436" x="7594600" y="2959100"/>
          <p14:tracePt t="30440" x="7600950" y="2959100"/>
          <p14:tracePt t="30453" x="7613650" y="2959100"/>
          <p14:tracePt t="30470" x="7658100" y="2914650"/>
          <p14:tracePt t="30487" x="7677150" y="2870200"/>
          <p14:tracePt t="30503" x="7683500" y="2844800"/>
          <p14:tracePt t="30519" x="7696200" y="2806700"/>
          <p14:tracePt t="30536" x="7696200" y="2800350"/>
          <p14:tracePt t="30552" x="7702550" y="2794000"/>
          <p14:tracePt t="30578" x="7702550" y="2787650"/>
          <p14:tracePt t="31382" x="0" y="0"/>
        </p14:tracePtLst>
        <p14:tracePtLst>
          <p14:tracePt t="32497" x="9290050" y="2647950"/>
          <p14:tracePt t="32536" x="9283700" y="2654300"/>
          <p14:tracePt t="32544" x="9283700" y="2667000"/>
          <p14:tracePt t="32552" x="9283700" y="2679700"/>
          <p14:tracePt t="32569" x="9283700" y="2743200"/>
          <p14:tracePt t="32585" x="9290050" y="2844800"/>
          <p14:tracePt t="32602" x="9309100" y="2933700"/>
          <p14:tracePt t="32619" x="9334500" y="3022600"/>
          <p14:tracePt t="32635" x="9366250" y="3086100"/>
          <p14:tracePt t="32638" x="9378950" y="3105150"/>
          <p14:tracePt t="32652" x="9391650" y="3117850"/>
          <p14:tracePt t="32655" x="9398000" y="3130550"/>
          <p14:tracePt t="32687" x="9423400" y="3143250"/>
          <p14:tracePt t="32719" x="9442450" y="3143250"/>
          <p14:tracePt t="32735" x="9486900" y="3136900"/>
          <p14:tracePt t="32752" x="9550400" y="3117850"/>
          <p14:tracePt t="32769" x="9620250" y="3079750"/>
          <p14:tracePt t="32785" x="9690100" y="3028950"/>
          <p14:tracePt t="32802" x="9715500" y="2965450"/>
          <p14:tracePt t="32818" x="9728200" y="2889250"/>
          <p14:tracePt t="32835" x="9734550" y="2832100"/>
          <p14:tracePt t="32851" x="9734550" y="2781300"/>
          <p14:tracePt t="32869" x="9734550" y="2749550"/>
          <p14:tracePt t="32872" x="9734550" y="2730500"/>
          <p14:tracePt t="32887" x="9734550" y="2705100"/>
          <p14:tracePt t="32902" x="9721850" y="2692400"/>
          <p14:tracePt t="32928" x="9715500" y="2692400"/>
          <p14:tracePt t="32968" x="9709150" y="2692400"/>
          <p14:tracePt t="32977" x="9702800" y="2692400"/>
          <p14:tracePt t="33000" x="9690100" y="2692400"/>
          <p14:tracePt t="33008" x="9677400" y="2698750"/>
          <p14:tracePt t="33019" x="9658350" y="2717800"/>
          <p14:tracePt t="33035" x="9632950" y="2768600"/>
          <p14:tracePt t="33052" x="9613900" y="2832100"/>
          <p14:tracePt t="33055" x="9613900" y="2844800"/>
          <p14:tracePt t="33069" x="9613900" y="2870200"/>
          <p14:tracePt t="33072" x="9613900" y="2889250"/>
          <p14:tracePt t="33085" x="9613900" y="2901950"/>
          <p14:tracePt t="33102" x="9613900" y="2940050"/>
          <p14:tracePt t="33119" x="9626600" y="2965450"/>
          <p14:tracePt t="33136" x="9632950" y="2971800"/>
          <p14:tracePt t="33152" x="9639300" y="2984500"/>
          <p14:tracePt t="33216" x="9645650" y="2984500"/>
          <p14:tracePt t="33223" x="9645650" y="2978150"/>
          <p14:tracePt t="33235" x="9645650" y="2959100"/>
          <p14:tracePt t="33251" x="9645650" y="2901950"/>
          <p14:tracePt t="33269" x="9639300" y="2851150"/>
          <p14:tracePt t="33272" x="9632950" y="2819400"/>
          <p14:tracePt t="33285" x="9626600" y="2794000"/>
          <p14:tracePt t="33302" x="9607550" y="2762250"/>
          <p14:tracePt t="33304" x="9594850" y="2743200"/>
          <p14:tracePt t="33319" x="9563100" y="2711450"/>
          <p14:tracePt t="33335" x="9537700" y="2698750"/>
          <p14:tracePt t="33352" x="9518650" y="2686050"/>
          <p14:tracePt t="33368" x="9518650" y="2679700"/>
          <p14:tracePt t="33392" x="9512300" y="2679700"/>
          <p14:tracePt t="33401" x="9499600" y="2692400"/>
          <p14:tracePt t="33418" x="9461500" y="2755900"/>
          <p14:tracePt t="33435" x="9429750" y="2857500"/>
          <p14:tracePt t="33451" x="9417050" y="2933700"/>
          <p14:tracePt t="33468" x="9417050" y="2978150"/>
          <p14:tracePt t="33472" x="9417050" y="2990850"/>
          <p14:tracePt t="33485" x="9417050" y="3009900"/>
          <p14:tracePt t="33501" x="9417050" y="3016250"/>
          <p14:tracePt t="33528" x="9417050" y="3022600"/>
          <p14:tracePt t="33552" x="9423400" y="3022600"/>
          <p14:tracePt t="33560" x="9423400" y="3016250"/>
          <p14:tracePt t="33568" x="9429750" y="2990850"/>
          <p14:tracePt t="33585" x="9436100" y="2921000"/>
          <p14:tracePt t="33601" x="9436100" y="2806700"/>
          <p14:tracePt t="33618" x="9436100" y="2730500"/>
          <p14:tracePt t="33635" x="9410700" y="2647950"/>
          <p14:tracePt t="33651" x="9391650" y="2609850"/>
          <p14:tracePt t="33656" x="9378950" y="2603500"/>
          <p14:tracePt t="33668" x="9378950" y="2597150"/>
          <p14:tracePt t="33704" x="9372600" y="2590800"/>
          <p14:tracePt t="33720" x="9366250" y="2609850"/>
          <p14:tracePt t="33728" x="9359900" y="2641600"/>
          <p14:tracePt t="33737" x="9347200" y="2679700"/>
          <p14:tracePt t="33752" x="9340850" y="2755900"/>
          <p14:tracePt t="33768" x="9340850" y="2813050"/>
          <p14:tracePt t="33785" x="9347200" y="2851150"/>
          <p14:tracePt t="33802" x="9359900" y="2882900"/>
          <p14:tracePt t="33818" x="9366250" y="2889250"/>
          <p14:tracePt t="33835" x="9372600" y="2895600"/>
          <p14:tracePt t="33871" x="9378950" y="2889250"/>
          <p14:tracePt t="33881" x="9385300" y="2857500"/>
          <p14:tracePt t="33889" x="9404350" y="2813050"/>
          <p14:tracePt t="33902" x="9417050" y="2724150"/>
          <p14:tracePt t="33918" x="9417050" y="2654300"/>
          <p14:tracePt t="33934" x="9417050" y="2622550"/>
          <p14:tracePt t="33951" x="9417050" y="2609850"/>
          <p14:tracePt t="34017" x="9417050" y="2622550"/>
          <p14:tracePt t="34024" x="9417050" y="2673350"/>
          <p14:tracePt t="34035" x="9417050" y="2736850"/>
          <p14:tracePt t="34052" x="9417050" y="2838450"/>
          <p14:tracePt t="34055" x="9417050" y="2882900"/>
          <p14:tracePt t="34068" x="9417050" y="2901950"/>
          <p14:tracePt t="34072" x="9417050" y="2921000"/>
          <p14:tracePt t="34087" x="9429750" y="2940050"/>
          <p14:tracePt t="34144" x="9429750" y="2933700"/>
          <p14:tracePt t="34152" x="9429750" y="2927350"/>
          <p14:tracePt t="34160" x="9442450" y="2882900"/>
          <p14:tracePt t="34168" x="9448800" y="2832100"/>
          <p14:tracePt t="34185" x="9448800" y="2755900"/>
          <p14:tracePt t="34201" x="9448800" y="2692400"/>
          <p14:tracePt t="34218" x="9442450" y="2660650"/>
          <p14:tracePt t="34235" x="9442450" y="2654300"/>
          <p14:tracePt t="34281" x="9442450" y="2660650"/>
          <p14:tracePt t="34288" x="9442450" y="2692400"/>
          <p14:tracePt t="34302" x="9442450" y="2762250"/>
          <p14:tracePt t="34318" x="9442450" y="2813050"/>
          <p14:tracePt t="34335" x="9442450" y="2825750"/>
          <p14:tracePt t="34351" x="9442450" y="2832100"/>
          <p14:tracePt t="34424" x="9442450" y="2813050"/>
          <p14:tracePt t="34433" x="9442450" y="2787650"/>
          <p14:tracePt t="34440" x="9442450" y="2774950"/>
          <p14:tracePt t="34451" x="9442450" y="2755900"/>
          <p14:tracePt t="34468" x="9442450" y="2743200"/>
          <p14:tracePt t="34485" x="9442450" y="2736850"/>
          <p14:tracePt t="34520" x="9442450" y="2768600"/>
          <p14:tracePt t="34528" x="9448800" y="2806700"/>
          <p14:tracePt t="34536" x="9455150" y="2838450"/>
          <p14:tracePt t="34552" x="9461500" y="2882900"/>
          <p14:tracePt t="34568" x="9467850" y="2901950"/>
          <p14:tracePt t="35168" x="0" y="0"/>
        </p14:tracePtLst>
        <p14:tracePtLst>
          <p14:tracePt t="35392" x="10128250" y="2971800"/>
          <p14:tracePt t="35424" x="10134600" y="2971800"/>
          <p14:tracePt t="35431" x="10140950" y="2971800"/>
          <p14:tracePt t="35440" x="10166350" y="2971800"/>
          <p14:tracePt t="35451" x="10217150" y="2971800"/>
          <p14:tracePt t="35467" x="10375900" y="2990850"/>
          <p14:tracePt t="35484" x="10502900" y="3003550"/>
          <p14:tracePt t="35487" x="10566400" y="3003550"/>
          <p14:tracePt t="35500" x="10623550" y="3003550"/>
          <p14:tracePt t="35517" x="10661650" y="3003550"/>
          <p14:tracePt t="35519" x="10674350" y="3003550"/>
          <p14:tracePt t="35534" x="10680700" y="3003550"/>
          <p14:tracePt t="35550" x="10687050" y="3003550"/>
          <p14:tracePt t="35567" x="10712450" y="3003550"/>
          <p14:tracePt t="35584" x="10763250" y="3003550"/>
          <p14:tracePt t="35601" x="10801350" y="3003550"/>
          <p14:tracePt t="35617" x="10814050" y="3003550"/>
          <p14:tracePt t="35751" x="0" y="0"/>
        </p14:tracePtLst>
        <p14:tracePtLst>
          <p14:tracePt t="36458" x="5626100" y="2870200"/>
          <p14:tracePt t="36465" x="5619750" y="2870200"/>
          <p14:tracePt t="36576" x="5638800" y="2870200"/>
          <p14:tracePt t="36584" x="5670550" y="2870200"/>
          <p14:tracePt t="36591" x="5740400" y="2870200"/>
          <p14:tracePt t="36600" x="5835650" y="2870200"/>
          <p14:tracePt t="36617" x="6115050" y="2870200"/>
          <p14:tracePt t="36634" x="6438900" y="2870200"/>
          <p14:tracePt t="36650" x="6661150" y="2870200"/>
          <p14:tracePt t="36668" x="6762750" y="2870200"/>
          <p14:tracePt t="36671" x="6775450" y="2870200"/>
          <p14:tracePt t="36684" x="6781800" y="2870200"/>
          <p14:tracePt t="36700" x="6788150" y="2870200"/>
          <p14:tracePt t="37567" x="0" y="0"/>
        </p14:tracePtLst>
        <p14:tracePtLst>
          <p14:tracePt t="38672" x="2070100" y="3473450"/>
          <p14:tracePt t="38777" x="2089150" y="3473450"/>
          <p14:tracePt t="38784" x="2127250" y="3473450"/>
          <p14:tracePt t="38791" x="2190750" y="3473450"/>
          <p14:tracePt t="38800" x="2286000" y="3473450"/>
          <p14:tracePt t="38816" x="2527300" y="3473450"/>
          <p14:tracePt t="38833" x="2832100" y="3473450"/>
          <p14:tracePt t="38850" x="3054350" y="3473450"/>
          <p14:tracePt t="38866" x="3194050" y="3486150"/>
          <p14:tracePt t="38883" x="3257550" y="3498850"/>
          <p14:tracePt t="38900" x="3263900" y="3498850"/>
          <p14:tracePt t="38905" x="3270250" y="3498850"/>
          <p14:tracePt t="38916" x="3276600" y="3505200"/>
          <p14:tracePt t="38936" x="3282950" y="3505200"/>
          <p14:tracePt t="38952" x="3295650" y="3505200"/>
          <p14:tracePt t="38968" x="3302000" y="3505200"/>
          <p14:tracePt t="38983" x="3308350" y="3505200"/>
          <p14:tracePt t="39423" x="0" y="0"/>
        </p14:tracePtLst>
        <p14:tracePtLst>
          <p14:tracePt t="41201" x="4578350" y="3486150"/>
          <p14:tracePt t="41264" x="4597400" y="3486150"/>
          <p14:tracePt t="41271" x="4641850" y="3486150"/>
          <p14:tracePt t="41283" x="4705350" y="3486150"/>
          <p14:tracePt t="41299" x="4902200" y="3486150"/>
          <p14:tracePt t="41316" x="5137150" y="3486150"/>
          <p14:tracePt t="41319" x="5251450" y="3486150"/>
          <p14:tracePt t="41332" x="5346700" y="3486150"/>
          <p14:tracePt t="41349" x="5473700" y="3486150"/>
          <p14:tracePt t="41352" x="5505450" y="3486150"/>
          <p14:tracePt t="41366" x="5530850" y="3486150"/>
          <p14:tracePt t="41382" x="5543550" y="3486150"/>
          <p14:tracePt t="41398" x="5549900" y="3486150"/>
          <p14:tracePt t="41814" x="0" y="0"/>
        </p14:tracePtLst>
        <p14:tracePtLst>
          <p14:tracePt t="42880" x="6032500" y="3543300"/>
          <p14:tracePt t="42952" x="6051550" y="3549650"/>
          <p14:tracePt t="42960" x="6070600" y="3556000"/>
          <p14:tracePt t="42968" x="6108700" y="3556000"/>
          <p14:tracePt t="42982" x="6210300" y="3556000"/>
          <p14:tracePt t="42999" x="6362700" y="3556000"/>
          <p14:tracePt t="43015" x="6496050" y="3556000"/>
          <p14:tracePt t="43032" x="6616700" y="3556000"/>
          <p14:tracePt t="43048" x="6680200" y="3556000"/>
          <p14:tracePt t="43065" x="6705600" y="3556000"/>
          <p14:tracePt t="43082" x="6711950" y="3556000"/>
          <p14:tracePt t="43183" x="0" y="0"/>
        </p14:tracePtLst>
        <p14:tracePtLst>
          <p14:tracePt t="44632" x="7454900" y="3575050"/>
          <p14:tracePt t="44704" x="7467600" y="3575050"/>
          <p14:tracePt t="44711" x="7518400" y="3575050"/>
          <p14:tracePt t="44719" x="7562850" y="3581400"/>
          <p14:tracePt t="44731" x="7613650" y="3581400"/>
          <p14:tracePt t="44748" x="7785100" y="3581400"/>
          <p14:tracePt t="44751" x="7886700" y="3581400"/>
          <p14:tracePt t="44765" x="8001000" y="3581400"/>
          <p14:tracePt t="44768" x="8096250" y="3581400"/>
          <p14:tracePt t="44781" x="8191500" y="3581400"/>
          <p14:tracePt t="44798" x="8426450" y="3581400"/>
          <p14:tracePt t="44814" x="8521700" y="3581400"/>
          <p14:tracePt t="44831" x="8578850" y="3581400"/>
          <p14:tracePt t="44847" x="8604250" y="3581400"/>
          <p14:tracePt t="44864" x="8616950" y="3581400"/>
          <p14:tracePt t="44881" x="8623300" y="3581400"/>
          <p14:tracePt t="45224" x="8610600" y="3587750"/>
          <p14:tracePt t="45232" x="8578850" y="3594100"/>
          <p14:tracePt t="45239" x="8534400" y="3600450"/>
          <p14:tracePt t="45248" x="8489950" y="3606800"/>
          <p14:tracePt t="45264" x="8401050" y="3625850"/>
          <p14:tracePt t="45281" x="8369300" y="3638550"/>
          <p14:tracePt t="45297" x="8362950" y="3638550"/>
          <p14:tracePt t="45400" x="8369300" y="3638550"/>
          <p14:tracePt t="45409" x="8388350" y="3638550"/>
          <p14:tracePt t="45417" x="8432800" y="3638550"/>
          <p14:tracePt t="45431" x="8547100" y="3638550"/>
          <p14:tracePt t="45447" x="8674100" y="3638550"/>
          <p14:tracePt t="45464" x="8782050" y="3638550"/>
          <p14:tracePt t="45480" x="8877300" y="3638550"/>
          <p14:tracePt t="45497" x="8928100" y="3638550"/>
          <p14:tracePt t="45514" x="8940800" y="3638550"/>
          <p14:tracePt t="45530" x="8947150" y="3638550"/>
          <p14:tracePt t="45727" x="0" y="0"/>
        </p14:tracePtLst>
        <p14:tracePtLst>
          <p14:tracePt t="46352" x="9061450" y="3619500"/>
          <p14:tracePt t="46409" x="9080500" y="3619500"/>
          <p14:tracePt t="46416" x="9099550" y="3619500"/>
          <p14:tracePt t="46424" x="9131300" y="3619500"/>
          <p14:tracePt t="46433" x="9188450" y="3619500"/>
          <p14:tracePt t="46447" x="9315450" y="3619500"/>
          <p14:tracePt t="46464" x="9461500" y="3619500"/>
          <p14:tracePt t="46480" x="9588500" y="3619500"/>
          <p14:tracePt t="46497" x="9664700" y="3619500"/>
          <p14:tracePt t="46514" x="9690100" y="3619500"/>
          <p14:tracePt t="46824" x="9696450" y="3619500"/>
          <p14:tracePt t="46832" x="9715500" y="3619500"/>
          <p14:tracePt t="46839" x="9728200" y="3619500"/>
          <p14:tracePt t="46848" x="9772650" y="3619500"/>
          <p14:tracePt t="46864" x="9867900" y="3619500"/>
          <p14:tracePt t="46880" x="9982200" y="3619500"/>
          <p14:tracePt t="46897" x="10102850" y="3619500"/>
          <p14:tracePt t="46914" x="10204450" y="3619500"/>
          <p14:tracePt t="46930" x="10312400" y="3619500"/>
          <p14:tracePt t="46947" x="10388600" y="3619500"/>
          <p14:tracePt t="46951" x="10420350" y="3619500"/>
          <p14:tracePt t="46963" x="10452100" y="3619500"/>
          <p14:tracePt t="46981" x="10509250" y="3619500"/>
          <p14:tracePt t="46985" x="10541000" y="3619500"/>
          <p14:tracePt t="46997" x="10566400" y="3619500"/>
          <p14:tracePt t="47015" x="10617200" y="3619500"/>
          <p14:tracePt t="47030" x="10623550" y="3619500"/>
          <p14:tracePt t="47129" x="10629900" y="3619500"/>
          <p14:tracePt t="47137" x="10636250" y="3619500"/>
          <p14:tracePt t="47147" x="10642600" y="3619500"/>
          <p14:tracePt t="47240" x="10648950" y="3619500"/>
          <p14:tracePt t="47249" x="10655300" y="3619500"/>
          <p14:tracePt t="47264" x="10668000" y="3619500"/>
          <p14:tracePt t="47272" x="10680700" y="3619500"/>
          <p14:tracePt t="47280" x="10687050" y="3619500"/>
          <p14:tracePt t="47297" x="10712450" y="3619500"/>
          <p14:tracePt t="47314" x="10750550" y="3619500"/>
          <p14:tracePt t="47330" x="10795000" y="3619500"/>
          <p14:tracePt t="47347" x="10845800" y="3619500"/>
          <p14:tracePt t="47353" x="10864850" y="3619500"/>
          <p14:tracePt t="47364" x="10883900" y="3619500"/>
          <p14:tracePt t="47380" x="10928350" y="3606800"/>
          <p14:tracePt t="47384" x="10934700" y="3606800"/>
          <p14:tracePt t="47397" x="10953750" y="3606800"/>
          <p14:tracePt t="47400" x="10972800" y="3600450"/>
          <p14:tracePt t="47415" x="10991850" y="3600450"/>
          <p14:tracePt t="47431" x="11023600" y="3600450"/>
          <p14:tracePt t="47447" x="11042650" y="3600450"/>
          <p14:tracePt t="47464" x="11061700" y="3600450"/>
          <p14:tracePt t="47480" x="11074400" y="3600450"/>
          <p14:tracePt t="47497" x="11080750" y="3594100"/>
          <p14:tracePt t="47783" x="0" y="0"/>
        </p14:tracePtLst>
        <p14:tracePtLst>
          <p14:tracePt t="49625" x="704850" y="3727450"/>
          <p14:tracePt t="49631" x="704850" y="3746500"/>
          <p14:tracePt t="49646" x="704850" y="3790950"/>
          <p14:tracePt t="49663" x="711200" y="3848100"/>
          <p14:tracePt t="49679" x="736600" y="3898900"/>
          <p14:tracePt t="49696" x="812800" y="3975100"/>
          <p14:tracePt t="49713" x="952500" y="4051300"/>
          <p14:tracePt t="49730" x="1123950" y="4121150"/>
          <p14:tracePt t="49746" x="1289050" y="4146550"/>
          <p14:tracePt t="49763" x="1377950" y="4152900"/>
          <p14:tracePt t="49780" x="1416050" y="4152900"/>
          <p14:tracePt t="49783" x="1435100" y="4140200"/>
          <p14:tracePt t="49796" x="1441450" y="4114800"/>
          <p14:tracePt t="49813" x="1460500" y="4064000"/>
          <p14:tracePt t="49816" x="1460500" y="4038600"/>
          <p14:tracePt t="49830" x="1460500" y="3994150"/>
          <p14:tracePt t="49846" x="1460500" y="3956050"/>
          <p14:tracePt t="49864" x="1454150" y="3937000"/>
          <p14:tracePt t="49879" x="1454150" y="3930650"/>
          <p14:tracePt t="49896" x="1441450" y="3905250"/>
          <p14:tracePt t="49912" x="1422400" y="3886200"/>
          <p14:tracePt t="49929" x="1416050" y="3867150"/>
          <p14:tracePt t="49946" x="1409700" y="3860800"/>
          <p14:tracePt t="50063" x="0" y="0"/>
        </p14:tracePtLst>
        <p14:tracePtLst>
          <p14:tracePt t="50897" x="1682750" y="3784600"/>
          <p14:tracePt t="50903" x="1676400" y="3784600"/>
          <p14:tracePt t="50919" x="1676400" y="3797300"/>
          <p14:tracePt t="50929" x="1676400" y="3816350"/>
          <p14:tracePt t="50945" x="1663700" y="3854450"/>
          <p14:tracePt t="50962" x="1663700" y="3892550"/>
          <p14:tracePt t="50979" x="1682750" y="3943350"/>
          <p14:tracePt t="50995" x="1727200" y="4006850"/>
          <p14:tracePt t="50999" x="1765300" y="4025900"/>
          <p14:tracePt t="51012" x="1816100" y="4057650"/>
          <p14:tracePt t="51015" x="1873250" y="4083050"/>
          <p14:tracePt t="51029" x="1936750" y="4108450"/>
          <p14:tracePt t="51032" x="1993900" y="4133850"/>
          <p14:tracePt t="51046" x="2127250" y="4165600"/>
          <p14:tracePt t="51063" x="2254250" y="4184650"/>
          <p14:tracePt t="51079" x="2349500" y="4184650"/>
          <p14:tracePt t="51095" x="2419350" y="4184650"/>
          <p14:tracePt t="51112" x="2470150" y="4171950"/>
          <p14:tracePt t="51129" x="2514600" y="4127500"/>
          <p14:tracePt t="51146" x="2540000" y="4089400"/>
          <p14:tracePt t="51162" x="2552700" y="4025900"/>
          <p14:tracePt t="51179" x="2559050" y="3987800"/>
          <p14:tracePt t="51196" x="2559050" y="3956050"/>
          <p14:tracePt t="51199" x="2559050" y="3943350"/>
          <p14:tracePt t="51212" x="2559050" y="3924300"/>
          <p14:tracePt t="51232" x="2552700" y="3911600"/>
          <p14:tracePt t="51246" x="2546350" y="3905250"/>
          <p14:tracePt t="51271" x="2540000" y="3898900"/>
          <p14:tracePt t="51295" x="2533650" y="3892550"/>
          <p14:tracePt t="51400" x="2540000" y="3892550"/>
          <p14:tracePt t="51409" x="2571750" y="3892550"/>
          <p14:tracePt t="51416" x="2635250" y="3898900"/>
          <p14:tracePt t="51429" x="2679700" y="3898900"/>
          <p14:tracePt t="51445" x="2806700" y="3898900"/>
          <p14:tracePt t="51447" x="2870200" y="3898900"/>
          <p14:tracePt t="51462" x="2927350" y="3898900"/>
          <p14:tracePt t="51478" x="2952750" y="3898900"/>
          <p14:tracePt t="51495" x="2959100" y="3898900"/>
          <p14:tracePt t="51535" x="2965450" y="3898900"/>
          <p14:tracePt t="51616" x="2965450" y="3892550"/>
          <p14:tracePt t="51625" x="2965450" y="3886200"/>
          <p14:tracePt t="51632" x="2965450" y="3879850"/>
          <p14:tracePt t="51664" x="2959100" y="3873500"/>
          <p14:tracePt t="51712" x="2952750" y="3867150"/>
          <p14:tracePt t="51728" x="2946400" y="3860800"/>
          <p14:tracePt t="51736" x="2933700" y="3848100"/>
          <p14:tracePt t="51746" x="2921000" y="3829050"/>
          <p14:tracePt t="51762" x="2895600" y="3803650"/>
          <p14:tracePt t="51779" x="2876550" y="3778250"/>
          <p14:tracePt t="51783" x="2857500" y="3765550"/>
          <p14:tracePt t="51795" x="2851150" y="3765550"/>
          <p14:tracePt t="51848" x="2844800" y="3765550"/>
          <p14:tracePt t="51856" x="2844800" y="3778250"/>
          <p14:tracePt t="51864" x="2844800" y="3797300"/>
          <p14:tracePt t="51878" x="2844800" y="3848100"/>
          <p14:tracePt t="51895" x="2844800" y="3924300"/>
          <p14:tracePt t="51912" x="2882900" y="4000500"/>
          <p14:tracePt t="51928" x="2940050" y="4051300"/>
          <p14:tracePt t="51946" x="3022600" y="4083050"/>
          <p14:tracePt t="51951" x="3086100" y="4102100"/>
          <p14:tracePt t="51962" x="3162300" y="4121150"/>
          <p14:tracePt t="51979" x="3340100" y="4127500"/>
          <p14:tracePt t="51995" x="3543300" y="4114800"/>
          <p14:tracePt t="52012" x="3676650" y="4064000"/>
          <p14:tracePt t="52029" x="3733800" y="4025900"/>
          <p14:tracePt t="52032" x="3746500" y="4006850"/>
          <p14:tracePt t="52047" x="3752850" y="3987800"/>
          <p14:tracePt t="52063" x="3752850" y="3962400"/>
          <p14:tracePt t="52079" x="3740150" y="3930650"/>
          <p14:tracePt t="52095" x="3721100" y="3911600"/>
          <p14:tracePt t="52112" x="3676650" y="3886200"/>
          <p14:tracePt t="52129" x="3619500" y="3854450"/>
          <p14:tracePt t="52146" x="3568700" y="3848100"/>
          <p14:tracePt t="52162" x="3530600" y="3848100"/>
          <p14:tracePt t="52179" x="3511550" y="3848100"/>
          <p14:tracePt t="52195" x="3505200" y="3867150"/>
          <p14:tracePt t="52199" x="3505200" y="3879850"/>
          <p14:tracePt t="52212" x="3505200" y="3892550"/>
          <p14:tracePt t="52229" x="3505200" y="3911600"/>
          <p14:tracePt t="52232" x="3511550" y="3924300"/>
          <p14:tracePt t="52304" x="3517900" y="3892550"/>
          <p14:tracePt t="52311" x="3517900" y="3873500"/>
          <p14:tracePt t="52320" x="3517900" y="3822700"/>
          <p14:tracePt t="52329" x="3505200" y="3778250"/>
          <p14:tracePt t="52346" x="3460750" y="3714750"/>
          <p14:tracePt t="52362" x="3429000" y="3676650"/>
          <p14:tracePt t="52379" x="3416300" y="3670300"/>
          <p14:tracePt t="52395" x="3409950" y="3670300"/>
          <p14:tracePt t="52412" x="3371850" y="3683000"/>
          <p14:tracePt t="52416" x="3359150" y="3721100"/>
          <p14:tracePt t="52429" x="3340100" y="3778250"/>
          <p14:tracePt t="52433" x="3321050" y="3816350"/>
          <p14:tracePt t="52447" x="3282950" y="3905250"/>
          <p14:tracePt t="52463" x="3251200" y="3968750"/>
          <p14:tracePt t="52478" x="3232150" y="4013200"/>
          <p14:tracePt t="52495" x="3232150" y="4038600"/>
          <p14:tracePt t="52512" x="3232150" y="4064000"/>
          <p14:tracePt t="52529" x="3232150" y="4102100"/>
          <p14:tracePt t="52547" x="3257550" y="4121150"/>
          <p14:tracePt t="52551" x="3270250" y="4127500"/>
          <p14:tracePt t="52579" x="3289300" y="4127500"/>
          <p14:tracePt t="52595" x="3314700" y="4121150"/>
          <p14:tracePt t="52599" x="3321050" y="4102100"/>
          <p14:tracePt t="52612" x="3327400" y="4076700"/>
          <p14:tracePt t="52616" x="3327400" y="4057650"/>
          <p14:tracePt t="52629" x="3327400" y="4038600"/>
          <p14:tracePt t="52633" x="3327400" y="4006850"/>
          <p14:tracePt t="52647" x="3295650" y="3943350"/>
          <p14:tracePt t="52663" x="3232150" y="3892550"/>
          <p14:tracePt t="52679" x="3136900" y="3841750"/>
          <p14:tracePt t="52695" x="3060700" y="3829050"/>
          <p14:tracePt t="52712" x="3016250" y="3829050"/>
          <p14:tracePt t="52729" x="2984500" y="3860800"/>
          <p14:tracePt t="52746" x="2940050" y="3924300"/>
          <p14:tracePt t="52762" x="2914650" y="3975100"/>
          <p14:tracePt t="52779" x="2908300" y="4000500"/>
          <p14:tracePt t="52795" x="2908300" y="4025900"/>
          <p14:tracePt t="52799" x="2914650" y="4038600"/>
          <p14:tracePt t="52812" x="2921000" y="4038600"/>
          <p14:tracePt t="52816" x="2933700" y="4044950"/>
          <p14:tracePt t="52829" x="2952750" y="4051300"/>
          <p14:tracePt t="52833" x="2990850" y="4057650"/>
          <p14:tracePt t="52846" x="3105150" y="4057650"/>
          <p14:tracePt t="52863" x="3314700" y="4057650"/>
          <p14:tracePt t="52878" x="3587750" y="4025900"/>
          <p14:tracePt t="52895" x="3714750" y="3987800"/>
          <p14:tracePt t="52911" x="3740150" y="3962400"/>
          <p14:tracePt t="52928" x="3746500" y="3949700"/>
          <p14:tracePt t="52945" x="3746500" y="3930650"/>
          <p14:tracePt t="52962" x="3740150" y="3924300"/>
          <p14:tracePt t="52979" x="3733800" y="3917950"/>
          <p14:tracePt t="53112" x="3733800" y="3911600"/>
          <p14:tracePt t="53128" x="3733800" y="3905250"/>
          <p14:tracePt t="53144" x="3727450" y="3886200"/>
          <p14:tracePt t="53152" x="3721100" y="3860800"/>
          <p14:tracePt t="53162" x="3708400" y="3835400"/>
          <p14:tracePt t="53179" x="3657600" y="3740150"/>
          <p14:tracePt t="53195" x="3594100" y="3606800"/>
          <p14:tracePt t="53212" x="3505200" y="3460750"/>
          <p14:tracePt t="53216" x="3454400" y="3390900"/>
          <p14:tracePt t="53229" x="3409950" y="3327400"/>
          <p14:tracePt t="53245" x="3340100" y="3238500"/>
          <p14:tracePt t="53250" x="3321050" y="3213100"/>
          <p14:tracePt t="53263" x="3295650" y="3175000"/>
          <p14:tracePt t="53279" x="3270250" y="3143250"/>
          <p14:tracePt t="53295" x="3251200" y="3124200"/>
          <p14:tracePt t="53312" x="3232150" y="3105150"/>
          <p14:tracePt t="53328" x="3219450" y="3086100"/>
          <p14:tracePt t="53345" x="3200400" y="3073400"/>
          <p14:tracePt t="53362" x="3187700" y="3067050"/>
          <p14:tracePt t="53378" x="3181350" y="3060700"/>
          <p14:tracePt t="53443" x="3175000" y="3048000"/>
          <p14:tracePt t="53451" x="3168650" y="3041650"/>
          <p14:tracePt t="53463" x="3155950" y="3003550"/>
          <p14:tracePt t="53479" x="3136900" y="2971800"/>
          <p14:tracePt t="53495" x="3136900" y="2959100"/>
          <p14:tracePt t="53512" x="3136900" y="2952750"/>
          <p14:tracePt t="53609" x="3130550" y="2959100"/>
          <p14:tracePt t="53616" x="3124200" y="2984500"/>
          <p14:tracePt t="53628" x="3117850" y="3009900"/>
          <p14:tracePt t="53644" x="3105150" y="3073400"/>
          <p14:tracePt t="53647" x="3105150" y="3130550"/>
          <p14:tracePt t="53661" x="3105150" y="3206750"/>
          <p14:tracePt t="53678" x="3086100" y="3498850"/>
          <p14:tracePt t="53694" x="3086100" y="3746500"/>
          <p14:tracePt t="53711" x="3086100" y="3956050"/>
          <p14:tracePt t="53728" x="3086100" y="4089400"/>
          <p14:tracePt t="53745" x="3092450" y="4133850"/>
          <p14:tracePt t="53761" x="3092450" y="4146550"/>
          <p14:tracePt t="53778" x="3098800" y="4152900"/>
          <p14:tracePt t="53816" x="3098800" y="4146550"/>
          <p14:tracePt t="53824" x="3098800" y="4121150"/>
          <p14:tracePt t="53831" x="3098800" y="4102100"/>
          <p14:tracePt t="53845" x="3098800" y="4057650"/>
          <p14:tracePt t="53861" x="3098800" y="3975100"/>
          <p14:tracePt t="53864" x="3098800" y="3930650"/>
          <p14:tracePt t="53878" x="3092450" y="3860800"/>
          <p14:tracePt t="53895" x="3079750" y="3848100"/>
          <p14:tracePt t="53911" x="3073400" y="3841750"/>
          <p14:tracePt t="53992" x="3073400" y="3860800"/>
          <p14:tracePt t="54001" x="3067050" y="3886200"/>
          <p14:tracePt t="54012" x="3067050" y="3898900"/>
          <p14:tracePt t="54028" x="3067050" y="3956050"/>
          <p14:tracePt t="54031" x="3067050" y="3981450"/>
          <p14:tracePt t="54045" x="3067050" y="3994150"/>
          <p14:tracePt t="54061" x="3067050" y="4013200"/>
          <p14:tracePt t="54139" x="3067050" y="4019550"/>
          <p14:tracePt t="54145" x="3067050" y="4013200"/>
          <p14:tracePt t="54153" x="3073400" y="3987800"/>
          <p14:tracePt t="54161" x="3079750" y="3962400"/>
          <p14:tracePt t="54179" x="3086100" y="3886200"/>
          <p14:tracePt t="54183" x="3098800" y="3841750"/>
          <p14:tracePt t="54195" x="3098800" y="3810000"/>
          <p14:tracePt t="54200" x="3098800" y="3778250"/>
          <p14:tracePt t="54211" x="3098800" y="3752850"/>
          <p14:tracePt t="54228" x="3098800" y="3721100"/>
          <p14:tracePt t="54245" x="3098800" y="3714750"/>
          <p14:tracePt t="54298" x="3098800" y="3733800"/>
          <p14:tracePt t="54305" x="3098800" y="3765550"/>
          <p14:tracePt t="54313" x="3098800" y="3797300"/>
          <p14:tracePt t="54328" x="3105150" y="3879850"/>
          <p14:tracePt t="54345" x="3117850" y="3911600"/>
          <p14:tracePt t="54361" x="3130550" y="3930650"/>
          <p14:tracePt t="54378" x="3136900" y="3930650"/>
          <p14:tracePt t="54408" x="3136900" y="3937000"/>
          <p14:tracePt t="54416" x="3143250" y="3937000"/>
          <p14:tracePt t="54428" x="3155950" y="3924300"/>
          <p14:tracePt t="54445" x="3187700" y="3867150"/>
          <p14:tracePt t="54449" x="3200400" y="3835400"/>
          <p14:tracePt t="54461" x="3213100" y="3797300"/>
          <p14:tracePt t="54479" x="3219450" y="3740150"/>
          <p14:tracePt t="54495" x="3219450" y="3733800"/>
          <p14:tracePt t="54545" x="3225800" y="3733800"/>
          <p14:tracePt t="54553" x="3238500" y="3771900"/>
          <p14:tracePt t="54561" x="3257550" y="3816350"/>
          <p14:tracePt t="54579" x="3314700" y="3930650"/>
          <p14:tracePt t="54584" x="3333750" y="3975100"/>
          <p14:tracePt t="54595" x="3346450" y="4000500"/>
          <p14:tracePt t="54611" x="3365500" y="4025900"/>
          <p14:tracePt t="54615" x="3371850" y="4025900"/>
          <p14:tracePt t="54666" x="3378200" y="4025900"/>
          <p14:tracePt t="54682" x="3378200" y="4019550"/>
          <p14:tracePt t="54689" x="3378200" y="4006850"/>
          <p14:tracePt t="54698" x="3378200" y="3994150"/>
          <p14:tracePt t="54713" x="3378200" y="3987800"/>
          <p14:tracePt t="54728" x="3378200" y="3975100"/>
          <p14:tracePt t="54919" x="0" y="0"/>
        </p14:tracePtLst>
        <p14:tracePtLst>
          <p14:tracePt t="55497" x="4527550" y="4140200"/>
          <p14:tracePt t="55528" x="4540250" y="4140200"/>
          <p14:tracePt t="55535" x="4572000" y="4140200"/>
          <p14:tracePt t="55544" x="4610100" y="4140200"/>
          <p14:tracePt t="55560" x="4730750" y="4140200"/>
          <p14:tracePt t="55577" x="4908550" y="4140200"/>
          <p14:tracePt t="55594" x="5111750" y="4140200"/>
          <p14:tracePt t="55610" x="5308600" y="4140200"/>
          <p14:tracePt t="55627" x="5486400" y="4140200"/>
          <p14:tracePt t="55644" x="5607050" y="4140200"/>
          <p14:tracePt t="55648" x="5638800" y="4140200"/>
          <p14:tracePt t="55661" x="5651500" y="4140200"/>
          <p14:tracePt t="55677" x="5664200" y="4140200"/>
          <p14:tracePt t="55768" x="5657850" y="4140200"/>
          <p14:tracePt t="55776" x="5638800" y="4140200"/>
          <p14:tracePt t="55784" x="5607050" y="4140200"/>
          <p14:tracePt t="55794" x="5549900" y="4140200"/>
          <p14:tracePt t="55810" x="5422900" y="4140200"/>
          <p14:tracePt t="55827" x="5327650" y="4140200"/>
          <p14:tracePt t="55844" x="5295900" y="4140200"/>
          <p14:tracePt t="55860" x="5283200" y="4140200"/>
          <p14:tracePt t="55920" x="5289550" y="4140200"/>
          <p14:tracePt t="55928" x="5321300" y="4140200"/>
          <p14:tracePt t="55936" x="5359400" y="4140200"/>
          <p14:tracePt t="55944" x="5416550" y="4140200"/>
          <p14:tracePt t="55961" x="5543550" y="4140200"/>
          <p14:tracePt t="55978" x="5657850" y="4140200"/>
          <p14:tracePt t="55994" x="5734050" y="4140200"/>
          <p14:tracePt t="56011" x="5778500" y="4140200"/>
          <p14:tracePt t="56028" x="5791200" y="4140200"/>
          <p14:tracePt t="56072" x="5759450" y="4140200"/>
          <p14:tracePt t="56080" x="5683250" y="4140200"/>
          <p14:tracePt t="56095" x="5461000" y="4140200"/>
          <p14:tracePt t="56111" x="5232400" y="4146550"/>
          <p14:tracePt t="56127" x="5118100" y="4159250"/>
          <p14:tracePt t="56145" x="5111750" y="4159250"/>
          <p14:tracePt t="56161" x="5105400" y="4159250"/>
          <p14:tracePt t="56185" x="5118100" y="4165600"/>
          <p14:tracePt t="56194" x="5156200" y="4165600"/>
          <p14:tracePt t="56211" x="5346700" y="4165600"/>
          <p14:tracePt t="56228" x="5581650" y="4165600"/>
          <p14:tracePt t="56232" x="5695950" y="4165600"/>
          <p14:tracePt t="56244" x="5810250" y="4165600"/>
          <p14:tracePt t="56261" x="6007100" y="4165600"/>
          <p14:tracePt t="56265" x="6096000" y="4165600"/>
          <p14:tracePt t="56278" x="6178550" y="4165600"/>
          <p14:tracePt t="56295" x="6394450" y="4191000"/>
          <p14:tracePt t="56311" x="6521450" y="4222750"/>
          <p14:tracePt t="56327" x="6584950" y="4235450"/>
          <p14:tracePt t="56345" x="6610350" y="4248150"/>
          <p14:tracePt t="56360" x="6616700" y="4248150"/>
          <p14:tracePt t="56378" x="6623050" y="4254500"/>
          <p14:tracePt t="56394" x="6610350" y="4273550"/>
          <p14:tracePt t="56411" x="6527800" y="4324350"/>
          <p14:tracePt t="56428" x="6362700" y="4387850"/>
          <p14:tracePt t="56432" x="6261100" y="4413250"/>
          <p14:tracePt t="56444" x="6172200" y="4438650"/>
          <p14:tracePt t="56461" x="6051550" y="4457700"/>
          <p14:tracePt t="56466" x="6026150" y="4464050"/>
          <p14:tracePt t="56478" x="6019800" y="4464050"/>
          <p14:tracePt t="56495" x="6045200" y="4476750"/>
          <p14:tracePt t="56511" x="6711950" y="4610100"/>
          <p14:tracePt t="56527" x="8159750" y="4692650"/>
          <p14:tracePt t="56546" x="9880600" y="4667250"/>
          <p14:tracePt t="56561" x="11512550" y="4394200"/>
          <p14:tracePt t="56577" x="12185650" y="3987800"/>
          <p14:tracePt t="56594" x="12185650" y="3606800"/>
          <p14:tracePt t="56611" x="11868150" y="3136900"/>
          <p14:tracePt t="56627" x="10979150" y="2641600"/>
          <p14:tracePt t="56644" x="9626600" y="2241550"/>
          <p14:tracePt t="56648" x="8972550" y="2139950"/>
          <p14:tracePt t="56660" x="8426450" y="2089150"/>
          <p14:tracePt t="56677" x="7759700" y="2095500"/>
          <p14:tracePt t="56681" x="7613650" y="2114550"/>
          <p14:tracePt t="56693" x="7531100" y="2133600"/>
          <p14:tracePt t="56710" x="7416800" y="2273300"/>
          <p14:tracePt t="56726" x="7334250" y="2495550"/>
          <p14:tracePt t="56743" x="7124700" y="2857500"/>
          <p14:tracePt t="56760" x="6902450" y="3270250"/>
          <p14:tracePt t="56777" x="6737350" y="3695700"/>
          <p14:tracePt t="56794" x="6667500" y="4013200"/>
          <p14:tracePt t="56810" x="6699250" y="4216400"/>
          <p14:tracePt t="56827" x="6832600" y="4356100"/>
          <p14:tracePt t="56844" x="7124700" y="4483100"/>
          <p14:tracePt t="56847" x="7378700" y="4552950"/>
          <p14:tracePt t="56860" x="7645400" y="4578350"/>
          <p14:tracePt t="56863" x="7950200" y="4591050"/>
          <p14:tracePt t="56877" x="8261350" y="4572000"/>
          <p14:tracePt t="56894" x="8858250" y="4425950"/>
          <p14:tracePt t="56896" x="9086850" y="4318000"/>
          <p14:tracePt t="56910" x="9347200" y="4095750"/>
          <p14:tracePt t="56926" x="9404350" y="3905250"/>
          <p14:tracePt t="56944" x="9366250" y="3708400"/>
          <p14:tracePt t="56960" x="9194800" y="3530600"/>
          <p14:tracePt t="56977" x="8756650" y="3308350"/>
          <p14:tracePt t="56994" x="7981950" y="3111500"/>
          <p14:tracePt t="57011" x="7092950" y="3048000"/>
          <p14:tracePt t="57027" x="6445250" y="3130550"/>
          <p14:tracePt t="57045" x="6140450" y="3270250"/>
          <p14:tracePt t="57049" x="6089650" y="3333750"/>
          <p14:tracePt t="57060" x="6057900" y="3390900"/>
          <p14:tracePt t="57077" x="6045200" y="3492500"/>
          <p14:tracePt t="57081" x="6076950" y="3536950"/>
          <p14:tracePt t="57094" x="6172200" y="3619500"/>
          <p14:tracePt t="57111" x="6318250" y="3676650"/>
          <p14:tracePt t="57127" x="6502400" y="3721100"/>
          <p14:tracePt t="57144" x="6699250" y="3733800"/>
          <p14:tracePt t="57160" x="6864350" y="3714750"/>
          <p14:tracePt t="57177" x="6921500" y="3663950"/>
          <p14:tracePt t="57194" x="6934200" y="3625850"/>
          <p14:tracePt t="57210" x="6934200" y="3594100"/>
          <p14:tracePt t="57227" x="6921500" y="3581400"/>
          <p14:tracePt t="57358" x="0" y="0"/>
        </p14:tracePtLst>
        <p14:tracePtLst>
          <p14:tracePt t="57616" x="6172200" y="3282950"/>
          <p14:tracePt t="57738" x="6203950" y="3282950"/>
          <p14:tracePt t="57745" x="6248400" y="3289300"/>
          <p14:tracePt t="57760" x="6413500" y="3359150"/>
          <p14:tracePt t="57760" x="0" y="0"/>
        </p14:tracePtLst>
        <p14:tracePtLst>
          <p14:tracePt t="58059" x="6921500" y="3746500"/>
          <p14:tracePt t="58073" x="6915150" y="3746500"/>
          <p14:tracePt t="58082" x="6908800" y="3746500"/>
          <p14:tracePt t="58097" x="6902450" y="3746500"/>
          <p14:tracePt t="58111" x="6883400" y="3746500"/>
          <p14:tracePt t="58127" x="6870700" y="3746500"/>
          <p14:tracePt t="58143" x="6851650" y="3752850"/>
          <p14:tracePt t="58160" x="6832600" y="3816350"/>
          <p14:tracePt t="58177" x="6819900" y="3873500"/>
          <p14:tracePt t="58193" x="6819900" y="3917950"/>
          <p14:tracePt t="58210" x="6819900" y="3962400"/>
          <p14:tracePt t="58227" x="6845300" y="3994150"/>
          <p14:tracePt t="58244" x="6883400" y="4032250"/>
          <p14:tracePt t="58260" x="6946900" y="4070350"/>
          <p14:tracePt t="58263" x="6972300" y="4095750"/>
          <p14:tracePt t="58277" x="7010400" y="4114800"/>
          <p14:tracePt t="58293" x="7042150" y="4133850"/>
          <p14:tracePt t="58320" x="7054850" y="4133850"/>
          <p14:tracePt t="58328" x="7073900" y="4121150"/>
          <p14:tracePt t="58343" x="7092950" y="4038600"/>
          <p14:tracePt t="58360" x="7092950" y="3943350"/>
          <p14:tracePt t="58377" x="7086600" y="3854450"/>
          <p14:tracePt t="58393" x="7061200" y="3803650"/>
          <p14:tracePt t="58410" x="7029450" y="3784600"/>
          <p14:tracePt t="58427" x="7016750" y="3784600"/>
          <p14:tracePt t="58443" x="6997700" y="3784600"/>
          <p14:tracePt t="58460" x="6985000" y="3810000"/>
          <p14:tracePt t="58464" x="6978650" y="3822700"/>
          <p14:tracePt t="58477" x="6972300" y="3835400"/>
          <p14:tracePt t="58493" x="6972300" y="3841750"/>
          <p14:tracePt t="58601" x="6965950" y="3835400"/>
          <p14:tracePt t="58633" x="6959600" y="3835400"/>
          <p14:tracePt t="58641" x="6953250" y="3835400"/>
          <p14:tracePt t="58650" x="6946900" y="3860800"/>
          <p14:tracePt t="58660" x="6927850" y="3905250"/>
          <p14:tracePt t="58677" x="6908800" y="3981450"/>
          <p14:tracePt t="58680" x="6902450" y="4019550"/>
          <p14:tracePt t="58693" x="6896100" y="4038600"/>
          <p14:tracePt t="58711" x="6896100" y="4051300"/>
          <p14:tracePt t="58785" x="6896100" y="4044950"/>
          <p14:tracePt t="58793" x="6889750" y="4013200"/>
          <p14:tracePt t="58802" x="6883400" y="3987800"/>
          <p14:tracePt t="58811" x="6870700" y="3962400"/>
          <p14:tracePt t="58826" x="6858000" y="3937000"/>
          <p14:tracePt t="58843" x="6851650" y="3924300"/>
          <p14:tracePt t="58877" x="6838950" y="3943350"/>
          <p14:tracePt t="58881" x="6832600" y="3975100"/>
          <p14:tracePt t="58893" x="6832600" y="4000500"/>
          <p14:tracePt t="58910" x="6832600" y="4064000"/>
          <p14:tracePt t="58926" x="6845300" y="4076700"/>
          <p14:tracePt t="58985" x="6851650" y="4076700"/>
          <p14:tracePt t="58993" x="6858000" y="4076700"/>
          <p14:tracePt t="59001" x="6858000" y="4070350"/>
          <p14:tracePt t="59010" x="6858000" y="4064000"/>
          <p14:tracePt t="59027" x="6858000" y="4051300"/>
          <p14:tracePt t="59031" x="6858000" y="4044950"/>
          <p14:tracePt t="59191" x="0" y="0"/>
        </p14:tracePtLst>
        <p14:tracePtLst>
          <p14:tracePt t="59728" x="7505700" y="4171950"/>
          <p14:tracePt t="59864" x="7531100" y="4171950"/>
          <p14:tracePt t="59872" x="7594600" y="4171950"/>
          <p14:tracePt t="59880" x="7689850" y="4171950"/>
          <p14:tracePt t="59892" x="7791450" y="4171950"/>
          <p14:tracePt t="59909" x="8032750" y="4171950"/>
          <p14:tracePt t="59913" x="8153400" y="4171950"/>
          <p14:tracePt t="59927" x="8331200" y="4171950"/>
          <p14:tracePt t="59942" x="8407400" y="4171950"/>
          <p14:tracePt t="59959" x="8420100" y="4171950"/>
          <p14:tracePt t="59975" x="8426450" y="4171950"/>
          <p14:tracePt t="60040" x="8407400" y="4171950"/>
          <p14:tracePt t="60048" x="8375650" y="4171950"/>
          <p14:tracePt t="60059" x="8324850" y="4171950"/>
          <p14:tracePt t="60076" x="8134350" y="4171950"/>
          <p14:tracePt t="60081" x="8007350" y="4171950"/>
          <p14:tracePt t="60093" x="7874000" y="4171950"/>
          <p14:tracePt t="60110" x="7581900" y="4171950"/>
          <p14:tracePt t="60127" x="7531100" y="4171950"/>
          <p14:tracePt t="60143" x="7518400" y="4171950"/>
          <p14:tracePt t="60193" x="7524750" y="4171950"/>
          <p14:tracePt t="60200" x="7550150" y="4171950"/>
          <p14:tracePt t="60209" x="7588250" y="4171950"/>
          <p14:tracePt t="60226" x="7702550" y="4171950"/>
          <p14:tracePt t="60243" x="7842250" y="4171950"/>
          <p14:tracePt t="60260" x="8001000" y="4171950"/>
          <p14:tracePt t="60264" x="8083550" y="4171950"/>
          <p14:tracePt t="60276" x="8159750" y="4171950"/>
          <p14:tracePt t="60293" x="8286750" y="4171950"/>
          <p14:tracePt t="60297" x="8318500" y="4171950"/>
          <p14:tracePt t="60311" x="8350250" y="4171950"/>
          <p14:tracePt t="60326" x="8356600" y="4171950"/>
          <p14:tracePt t="60376" x="8343900" y="4171950"/>
          <p14:tracePt t="60384" x="8312150" y="4171950"/>
          <p14:tracePt t="60394" x="8248650" y="4171950"/>
          <p14:tracePt t="60409" x="8077200" y="4171950"/>
          <p14:tracePt t="60426" x="7962900" y="4171950"/>
          <p14:tracePt t="60442" x="7918450" y="4171950"/>
          <p14:tracePt t="60459" x="7905750" y="4171950"/>
          <p14:tracePt t="60503" x="7912100" y="4171950"/>
          <p14:tracePt t="60513" x="7950200" y="4171950"/>
          <p14:tracePt t="60520" x="8039100" y="4171950"/>
          <p14:tracePt t="60527" x="8140700" y="4171950"/>
          <p14:tracePt t="60542" x="8420100" y="4171950"/>
          <p14:tracePt t="60559" x="8705850" y="4171950"/>
          <p14:tracePt t="60575" x="8902700" y="4171950"/>
          <p14:tracePt t="60592" x="8978900" y="4171950"/>
          <p14:tracePt t="60609" x="8997950" y="4171950"/>
          <p14:tracePt t="60656" x="8966200" y="4171950"/>
          <p14:tracePt t="60665" x="8890000" y="4171950"/>
          <p14:tracePt t="60676" x="8794750" y="4171950"/>
          <p14:tracePt t="60692" x="8553450" y="4171950"/>
          <p14:tracePt t="60709" x="8343900" y="4171950"/>
          <p14:tracePt t="60711" x="8280400" y="4171950"/>
          <p14:tracePt t="60726" x="8242300" y="4171950"/>
          <p14:tracePt t="60742" x="8235950" y="4171950"/>
          <p14:tracePt t="60784" x="8242300" y="4171950"/>
          <p14:tracePt t="60793" x="8267700" y="4171950"/>
          <p14:tracePt t="60800" x="8299450" y="4171950"/>
          <p14:tracePt t="60809" x="8337550" y="4171950"/>
          <p14:tracePt t="60826" x="8426450" y="4171950"/>
          <p14:tracePt t="60842" x="8477250" y="4171950"/>
          <p14:tracePt t="60859" x="8496300" y="4171950"/>
          <p14:tracePt t="60876" x="8502650" y="4171950"/>
          <p14:tracePt t="61072" x="8496300" y="4171950"/>
          <p14:tracePt t="61081" x="8451850" y="4171950"/>
          <p14:tracePt t="61092" x="8388350" y="4171950"/>
          <p14:tracePt t="61109" x="8191500" y="4171950"/>
          <p14:tracePt t="61113" x="8077200" y="4171950"/>
          <p14:tracePt t="61127" x="7874000" y="4171950"/>
          <p14:tracePt t="61143" x="7747000" y="4184650"/>
          <p14:tracePt t="61159" x="7708900" y="4191000"/>
          <p14:tracePt t="61248" x="7747000" y="4191000"/>
          <p14:tracePt t="61256" x="7816850" y="4191000"/>
          <p14:tracePt t="61265" x="7924800" y="4191000"/>
          <p14:tracePt t="61276" x="8070850" y="4191000"/>
          <p14:tracePt t="61293" x="8413750" y="4191000"/>
          <p14:tracePt t="61298" x="8610600" y="4191000"/>
          <p14:tracePt t="61309" x="8763000" y="4191000"/>
          <p14:tracePt t="61327" x="8985250" y="4191000"/>
          <p14:tracePt t="61344" x="9010650" y="4191000"/>
          <p14:tracePt t="61359" x="9017000" y="4191000"/>
          <p14:tracePt t="61424" x="9004300" y="4191000"/>
          <p14:tracePt t="61432" x="8972550" y="4191000"/>
          <p14:tracePt t="61442" x="8909050" y="4191000"/>
          <p14:tracePt t="61459" x="8731250" y="4191000"/>
          <p14:tracePt t="61463" x="8623300" y="4191000"/>
          <p14:tracePt t="61475" x="8521700" y="4191000"/>
          <p14:tracePt t="61492" x="8362950" y="4191000"/>
          <p14:tracePt t="61508" x="8324850" y="4191000"/>
          <p14:tracePt t="61551" x="8343900" y="4191000"/>
          <p14:tracePt t="61560" x="8382000" y="4191000"/>
          <p14:tracePt t="61575" x="8496300" y="4191000"/>
          <p14:tracePt t="61592" x="8616950" y="4191000"/>
          <p14:tracePt t="61609" x="8674100" y="4191000"/>
          <p14:tracePt t="61625" x="8686800" y="4191000"/>
          <p14:tracePt t="61642" x="8693150" y="4191000"/>
          <p14:tracePt t="62670" x="0" y="0"/>
        </p14:tracePtLst>
        <p14:tracePtLst>
          <p14:tracePt t="63249" x="9734550" y="4191000"/>
          <p14:tracePt t="63296" x="9740900" y="4191000"/>
          <p14:tracePt t="63304" x="9753600" y="4191000"/>
          <p14:tracePt t="63311" x="9779000" y="4191000"/>
          <p14:tracePt t="63325" x="9817100" y="4191000"/>
          <p14:tracePt t="63341" x="9944100" y="4191000"/>
          <p14:tracePt t="63344" x="10033000" y="4191000"/>
          <p14:tracePt t="63359" x="10261600" y="4191000"/>
          <p14:tracePt t="63375" x="10496550" y="4191000"/>
          <p14:tracePt t="63391" x="10706100" y="4191000"/>
          <p14:tracePt t="63408" x="10852150" y="4191000"/>
          <p14:tracePt t="63425" x="10928350" y="4191000"/>
          <p14:tracePt t="63441" x="10947400" y="4191000"/>
          <p14:tracePt t="63832" x="10953750" y="4191000"/>
          <p14:tracePt t="63840" x="10966450" y="4191000"/>
          <p14:tracePt t="63848" x="10979150" y="4191000"/>
          <p14:tracePt t="63858" x="11010900" y="4191000"/>
          <p14:tracePt t="63874" x="11068050" y="4191000"/>
          <p14:tracePt t="63891" x="11112500" y="4191000"/>
          <p14:tracePt t="63908" x="11118850" y="4191000"/>
          <p14:tracePt t="64000" x="11112500" y="4191000"/>
          <p14:tracePt t="64008" x="11093450" y="4191000"/>
          <p14:tracePt t="64016" x="11074400" y="4191000"/>
          <p14:tracePt t="64024" x="11061700" y="4191000"/>
          <p14:tracePt t="64025" x="0" y="0"/>
        </p14:tracePtLst>
        <p14:tracePtLst>
          <p14:tracePt t="64881" x="825500" y="4305300"/>
          <p14:tracePt t="64896" x="819150" y="4311650"/>
          <p14:tracePt t="64904" x="812800" y="4318000"/>
          <p14:tracePt t="64912" x="812800" y="4324350"/>
          <p14:tracePt t="64924" x="806450" y="4337050"/>
          <p14:tracePt t="64941" x="787400" y="4375150"/>
          <p14:tracePt t="64944" x="781050" y="4387850"/>
          <p14:tracePt t="64957" x="781050" y="4406900"/>
          <p14:tracePt t="64975" x="774700" y="4476750"/>
          <p14:tracePt t="64991" x="781050" y="4533900"/>
          <p14:tracePt t="65008" x="819150" y="4597400"/>
          <p14:tracePt t="65024" x="882650" y="4648200"/>
          <p14:tracePt t="65041" x="996950" y="4692650"/>
          <p14:tracePt t="65058" x="1111250" y="4737100"/>
          <p14:tracePt t="65075" x="1231900" y="4749800"/>
          <p14:tracePt t="65091" x="1276350" y="4756150"/>
          <p14:tracePt t="65108" x="1289050" y="4756150"/>
          <p14:tracePt t="65111" x="1301750" y="4756150"/>
          <p14:tracePt t="65124" x="1301750" y="4749800"/>
          <p14:tracePt t="65141" x="1308100" y="4724400"/>
          <p14:tracePt t="65145" x="1314450" y="4705350"/>
          <p14:tracePt t="65159" x="1314450" y="4654550"/>
          <p14:tracePt t="65175" x="1314450" y="4565650"/>
          <p14:tracePt t="65191" x="1282700" y="4489450"/>
          <p14:tracePt t="65208" x="1250950" y="4438650"/>
          <p14:tracePt t="65224" x="1238250" y="4419600"/>
          <p14:tracePt t="65241" x="1225550" y="4413250"/>
          <p14:tracePt t="65258" x="1219200" y="4406900"/>
          <p14:tracePt t="65280" x="1206500" y="4400550"/>
          <p14:tracePt t="65291" x="1193800" y="4394200"/>
          <p14:tracePt t="65308" x="1174750" y="4394200"/>
          <p14:tracePt t="65324" x="1143000" y="4394200"/>
          <p14:tracePt t="65327" x="1123950" y="4394200"/>
          <p14:tracePt t="65341" x="1111250" y="4394200"/>
          <p14:tracePt t="65345" x="1085850" y="4394200"/>
          <p14:tracePt t="65358" x="1073150" y="4394200"/>
          <p14:tracePt t="65374" x="1066800" y="4400550"/>
          <p14:tracePt t="65391" x="1041400" y="4413250"/>
          <p14:tracePt t="65407" x="1028700" y="4438650"/>
          <p14:tracePt t="65424" x="1016000" y="4464050"/>
          <p14:tracePt t="65441" x="1003300" y="4495800"/>
          <p14:tracePt t="65457" x="1003300" y="4514850"/>
          <p14:tracePt t="65474" x="1003300" y="4540250"/>
          <p14:tracePt t="65479" x="1003300" y="4565650"/>
          <p14:tracePt t="65490" x="1009650" y="4578350"/>
          <p14:tracePt t="65507" x="1028700" y="4597400"/>
          <p14:tracePt t="65523" x="1041400" y="4616450"/>
          <p14:tracePt t="65540" x="1060450" y="4622800"/>
          <p14:tracePt t="65560" x="1066800" y="4622800"/>
          <p14:tracePt t="65575" x="1085850" y="4610100"/>
          <p14:tracePt t="65590" x="1117600" y="4521200"/>
          <p14:tracePt t="65607" x="1123950" y="4451350"/>
          <p14:tracePt t="65624" x="1123950" y="4400550"/>
          <p14:tracePt t="65640" x="1123950" y="4381500"/>
          <p14:tracePt t="65657" x="1123950" y="4368800"/>
          <p14:tracePt t="65704" x="1117600" y="4381500"/>
          <p14:tracePt t="65712" x="1111250" y="4406900"/>
          <p14:tracePt t="65724" x="1111250" y="4432300"/>
          <p14:tracePt t="65741" x="1111250" y="4470400"/>
          <p14:tracePt t="65745" x="1111250" y="4483100"/>
          <p14:tracePt t="65840" x="1111250" y="4476750"/>
          <p14:tracePt t="65848" x="1111250" y="4457700"/>
          <p14:tracePt t="65857" x="1111250" y="4451350"/>
          <p14:tracePt t="65874" x="1111250" y="4432300"/>
          <p14:tracePt t="65890" x="1111250" y="4413250"/>
          <p14:tracePt t="65911" x="1111250" y="4406900"/>
          <p14:tracePt t="65927" x="1111250" y="4400550"/>
          <p14:tracePt t="65943" x="1111250" y="4394200"/>
          <p14:tracePt t="65957" x="1111250" y="4387850"/>
          <p14:tracePt t="65975" x="1111250" y="4375150"/>
          <p14:tracePt t="66040" x="1111250" y="4387850"/>
          <p14:tracePt t="66048" x="1111250" y="4438650"/>
          <p14:tracePt t="66057" x="1117600" y="4483100"/>
          <p14:tracePt t="66075" x="1136650" y="4572000"/>
          <p14:tracePt t="66079" x="1136650" y="4603750"/>
          <p14:tracePt t="66090" x="1143000" y="4641850"/>
          <p14:tracePt t="66107" x="1143000" y="4654550"/>
          <p14:tracePt t="66110" x="1143000" y="4660900"/>
          <p14:tracePt t="66141" x="1149350" y="4667250"/>
          <p14:tracePt t="66168" x="1155700" y="4654550"/>
          <p14:tracePt t="66177" x="1155700" y="4648200"/>
          <p14:tracePt t="66191" x="1155700" y="4578350"/>
          <p14:tracePt t="66207" x="1155700" y="4502150"/>
          <p14:tracePt t="66224" x="1149350" y="4445000"/>
          <p14:tracePt t="66240" x="1136650" y="4413250"/>
          <p14:tracePt t="66257" x="1123950" y="4394200"/>
          <p14:tracePt t="66312" x="1111250" y="4394200"/>
          <p14:tracePt t="66320" x="1111250" y="4413250"/>
          <p14:tracePt t="66328" x="1111250" y="4445000"/>
          <p14:tracePt t="66341" x="1104900" y="4489450"/>
          <p14:tracePt t="66358" x="1104900" y="4546600"/>
          <p14:tracePt t="66375" x="1104900" y="4565650"/>
          <p14:tracePt t="66391" x="1104900" y="4572000"/>
          <p14:tracePt t="66456" x="1104900" y="4540250"/>
          <p14:tracePt t="66464" x="1104900" y="4495800"/>
          <p14:tracePt t="66474" x="1104900" y="4432300"/>
          <p14:tracePt t="66491" x="1104900" y="4362450"/>
          <p14:tracePt t="66507" x="1104900" y="4324350"/>
          <p14:tracePt t="66511" x="1104900" y="4318000"/>
          <p14:tracePt t="66545" x="1098550" y="4311650"/>
          <p14:tracePt t="66569" x="1098550" y="4356100"/>
          <p14:tracePt t="66579" x="1098550" y="4400550"/>
          <p14:tracePt t="66592" x="1098550" y="4527550"/>
          <p14:tracePt t="66607" x="1098550" y="4603750"/>
          <p14:tracePt t="66624" x="1098550" y="4635500"/>
          <p14:tracePt t="66641" x="1098550" y="4641850"/>
          <p14:tracePt t="66705" x="1098550" y="4629150"/>
          <p14:tracePt t="66712" x="1098550" y="4603750"/>
          <p14:tracePt t="66724" x="1098550" y="4591050"/>
          <p14:tracePt t="66741" x="1098550" y="4572000"/>
          <p14:tracePt t="66746" x="1098550" y="4565650"/>
          <p14:tracePt t="66758" x="1098550" y="4559300"/>
          <p14:tracePt t="68472" x="0" y="0"/>
        </p14:tracePtLst>
        <p14:tracePtLst>
          <p14:tracePt t="69113" x="2057400" y="4254500"/>
          <p14:tracePt t="69144" x="2051050" y="4260850"/>
          <p14:tracePt t="69152" x="2044700" y="4279900"/>
          <p14:tracePt t="69160" x="2038350" y="4292600"/>
          <p14:tracePt t="69173" x="2038350" y="4311650"/>
          <p14:tracePt t="69190" x="2038350" y="4406900"/>
          <p14:tracePt t="69207" x="2038350" y="4451350"/>
          <p14:tracePt t="69223" x="2044700" y="4489450"/>
          <p14:tracePt t="69239" x="2063750" y="4527550"/>
          <p14:tracePt t="69256" x="2082800" y="4552950"/>
          <p14:tracePt t="69273" x="2120900" y="4578350"/>
          <p14:tracePt t="69290" x="2190750" y="4622800"/>
          <p14:tracePt t="69306" x="2317750" y="4654550"/>
          <p14:tracePt t="69323" x="2489200" y="4692650"/>
          <p14:tracePt t="69340" x="2597150" y="4699000"/>
          <p14:tracePt t="69344" x="2628900" y="4699000"/>
          <p14:tracePt t="69356" x="2635250" y="4699000"/>
          <p14:tracePt t="69373" x="2654300" y="4699000"/>
          <p14:tracePt t="69390" x="2660650" y="4699000"/>
          <p14:tracePt t="69406" x="2660650" y="4686300"/>
          <p14:tracePt t="69423" x="2660650" y="4673600"/>
          <p14:tracePt t="69439" x="2660650" y="4648200"/>
          <p14:tracePt t="69456" x="2660650" y="4591050"/>
          <p14:tracePt t="69473" x="2660650" y="4546600"/>
          <p14:tracePt t="69490" x="2628900" y="4464050"/>
          <p14:tracePt t="69506" x="2603500" y="4400550"/>
          <p14:tracePt t="69523" x="2552700" y="4343400"/>
          <p14:tracePt t="69540" x="2527300" y="4311650"/>
          <p14:tracePt t="69543" x="2514600" y="4305300"/>
          <p14:tracePt t="69556" x="2501900" y="4298950"/>
          <p14:tracePt t="69576" x="2495550" y="4298950"/>
          <p14:tracePt t="69592" x="2476500" y="4292600"/>
          <p14:tracePt t="69608" x="2457450" y="4292600"/>
          <p14:tracePt t="69623" x="2432050" y="4292600"/>
          <p14:tracePt t="69639" x="2406650" y="4292600"/>
          <p14:tracePt t="69656" x="2362200" y="4298950"/>
          <p14:tracePt t="69673" x="2330450" y="4324350"/>
          <p14:tracePt t="69690" x="2298700" y="4362450"/>
          <p14:tracePt t="69706" x="2266950" y="4406900"/>
          <p14:tracePt t="69723" x="2247900" y="4451350"/>
          <p14:tracePt t="69739" x="2247900" y="4495800"/>
          <p14:tracePt t="69756" x="2247900" y="4527550"/>
          <p14:tracePt t="69773" x="2254250" y="4559300"/>
          <p14:tracePt t="69776" x="2254250" y="4572000"/>
          <p14:tracePt t="69790" x="2260600" y="4584700"/>
          <p14:tracePt t="69806" x="2292350" y="4597400"/>
          <p14:tracePt t="69823" x="2305050" y="4603750"/>
          <p14:tracePt t="69839" x="2311400" y="4603750"/>
          <p14:tracePt t="69856" x="2317750" y="4603750"/>
          <p14:tracePt t="69873" x="2330450" y="4603750"/>
          <p14:tracePt t="69889" x="2343150" y="4603750"/>
          <p14:tracePt t="71039" x="0" y="0"/>
        </p14:tracePtLst>
        <p14:tracePtLst>
          <p14:tracePt t="72760" x="1136650" y="5175250"/>
          <p14:tracePt t="72872" x="1155700" y="5175250"/>
          <p14:tracePt t="72879" x="1193800" y="5175250"/>
          <p14:tracePt t="72888" x="1257300" y="5175250"/>
          <p14:tracePt t="72905" x="1416050" y="5175250"/>
          <p14:tracePt t="72921" x="1638300" y="5175250"/>
          <p14:tracePt t="72938" x="1835150" y="5175250"/>
          <p14:tracePt t="72955" x="1962150" y="5175250"/>
          <p14:tracePt t="72971" x="2006600" y="5175250"/>
          <p14:tracePt t="72974" x="2012950" y="5175250"/>
          <p14:tracePt t="73072" x="2006600" y="5175250"/>
          <p14:tracePt t="73080" x="1974850" y="5175250"/>
          <p14:tracePt t="73088" x="1924050" y="5175250"/>
          <p14:tracePt t="73105" x="1771650" y="5175250"/>
          <p14:tracePt t="73121" x="1657350" y="5187950"/>
          <p14:tracePt t="73138" x="1625600" y="5194300"/>
          <p14:tracePt t="73155" x="1619250" y="5194300"/>
          <p14:tracePt t="73216" x="1625600" y="5194300"/>
          <p14:tracePt t="73224" x="1657350" y="5194300"/>
          <p14:tracePt t="73231" x="1708150" y="5194300"/>
          <p14:tracePt t="73240" x="1784350" y="5194300"/>
          <p14:tracePt t="73255" x="1993900" y="5194300"/>
          <p14:tracePt t="73271" x="2254250" y="5194300"/>
          <p14:tracePt t="73288" x="2476500" y="5194300"/>
          <p14:tracePt t="73305" x="2565400" y="5194300"/>
          <p14:tracePt t="73321" x="2578100" y="5194300"/>
          <p14:tracePt t="73338" x="2584450" y="5194300"/>
          <p14:tracePt t="73679" x="0" y="0"/>
        </p14:tracePtLst>
        <p14:tracePtLst>
          <p14:tracePt t="74528" x="3003550" y="5207000"/>
          <p14:tracePt t="74616" x="3009900" y="5207000"/>
          <p14:tracePt t="74624" x="3041650" y="5207000"/>
          <p14:tracePt t="74632" x="3086100" y="5207000"/>
          <p14:tracePt t="74640" x="3136900" y="5207000"/>
          <p14:tracePt t="74655" x="3289300" y="5207000"/>
          <p14:tracePt t="74671" x="3467100" y="5207000"/>
          <p14:tracePt t="74688" x="3657600" y="5207000"/>
          <p14:tracePt t="74704" x="3803650" y="5207000"/>
          <p14:tracePt t="74721" x="3892550" y="5213350"/>
          <p14:tracePt t="74738" x="3911600" y="5213350"/>
          <p14:tracePt t="74754" x="3917950" y="5213350"/>
          <p14:tracePt t="74807" x="3911600" y="5213350"/>
          <p14:tracePt t="74816" x="3873500" y="5213350"/>
          <p14:tracePt t="74824" x="3810000" y="5213350"/>
          <p14:tracePt t="74838" x="3632200" y="5213350"/>
          <p14:tracePt t="74854" x="3409950" y="5213350"/>
          <p14:tracePt t="74871" x="3232150" y="5213350"/>
          <p14:tracePt t="74888" x="3181350" y="5213350"/>
          <p14:tracePt t="74904" x="3175000" y="5213350"/>
          <p14:tracePt t="74977" x="3187700" y="5213350"/>
          <p14:tracePt t="74983" x="3206750" y="5213350"/>
          <p14:tracePt t="74992" x="3232150" y="5213350"/>
          <p14:tracePt t="75004" x="3263900" y="5213350"/>
          <p14:tracePt t="75021" x="3340100" y="5213350"/>
          <p14:tracePt t="75024" x="3384550" y="5213350"/>
          <p14:tracePt t="75037" x="3429000" y="5213350"/>
          <p14:tracePt t="75054" x="3536950" y="5213350"/>
          <p14:tracePt t="75070" x="3549650" y="5213350"/>
          <p14:tracePt t="75088" x="3556000" y="5213350"/>
          <p14:tracePt t="75144" x="3549650" y="5213350"/>
          <p14:tracePt t="75152" x="3530600" y="5213350"/>
          <p14:tracePt t="75160" x="3498850" y="5213350"/>
          <p14:tracePt t="75171" x="3467100" y="5213350"/>
          <p14:tracePt t="75188" x="3422650" y="5213350"/>
          <p14:tracePt t="75190" x="3403600" y="5213350"/>
          <p14:tracePt t="75204" x="3397250" y="5213350"/>
          <p14:tracePt t="75221" x="3384550" y="5213350"/>
          <p14:tracePt t="75224" x="3378200" y="5213350"/>
          <p14:tracePt t="75238" x="3371850" y="5213350"/>
          <p14:tracePt t="75254" x="3359150" y="5213350"/>
          <p14:tracePt t="75368" x="3365500" y="5213350"/>
          <p14:tracePt t="75377" x="3384550" y="5213350"/>
          <p14:tracePt t="75388" x="3416300" y="5213350"/>
          <p14:tracePt t="75404" x="3511550" y="5213350"/>
          <p14:tracePt t="75407" x="3568700" y="5213350"/>
          <p14:tracePt t="75421" x="3632200" y="5213350"/>
          <p14:tracePt t="75438" x="3759200" y="5213350"/>
          <p14:tracePt t="75454" x="3778250" y="5213350"/>
          <p14:tracePt t="75503" x="3765550" y="5213350"/>
          <p14:tracePt t="75510" x="3727450" y="5213350"/>
          <p14:tracePt t="75520" x="3651250" y="5213350"/>
          <p14:tracePt t="75537" x="3460750" y="5213350"/>
          <p14:tracePt t="75554" x="3327400" y="5213350"/>
          <p14:tracePt t="75570" x="3282950" y="5213350"/>
          <p14:tracePt t="75587" x="3276600" y="5213350"/>
          <p14:tracePt t="75672" x="3282950" y="5213350"/>
          <p14:tracePt t="75680" x="3314700" y="5213350"/>
          <p14:tracePt t="75689" x="3359150" y="5213350"/>
          <p14:tracePt t="75704" x="3505200" y="5213350"/>
          <p14:tracePt t="75721" x="3708400" y="5232400"/>
          <p14:tracePt t="75737" x="3822700" y="5238750"/>
          <p14:tracePt t="75754" x="3860800" y="5238750"/>
          <p14:tracePt t="75771" x="3867150" y="5238750"/>
          <p14:tracePt t="76831" x="3879850" y="5238750"/>
          <p14:tracePt t="76832" x="0" y="0"/>
        </p14:tracePtLst>
        <p14:tracePtLst>
          <p14:tracePt t="77122" x="4768850" y="4730750"/>
          <p14:tracePt t="77137" x="4749800" y="4730750"/>
          <p14:tracePt t="77143" x="4737100" y="4730750"/>
          <p14:tracePt t="77153" x="4718050" y="4743450"/>
          <p14:tracePt t="77170" x="4673600" y="4806950"/>
          <p14:tracePt t="77187" x="4648200" y="4889500"/>
          <p14:tracePt t="77203" x="4629150" y="4978400"/>
          <p14:tracePt t="77220" x="4641850" y="5067300"/>
          <p14:tracePt t="77223" x="4660900" y="5111750"/>
          <p14:tracePt t="77237" x="4686300" y="5156200"/>
          <p14:tracePt t="77239" x="4711700" y="5194300"/>
          <p14:tracePt t="77253" x="4749800" y="5232400"/>
          <p14:tracePt t="77256" x="4775200" y="5257800"/>
          <p14:tracePt t="77270" x="4826000" y="5276850"/>
          <p14:tracePt t="77286" x="4857750" y="5283200"/>
          <p14:tracePt t="77303" x="4902200" y="5283200"/>
          <p14:tracePt t="77320" x="4927600" y="5270500"/>
          <p14:tracePt t="77337" x="4946650" y="5245100"/>
          <p14:tracePt t="77353" x="4953000" y="5200650"/>
          <p14:tracePt t="77370" x="4953000" y="5137150"/>
          <p14:tracePt t="77387" x="4933950" y="5073650"/>
          <p14:tracePt t="77403" x="4908550" y="5029200"/>
          <p14:tracePt t="77420" x="4883150" y="5003800"/>
          <p14:tracePt t="77437" x="4864100" y="4984750"/>
          <p14:tracePt t="77440" x="4851400" y="4978400"/>
          <p14:tracePt t="77455" x="4838700" y="4978400"/>
          <p14:tracePt t="77471" x="4832350" y="4978400"/>
          <p14:tracePt t="77486" x="4826000" y="4978400"/>
          <p14:tracePt t="77503" x="4813300" y="4978400"/>
          <p14:tracePt t="77520" x="4787900" y="4978400"/>
          <p14:tracePt t="77537" x="4762500" y="5010150"/>
          <p14:tracePt t="77553" x="4737100" y="5067300"/>
          <p14:tracePt t="77570" x="4724400" y="5156200"/>
          <p14:tracePt t="77587" x="4724400" y="5200650"/>
          <p14:tracePt t="77604" x="4724400" y="5232400"/>
          <p14:tracePt t="77607" x="4724400" y="5251450"/>
          <p14:tracePt t="77636" x="4737100" y="5270500"/>
          <p14:tracePt t="77670" x="4775200" y="5251450"/>
          <p14:tracePt t="77686" x="4800600" y="5187950"/>
          <p14:tracePt t="77703" x="4819650" y="5099050"/>
          <p14:tracePt t="77720" x="4813300" y="5022850"/>
          <p14:tracePt t="77736" x="4794250" y="4965700"/>
          <p14:tracePt t="77753" x="4775200" y="4933950"/>
          <p14:tracePt t="77770" x="4762500" y="4927600"/>
          <p14:tracePt t="77800" x="4756150" y="4927600"/>
          <p14:tracePt t="77807" x="4743450" y="4933950"/>
          <p14:tracePt t="77819" x="4730750" y="4959350"/>
          <p14:tracePt t="77836" x="4699000" y="5041900"/>
          <p14:tracePt t="77839" x="4686300" y="5086350"/>
          <p14:tracePt t="77853" x="4679950" y="5130800"/>
          <p14:tracePt t="77856" x="4679950" y="5149850"/>
          <p14:tracePt t="77870" x="4679950" y="5175250"/>
          <p14:tracePt t="77886" x="4679950" y="5207000"/>
          <p14:tracePt t="77904" x="4692650" y="5207000"/>
          <p14:tracePt t="77920" x="4699000" y="5207000"/>
          <p14:tracePt t="77936" x="4718050" y="5207000"/>
          <p14:tracePt t="77953" x="4730750" y="5200650"/>
          <p14:tracePt t="77970" x="4743450" y="5149850"/>
          <p14:tracePt t="77987" x="4743450" y="5086350"/>
          <p14:tracePt t="78004" x="4743450" y="5016500"/>
          <p14:tracePt t="78009" x="4743450" y="4997450"/>
          <p14:tracePt t="78020" x="4743450" y="4972050"/>
          <p14:tracePt t="78036" x="4730750" y="4933950"/>
          <p14:tracePt t="78039" x="4730750" y="4927600"/>
          <p14:tracePt t="78069" x="4724400" y="4914900"/>
          <p14:tracePt t="78086" x="4718050" y="4908550"/>
          <p14:tracePt t="78103" x="4711700" y="4908550"/>
          <p14:tracePt t="78119" x="4705350" y="4940300"/>
          <p14:tracePt t="78136" x="4692650" y="4997450"/>
          <p14:tracePt t="78153" x="4692650" y="5035550"/>
          <p14:tracePt t="78170" x="4692650" y="5060950"/>
          <p14:tracePt t="78186" x="4699000" y="5073650"/>
          <p14:tracePt t="78204" x="4699000" y="5080000"/>
          <p14:tracePt t="78220" x="4718050" y="5092700"/>
          <p14:tracePt t="78240" x="4730750" y="5092700"/>
          <p14:tracePt t="78256" x="4749800" y="5092700"/>
          <p14:tracePt t="78271" x="4756150" y="5035550"/>
          <p14:tracePt t="78287" x="4756150" y="4972050"/>
          <p14:tracePt t="78303" x="4756150" y="4895850"/>
          <p14:tracePt t="78320" x="4749800" y="4845050"/>
          <p14:tracePt t="78336" x="4730750" y="4826000"/>
          <p14:tracePt t="78353" x="4730750" y="4819650"/>
          <p14:tracePt t="78386" x="4724400" y="4819650"/>
          <p14:tracePt t="78392" x="4711700" y="4819650"/>
          <p14:tracePt t="78403" x="4699000" y="4845050"/>
          <p14:tracePt t="78420" x="4667250" y="4933950"/>
          <p14:tracePt t="78423" x="4648200" y="4991100"/>
          <p14:tracePt t="78436" x="4641850" y="5035550"/>
          <p14:tracePt t="78439" x="4641850" y="5067300"/>
          <p14:tracePt t="78453" x="4641850" y="5092700"/>
          <p14:tracePt t="78456" x="4641850" y="5118100"/>
          <p14:tracePt t="78471" x="4648200" y="5143500"/>
          <p14:tracePt t="78487" x="4654550" y="5162550"/>
          <p14:tracePt t="78528" x="4660900" y="5162550"/>
          <p14:tracePt t="78537" x="4667250" y="5162550"/>
          <p14:tracePt t="78553" x="4686300" y="5156200"/>
          <p14:tracePt t="78570" x="4705350" y="5105400"/>
          <p14:tracePt t="78587" x="4711700" y="5054600"/>
          <p14:tracePt t="78604" x="4711700" y="5003800"/>
          <p14:tracePt t="78607" x="4711700" y="4978400"/>
          <p14:tracePt t="78619" x="4711700" y="4959350"/>
          <p14:tracePt t="78636" x="4711700" y="4933950"/>
          <p14:tracePt t="78640" x="4705350" y="4927600"/>
          <p14:tracePt t="78656" x="4705350" y="4921250"/>
          <p14:tracePt t="78704" x="4692650" y="4927600"/>
          <p14:tracePt t="78712" x="4686300" y="4953000"/>
          <p14:tracePt t="78721" x="4686300" y="4978400"/>
          <p14:tracePt t="78736" x="4686300" y="5048250"/>
          <p14:tracePt t="78753" x="4686300" y="5099050"/>
          <p14:tracePt t="78770" x="4705350" y="5137150"/>
          <p14:tracePt t="78787" x="4711700" y="5149850"/>
          <p14:tracePt t="78803" x="4718050" y="5149850"/>
          <p14:tracePt t="78820" x="4724400" y="5149850"/>
          <p14:tracePt t="78836" x="4730750" y="5149850"/>
          <p14:tracePt t="78853" x="4762500" y="5137150"/>
          <p14:tracePt t="78857" x="4768850" y="5111750"/>
          <p14:tracePt t="78871" x="4775200" y="5054600"/>
          <p14:tracePt t="78887" x="4768850" y="4978400"/>
          <p14:tracePt t="78903" x="4756150" y="4933950"/>
          <p14:tracePt t="78920" x="4743450" y="4908550"/>
          <p14:tracePt t="78936" x="4730750" y="4902200"/>
          <p14:tracePt t="78953" x="4724400" y="4895850"/>
          <p14:tracePt t="78970" x="4718050" y="4895850"/>
          <p14:tracePt t="78987" x="4711700" y="4895850"/>
          <p14:tracePt t="79003" x="4686300" y="4940300"/>
          <p14:tracePt t="79019" x="4648200" y="5054600"/>
          <p14:tracePt t="79022" x="4629150" y="5105400"/>
          <p14:tracePt t="79035" x="4622800" y="5162550"/>
          <p14:tracePt t="79052" x="4622800" y="5219700"/>
          <p14:tracePt t="79070" x="4629150" y="5264150"/>
          <p14:tracePt t="79088" x="4629150" y="5270500"/>
          <p14:tracePt t="79106" x="4641850" y="5270500"/>
          <p14:tracePt t="79119" x="4660900" y="5270500"/>
          <p14:tracePt t="79136" x="4686300" y="5232400"/>
          <p14:tracePt t="79153" x="4705350" y="5168900"/>
          <p14:tracePt t="79170" x="4705350" y="5118100"/>
          <p14:tracePt t="79186" x="4705350" y="5041900"/>
          <p14:tracePt t="79203" x="4699000" y="5016500"/>
          <p14:tracePt t="79220" x="4686300" y="5003800"/>
          <p14:tracePt t="79271" x="4679950" y="5010150"/>
          <p14:tracePt t="79280" x="4673600" y="5035550"/>
          <p14:tracePt t="79288" x="4673600" y="5048250"/>
          <p14:tracePt t="79303" x="4673600" y="5099050"/>
          <p14:tracePt t="79319" x="4679950" y="5124450"/>
          <p14:tracePt t="79336" x="4686300" y="5137150"/>
          <p14:tracePt t="79360" x="4692650" y="5137150"/>
          <p14:tracePt t="79369" x="4699000" y="5137150"/>
          <p14:tracePt t="79386" x="4718050" y="5124450"/>
          <p14:tracePt t="79403" x="4737100" y="5067300"/>
          <p14:tracePt t="79408" x="4749800" y="5029200"/>
          <p14:tracePt t="79420" x="4756150" y="4984750"/>
          <p14:tracePt t="79437" x="4756150" y="4908550"/>
          <p14:tracePt t="79440" x="4756150" y="4864100"/>
          <p14:tracePt t="79453" x="4749800" y="4838700"/>
          <p14:tracePt t="79456" x="4743450" y="4826000"/>
          <p14:tracePt t="79469" x="4737100" y="4806950"/>
          <p14:tracePt t="79486" x="4730750" y="4794250"/>
          <p14:tracePt t="79529" x="4730750" y="4800600"/>
          <p14:tracePt t="79536" x="4724400" y="4832350"/>
          <p14:tracePt t="79544" x="4724400" y="4883150"/>
          <p14:tracePt t="79553" x="4724400" y="4959350"/>
          <p14:tracePt t="79569" x="4724400" y="5111750"/>
          <p14:tracePt t="79586" x="4737100" y="5187950"/>
          <p14:tracePt t="79603" x="4762500" y="5232400"/>
          <p14:tracePt t="79619" x="4768850" y="5238750"/>
          <p14:tracePt t="79637" x="4775200" y="5238750"/>
          <p14:tracePt t="79653" x="4781550" y="5238750"/>
          <p14:tracePt t="79669" x="4787900" y="5213350"/>
          <p14:tracePt t="79672" x="4794250" y="5194300"/>
          <p14:tracePt t="79687" x="4794250" y="5105400"/>
          <p14:tracePt t="79703" x="4775200" y="5003800"/>
          <p14:tracePt t="79719" x="4756150" y="4946650"/>
          <p14:tracePt t="79736" x="4730750" y="4914900"/>
          <p14:tracePt t="79753" x="4730750" y="4908550"/>
          <p14:tracePt t="79776" x="4724400" y="4908550"/>
          <p14:tracePt t="79792" x="4711700" y="4908550"/>
          <p14:tracePt t="79803" x="4711700" y="4933950"/>
          <p14:tracePt t="79819" x="4699000" y="5010150"/>
          <p14:tracePt t="79836" x="4699000" y="5118100"/>
          <p14:tracePt t="79840" x="4699000" y="5149850"/>
          <p14:tracePt t="79853" x="4699000" y="5175250"/>
          <p14:tracePt t="79869" x="4699000" y="5200650"/>
          <p14:tracePt t="79888" x="4705350" y="5207000"/>
          <p14:tracePt t="79912" x="4718050" y="5207000"/>
          <p14:tracePt t="79920" x="4730750" y="5187950"/>
          <p14:tracePt t="79936" x="4737100" y="5118100"/>
          <p14:tracePt t="79953" x="4724400" y="5003800"/>
          <p14:tracePt t="79969" x="4686300" y="4908550"/>
          <p14:tracePt t="79986" x="4667250" y="4876800"/>
          <p14:tracePt t="80002" x="4667250" y="4870450"/>
          <p14:tracePt t="80047" x="4660900" y="4895850"/>
          <p14:tracePt t="80055" x="4660900" y="4921250"/>
          <p14:tracePt t="80063" x="4660900" y="4959350"/>
          <p14:tracePt t="80071" x="4679950" y="4997450"/>
          <p14:tracePt t="80085" x="4699000" y="5022850"/>
          <p14:tracePt t="80102" x="4724400" y="5054600"/>
          <p14:tracePt t="80119" x="4737100" y="5054600"/>
          <p14:tracePt t="80135" x="4749800" y="5054600"/>
          <p14:tracePt t="80152" x="4775200" y="5041900"/>
          <p14:tracePt t="80169" x="4794250" y="4991100"/>
          <p14:tracePt t="80186" x="4806950" y="4946650"/>
          <p14:tracePt t="80203" x="4806950" y="4933950"/>
          <p14:tracePt t="80220" x="4806950" y="4927600"/>
          <p14:tracePt t="80649" x="4806950" y="4946650"/>
          <p14:tracePt t="80657" x="4806950" y="4972050"/>
          <p14:tracePt t="80671" x="4813300" y="5022850"/>
          <p14:tracePt t="80687" x="4813300" y="5054600"/>
          <p14:tracePt t="80831" x="4813300" y="5048250"/>
          <p14:tracePt t="80842" x="4813300" y="5029200"/>
          <p14:tracePt t="80848" x="4813300" y="5022850"/>
          <p14:tracePt t="80857" x="4813300" y="5003800"/>
          <p14:tracePt t="80870" x="4813300" y="4972050"/>
          <p14:tracePt t="80886" x="4800600" y="4946650"/>
          <p14:tracePt t="80902" x="4794250" y="4940300"/>
          <p14:tracePt t="81367" x="0" y="0"/>
        </p14:tracePtLst>
        <p14:tracePtLst>
          <p14:tracePt t="81841" x="5588000" y="5213350"/>
          <p14:tracePt t="81952" x="5600700" y="5213350"/>
          <p14:tracePt t="81960" x="5632450" y="5213350"/>
          <p14:tracePt t="81968" x="5683250" y="5213350"/>
          <p14:tracePt t="81985" x="5835650" y="5213350"/>
          <p14:tracePt t="82002" x="6032500" y="5213350"/>
          <p14:tracePt t="82018" x="6273800" y="5213350"/>
          <p14:tracePt t="82035" x="6483350" y="5213350"/>
          <p14:tracePt t="82051" x="6635750" y="5213350"/>
          <p14:tracePt t="82068" x="6686550" y="5213350"/>
          <p14:tracePt t="82085" x="6692900" y="5213350"/>
          <p14:tracePt t="82168" x="6686550" y="5219700"/>
          <p14:tracePt t="82177" x="6673850" y="5219700"/>
          <p14:tracePt t="82185" x="6623050" y="5219700"/>
          <p14:tracePt t="82202" x="6445250" y="5219700"/>
          <p14:tracePt t="82218" x="6178550" y="5226050"/>
          <p14:tracePt t="82235" x="6000750" y="5251450"/>
          <p14:tracePt t="82239" x="5943600" y="5257800"/>
          <p14:tracePt t="82252" x="5924550" y="5257800"/>
          <p14:tracePt t="82257" x="5918200" y="5257800"/>
          <p14:tracePt t="82269" x="5911850" y="5257800"/>
          <p14:tracePt t="82285" x="5905500" y="5257800"/>
          <p14:tracePt t="82345" x="5918200" y="5257800"/>
          <p14:tracePt t="82352" x="5949950" y="5257800"/>
          <p14:tracePt t="82361" x="5988050" y="5257800"/>
          <p14:tracePt t="82368" x="6045200" y="5257800"/>
          <p14:tracePt t="82385" x="6184900" y="5257800"/>
          <p14:tracePt t="82402" x="6330950" y="5257800"/>
          <p14:tracePt t="82418" x="6457950" y="5257800"/>
          <p14:tracePt t="82435" x="6565900" y="5257800"/>
          <p14:tracePt t="82439" x="6584950" y="5257800"/>
          <p14:tracePt t="82452" x="6610350" y="5257800"/>
          <p14:tracePt t="82469" x="6629400" y="5257800"/>
          <p14:tracePt t="82672" x="6642100" y="5257800"/>
          <p14:tracePt t="82680" x="6680200" y="5257800"/>
          <p14:tracePt t="82689" x="6724650" y="5257800"/>
          <p14:tracePt t="82703" x="6788150" y="5257800"/>
          <p14:tracePt t="82719" x="6826250" y="5257800"/>
          <p14:tracePt t="82735" x="6838950" y="5257800"/>
          <p14:tracePt t="82752" x="6845300" y="5257800"/>
          <p14:tracePt t="82808" x="6819900" y="5257800"/>
          <p14:tracePt t="82818" x="6769100" y="5257800"/>
          <p14:tracePt t="82826" x="6692900" y="5257800"/>
          <p14:tracePt t="82835" x="6623050" y="5257800"/>
          <p14:tracePt t="82852" x="6502400" y="5257800"/>
          <p14:tracePt t="82856" x="6470650" y="5257800"/>
          <p14:tracePt t="82868" x="6451600" y="5257800"/>
          <p14:tracePt t="82873" x="6445250" y="5257800"/>
          <p14:tracePt t="82885" x="6438900" y="5257800"/>
          <p14:tracePt t="82952" x="6451600" y="5257800"/>
          <p14:tracePt t="82960" x="6477000" y="5257800"/>
          <p14:tracePt t="82968" x="6508750" y="5257800"/>
          <p14:tracePt t="82985" x="6591300" y="5257800"/>
          <p14:tracePt t="83002" x="6667500" y="5257800"/>
          <p14:tracePt t="83018" x="6718300" y="5257800"/>
          <p14:tracePt t="83025" x="6731000" y="5257800"/>
          <p14:tracePt t="83034" x="6737350" y="5257800"/>
          <p14:tracePt t="83103" x="6711950" y="5257800"/>
          <p14:tracePt t="83110" x="6654800" y="5270500"/>
          <p14:tracePt t="83118" x="6597650" y="5276850"/>
          <p14:tracePt t="83134" x="6521450" y="5283200"/>
          <p14:tracePt t="83151" x="6489700" y="5283200"/>
          <p14:tracePt t="83167" x="6483350" y="5283200"/>
          <p14:tracePt t="83222" x="6496050" y="5283200"/>
          <p14:tracePt t="83230" x="6521450" y="5283200"/>
          <p14:tracePt t="83238" x="6559550" y="5283200"/>
          <p14:tracePt t="83251" x="6597650" y="5276850"/>
          <p14:tracePt t="83267" x="6648450" y="5276850"/>
          <p14:tracePt t="83284" x="6699250" y="5276850"/>
          <p14:tracePt t="83301" x="6718300" y="5276850"/>
          <p14:tracePt t="83302" x="6724650" y="5276850"/>
          <p14:tracePt t="83438" x="6731000" y="5276850"/>
          <p14:tracePt t="83446" x="6743700" y="5276850"/>
          <p14:tracePt t="83454" x="6775450" y="5276850"/>
          <p14:tracePt t="83455" x="0" y="0"/>
        </p14:tracePtLst>
        <p14:tracePtLst>
          <p14:tracePt t="83710" x="8807450" y="5276850"/>
          <p14:tracePt t="83766" x="8813800" y="5276850"/>
          <p14:tracePt t="83774" x="8820150" y="5276850"/>
          <p14:tracePt t="83784" x="8826500" y="5276850"/>
          <p14:tracePt t="83800" x="8864600" y="5276850"/>
          <p14:tracePt t="83817" x="8953500" y="5276850"/>
          <p14:tracePt t="83834" x="9124950" y="5289550"/>
          <p14:tracePt t="83850" x="9283700" y="5302250"/>
          <p14:tracePt t="83867" x="9423400" y="5302250"/>
          <p14:tracePt t="83884" x="9505950" y="5302250"/>
          <p14:tracePt t="83900" x="9544050" y="5302250"/>
          <p14:tracePt t="83917" x="9550400" y="5302250"/>
          <p14:tracePt t="84535" x="0" y="0"/>
        </p14:tracePtLst>
        <p14:tracePtLst>
          <p14:tracePt t="85026" x="10134600" y="5257800"/>
          <p14:tracePt t="85080" x="10140950" y="5257800"/>
          <p14:tracePt t="85088" x="10172700" y="5257800"/>
          <p14:tracePt t="85101" x="10236200" y="5257800"/>
          <p14:tracePt t="85118" x="10407650" y="5264150"/>
          <p14:tracePt t="85135" x="10515600" y="5264150"/>
          <p14:tracePt t="85151" x="10623550" y="5264150"/>
          <p14:tracePt t="85168" x="10737850" y="5264150"/>
          <p14:tracePt t="85184" x="10890250" y="5264150"/>
          <p14:tracePt t="85201" x="11023600" y="5264150"/>
          <p14:tracePt t="85218" x="11112500" y="5264150"/>
          <p14:tracePt t="85234" x="11163300" y="5257800"/>
          <p14:tracePt t="85239" x="11182350" y="5257800"/>
          <p14:tracePt t="85251" x="11201400" y="5251450"/>
          <p14:tracePt t="85268" x="11226800" y="5245100"/>
          <p14:tracePt t="85272" x="11239500" y="5245100"/>
          <p14:tracePt t="85284" x="11245850" y="5245100"/>
          <p14:tracePt t="85301" x="11258550" y="5245100"/>
          <p14:tracePt t="86207" x="11245850" y="5245100"/>
          <p14:tracePt t="86216" x="11233150" y="5245100"/>
          <p14:tracePt t="86223" x="11207750" y="5245100"/>
          <p14:tracePt t="86234" x="11182350" y="5245100"/>
          <p14:tracePt t="86251" x="11118850" y="5245100"/>
          <p14:tracePt t="86267" x="11061700" y="5245100"/>
          <p14:tracePt t="86270" x="11042650" y="5245100"/>
          <p14:tracePt t="86284" x="11023600" y="5245100"/>
          <p14:tracePt t="86288" x="11004550" y="5245100"/>
          <p14:tracePt t="86300" x="10985500" y="5245100"/>
          <p14:tracePt t="86317" x="10966450" y="5245100"/>
          <p14:tracePt t="86335" x="10947400" y="5245100"/>
          <p14:tracePt t="86350" x="10941050" y="5251450"/>
          <p14:tracePt t="86520" x="10947400" y="5251450"/>
          <p14:tracePt t="86530" x="10960100" y="5251450"/>
          <p14:tracePt t="86545" x="10972800" y="5251450"/>
          <p14:tracePt t="86560" x="10985500" y="5251450"/>
          <p14:tracePt t="86568" x="10998200" y="5251450"/>
          <p14:tracePt t="86584" x="11017250" y="5251450"/>
          <p14:tracePt t="86600" x="11029950" y="5251450"/>
          <p14:tracePt t="86617" x="11036300" y="5251450"/>
          <p14:tracePt t="86696" x="11023600" y="5251450"/>
          <p14:tracePt t="86704" x="10991850" y="5251450"/>
          <p14:tracePt t="86717" x="10960100" y="5251450"/>
          <p14:tracePt t="86733" x="10928350" y="5251450"/>
          <p14:tracePt t="86736" x="10922000" y="5251450"/>
          <p14:tracePt t="86751" x="10915650" y="5251450"/>
          <p14:tracePt t="87130" x="10909300" y="5251450"/>
          <p14:tracePt t="87136" x="10871200" y="5251450"/>
          <p14:tracePt t="87151" x="10680700" y="5251450"/>
          <p14:tracePt t="87167" x="10299700" y="5251450"/>
          <p14:tracePt t="87183" x="9632950" y="5251450"/>
          <p14:tracePt t="87183" x="0" y="0"/>
        </p14:tracePtLst>
        <p14:tracePtLst>
          <p14:tracePt t="87833" x="1022350" y="5746750"/>
          <p14:tracePt t="87896" x="1035050" y="5746750"/>
          <p14:tracePt t="87904" x="1079500" y="5746750"/>
          <p14:tracePt t="87917" x="1149350" y="5746750"/>
          <p14:tracePt t="87933" x="1384300" y="5746750"/>
          <p14:tracePt t="87937" x="1555750" y="5746750"/>
          <p14:tracePt t="87950" x="1924050" y="5746750"/>
          <p14:tracePt t="87967" x="2127250" y="5746750"/>
          <p14:tracePt t="87983" x="2203450" y="5746750"/>
          <p14:tracePt t="88000" x="2216150" y="5746750"/>
          <p14:tracePt t="88016" x="2222500" y="5746750"/>
          <p14:tracePt t="88104" x="2178050" y="5746750"/>
          <p14:tracePt t="88111" x="2114550" y="5746750"/>
          <p14:tracePt t="88120" x="2032000" y="5746750"/>
          <p14:tracePt t="88133" x="1936750" y="5746750"/>
          <p14:tracePt t="88137" x="1854200" y="5746750"/>
          <p14:tracePt t="88150" x="1714500" y="5746750"/>
          <p14:tracePt t="88167" x="1663700" y="5746750"/>
          <p14:tracePt t="88184" x="1657350" y="5746750"/>
          <p14:tracePt t="88249" x="1676400" y="5746750"/>
          <p14:tracePt t="88256" x="1714500" y="5746750"/>
          <p14:tracePt t="88266" x="1778000" y="5746750"/>
          <p14:tracePt t="88283" x="1917700" y="5746750"/>
          <p14:tracePt t="88300" x="2082800" y="5746750"/>
          <p14:tracePt t="88304" x="2178050" y="5746750"/>
          <p14:tracePt t="88317" x="2254250" y="5746750"/>
          <p14:tracePt t="88320" x="2305050" y="5746750"/>
          <p14:tracePt t="88333" x="2343150" y="5746750"/>
          <p14:tracePt t="88350" x="2368550" y="5746750"/>
          <p14:tracePt t="88401" x="2362200" y="5746750"/>
          <p14:tracePt t="88408" x="2324100" y="5746750"/>
          <p14:tracePt t="88417" x="2266950" y="5746750"/>
          <p14:tracePt t="88433" x="2108200" y="5746750"/>
          <p14:tracePt t="88450" x="1993900" y="5746750"/>
          <p14:tracePt t="88467" x="1962150" y="5746750"/>
          <p14:tracePt t="88483" x="1949450" y="5746750"/>
          <p14:tracePt t="88529" x="1962150" y="5746750"/>
          <p14:tracePt t="88536" x="1987550" y="5746750"/>
          <p14:tracePt t="88551" x="2089150" y="5746750"/>
          <p14:tracePt t="88567" x="2216150" y="5746750"/>
          <p14:tracePt t="88583" x="2324100" y="5746750"/>
          <p14:tracePt t="88600" x="2355850" y="5746750"/>
          <p14:tracePt t="88618" x="2368550" y="5746750"/>
          <p14:tracePt t="88665" x="2355850" y="5746750"/>
          <p14:tracePt t="88672" x="2324100" y="5746750"/>
          <p14:tracePt t="88683" x="2305050" y="5746750"/>
          <p14:tracePt t="88700" x="2247900" y="5746750"/>
          <p14:tracePt t="88705" x="2228850" y="5746750"/>
          <p14:tracePt t="88717" x="2222500" y="5746750"/>
          <p14:tracePt t="88733" x="2216150" y="5746750"/>
          <p14:tracePt t="88776" x="2222500" y="5753100"/>
          <p14:tracePt t="88792" x="2247900" y="5753100"/>
          <p14:tracePt t="88800" x="2266950" y="5759450"/>
          <p14:tracePt t="88809" x="2292350" y="5765800"/>
          <p14:tracePt t="88816" x="2311400" y="5765800"/>
          <p14:tracePt t="88833" x="2330450" y="5765800"/>
          <p14:tracePt t="88850" x="2336800" y="5765800"/>
          <p14:tracePt t="89080" x="2355850" y="5765800"/>
          <p14:tracePt t="89088" x="2381250" y="5765800"/>
          <p14:tracePt t="89100" x="2406650" y="5765800"/>
          <p14:tracePt t="89116" x="2482850" y="5765800"/>
          <p14:tracePt t="89121" x="2508250" y="5765800"/>
          <p14:tracePt t="89133" x="2527300" y="5765800"/>
          <p14:tracePt t="89137" x="2546350" y="5765800"/>
          <p14:tracePt t="89151" x="2559050" y="5765800"/>
          <p14:tracePt t="89201" x="2565400" y="5765800"/>
          <p14:tracePt t="89209" x="2578100" y="5765800"/>
          <p14:tracePt t="89216" x="2584450" y="5765800"/>
          <p14:tracePt t="89233" x="2603500" y="5746750"/>
          <p14:tracePt t="89250" x="2616200" y="5727700"/>
          <p14:tracePt t="89266" x="2635250" y="5689600"/>
          <p14:tracePt t="89283" x="2641600" y="5676900"/>
          <p14:tracePt t="89300" x="2641600" y="5651500"/>
          <p14:tracePt t="89304" x="2641600" y="5638800"/>
          <p14:tracePt t="89316" x="2641600" y="5626100"/>
          <p14:tracePt t="89320" x="2641600" y="5613400"/>
          <p14:tracePt t="89333" x="2641600" y="5588000"/>
          <p14:tracePt t="89351" x="2597150" y="5524500"/>
          <p14:tracePt t="89367" x="2565400" y="5492750"/>
          <p14:tracePt t="89383" x="2540000" y="5473700"/>
          <p14:tracePt t="89399" x="2514600" y="5454650"/>
          <p14:tracePt t="89416" x="2501900" y="5448300"/>
          <p14:tracePt t="89433" x="2489200" y="5441950"/>
          <p14:tracePt t="89450" x="2482850" y="5441950"/>
          <p14:tracePt t="89466" x="2476500" y="5441950"/>
          <p14:tracePt t="89483" x="2463800" y="5441950"/>
          <p14:tracePt t="89486" x="2451100" y="5441950"/>
          <p14:tracePt t="89516" x="2425700" y="5448300"/>
          <p14:tracePt t="89521" x="2419350" y="5461000"/>
          <p14:tracePt t="89533" x="2413000" y="5480050"/>
          <p14:tracePt t="89550" x="2406650" y="5530850"/>
          <p14:tracePt t="89566" x="2406650" y="5575300"/>
          <p14:tracePt t="89582" x="2425700" y="5651500"/>
          <p14:tracePt t="89599" x="2470150" y="5708650"/>
          <p14:tracePt t="89616" x="2565400" y="5765800"/>
          <p14:tracePt t="89632" x="2667000" y="5803900"/>
          <p14:tracePt t="89649" x="2768600" y="5829300"/>
          <p14:tracePt t="89666" x="2819400" y="5829300"/>
          <p14:tracePt t="89682" x="2857500" y="5829300"/>
          <p14:tracePt t="89699" x="2889250" y="5791200"/>
          <p14:tracePt t="89716" x="2908300" y="5740400"/>
          <p14:tracePt t="89719" x="2914650" y="5727700"/>
          <p14:tracePt t="89732" x="2914650" y="5715000"/>
          <p14:tracePt t="89749" x="2914650" y="5689600"/>
          <p14:tracePt t="89753" x="2914650" y="5676900"/>
          <p14:tracePt t="89766" x="2914650" y="5645150"/>
          <p14:tracePt t="89782" x="2895600" y="5613400"/>
          <p14:tracePt t="89799" x="2844800" y="5575300"/>
          <p14:tracePt t="89816" x="2762250" y="5530850"/>
          <p14:tracePt t="89832" x="2679700" y="5499100"/>
          <p14:tracePt t="89849" x="2628900" y="5486400"/>
          <p14:tracePt t="89866" x="2603500" y="5486400"/>
          <p14:tracePt t="89882" x="2590800" y="5486400"/>
          <p14:tracePt t="89899" x="2565400" y="5499100"/>
          <p14:tracePt t="89916" x="2546350" y="5524500"/>
          <p14:tracePt t="89932" x="2514600" y="5575300"/>
          <p14:tracePt t="89949" x="2508250" y="5632450"/>
          <p14:tracePt t="89951" x="2508250" y="5664200"/>
          <p14:tracePt t="89966" x="2527300" y="5721350"/>
          <p14:tracePt t="89982" x="2571750" y="5759450"/>
          <p14:tracePt t="89999" x="2654300" y="5791200"/>
          <p14:tracePt t="90015" x="2749550" y="5797550"/>
          <p14:tracePt t="90032" x="2857500" y="5797550"/>
          <p14:tracePt t="90049" x="2908300" y="5772150"/>
          <p14:tracePt t="90066" x="2933700" y="5734050"/>
          <p14:tracePt t="90082" x="2946400" y="5702300"/>
          <p14:tracePt t="90099" x="2946400" y="5657850"/>
          <p14:tracePt t="90116" x="2921000" y="5619750"/>
          <p14:tracePt t="90132" x="2857500" y="5588000"/>
          <p14:tracePt t="90149" x="2787650" y="5575300"/>
          <p14:tracePt t="90152" x="2768600" y="5568950"/>
          <p14:tracePt t="90166" x="2755900" y="5568950"/>
          <p14:tracePt t="90182" x="2749550" y="5568950"/>
          <p14:tracePt t="91111" x="0" y="0"/>
        </p14:tracePtLst>
        <p14:tracePtLst>
          <p14:tracePt t="92024" x="4133850" y="5695950"/>
          <p14:tracePt t="92087" x="4159250" y="5695950"/>
          <p14:tracePt t="92096" x="4184650" y="5695950"/>
          <p14:tracePt t="92104" x="4222750" y="5695950"/>
          <p14:tracePt t="92115" x="4286250" y="5695950"/>
          <p14:tracePt t="92131" x="4476750" y="5695950"/>
          <p14:tracePt t="92149" x="4724400" y="5695950"/>
          <p14:tracePt t="92151" x="4876800" y="5695950"/>
          <p14:tracePt t="92165" x="5010150" y="5695950"/>
          <p14:tracePt t="92182" x="5238750" y="5695950"/>
          <p14:tracePt t="92199" x="5276850" y="5695950"/>
          <p14:tracePt t="92215" x="5283200" y="5695950"/>
          <p14:tracePt t="92312" x="5257800" y="5695950"/>
          <p14:tracePt t="92320" x="5219700" y="5695950"/>
          <p14:tracePt t="92331" x="5156200" y="5695950"/>
          <p14:tracePt t="92348" x="4997450" y="5695950"/>
          <p14:tracePt t="92352" x="4927600" y="5695950"/>
          <p14:tracePt t="92365" x="4851400" y="5695950"/>
          <p14:tracePt t="92383" x="4775200" y="5695950"/>
          <p14:tracePt t="92399" x="4762500" y="5695950"/>
          <p14:tracePt t="92463" x="4781550" y="5695950"/>
          <p14:tracePt t="92472" x="4813300" y="5695950"/>
          <p14:tracePt t="92482" x="4851400" y="5695950"/>
          <p14:tracePt t="92499" x="4978400" y="5695950"/>
          <p14:tracePt t="92515" x="5149850" y="5695950"/>
          <p14:tracePt t="92532" x="5308600" y="5695950"/>
          <p14:tracePt t="92538" x="5391150" y="5695950"/>
          <p14:tracePt t="92548" x="5454650" y="5695950"/>
          <p14:tracePt t="92565" x="5543550" y="5695950"/>
          <p14:tracePt t="92569" x="5568950" y="5695950"/>
          <p14:tracePt t="92582" x="5575300" y="5695950"/>
          <p14:tracePt t="92598" x="5581650" y="5695950"/>
          <p14:tracePt t="92648" x="5568950" y="5695950"/>
          <p14:tracePt t="92656" x="5530850" y="5695950"/>
          <p14:tracePt t="92665" x="5486400" y="5695950"/>
          <p14:tracePt t="92681" x="5384800" y="5695950"/>
          <p14:tracePt t="92698" x="5327650" y="5695950"/>
          <p14:tracePt t="92715" x="5295900" y="5695950"/>
          <p14:tracePt t="92792" x="5327650" y="5695950"/>
          <p14:tracePt t="92800" x="5384800" y="5695950"/>
          <p14:tracePt t="92810" x="5448300" y="5695950"/>
          <p14:tracePt t="92816" x="5530850" y="5695950"/>
          <p14:tracePt t="92831" x="5689600" y="5695950"/>
          <p14:tracePt t="92848" x="5835650" y="5695950"/>
          <p14:tracePt t="92865" x="5962650" y="5695950"/>
          <p14:tracePt t="92881" x="6045200" y="5683250"/>
          <p14:tracePt t="92898" x="6070600" y="5657850"/>
          <p14:tracePt t="92915" x="6083300" y="5619750"/>
          <p14:tracePt t="92931" x="6083300" y="5588000"/>
          <p14:tracePt t="92948" x="6076950" y="5530850"/>
          <p14:tracePt t="92952" x="6064250" y="5505450"/>
          <p14:tracePt t="92965" x="6045200" y="5480050"/>
          <p14:tracePt t="92982" x="6000750" y="5454650"/>
          <p14:tracePt t="92984" x="5969000" y="5441950"/>
          <p14:tracePt t="92999" x="5899150" y="5422900"/>
          <p14:tracePt t="93015" x="5816600" y="5416550"/>
          <p14:tracePt t="93032" x="5753100" y="5416550"/>
          <p14:tracePt t="93048" x="5695950" y="5429250"/>
          <p14:tracePt t="93064" x="5676900" y="5448300"/>
          <p14:tracePt t="93081" x="5670550" y="5480050"/>
          <p14:tracePt t="93097" x="5670550" y="5530850"/>
          <p14:tracePt t="93114" x="5702300" y="5568950"/>
          <p14:tracePt t="93131" x="5753100" y="5607050"/>
          <p14:tracePt t="93147" x="5835650" y="5632450"/>
          <p14:tracePt t="93164" x="5924550" y="5645150"/>
          <p14:tracePt t="93181" x="5975350" y="5645150"/>
          <p14:tracePt t="93182" x="6007100" y="5645150"/>
          <p14:tracePt t="93197" x="6019800" y="5632450"/>
          <p14:tracePt t="93214" x="6045200" y="5600700"/>
          <p14:tracePt t="93231" x="6045200" y="5581650"/>
          <p14:tracePt t="93247" x="6045200" y="5568950"/>
          <p14:tracePt t="93312" x="6045200" y="5562600"/>
          <p14:tracePt t="93328" x="6038850" y="5568950"/>
          <p14:tracePt t="93336" x="6032500" y="5575300"/>
          <p14:tracePt t="93348" x="6026150" y="5581650"/>
          <p14:tracePt t="93365" x="6026150" y="5588000"/>
          <p14:tracePt t="93382" x="6032500" y="5619750"/>
          <p14:tracePt t="93399" x="6070600" y="5638800"/>
          <p14:tracePt t="93415" x="6115050" y="5651500"/>
          <p14:tracePt t="93432" x="6178550" y="5664200"/>
          <p14:tracePt t="93448" x="6197600" y="5664200"/>
          <p14:tracePt t="93464" x="6203950" y="5664200"/>
          <p14:tracePt t="93481" x="6203950" y="5651500"/>
          <p14:tracePt t="93497" x="6203950" y="5619750"/>
          <p14:tracePt t="93514" x="6191250" y="5588000"/>
          <p14:tracePt t="93531" x="6172200" y="5575300"/>
          <p14:tracePt t="94703" x="0" y="0"/>
        </p14:tracePtLst>
        <p14:tracePtLst>
          <p14:tracePt t="95713" x="8178800" y="5473700"/>
          <p14:tracePt t="95768" x="8178800" y="5480050"/>
          <p14:tracePt t="95776" x="8178800" y="5511800"/>
          <p14:tracePt t="95784" x="8178800" y="5537200"/>
          <p14:tracePt t="95797" x="8178800" y="5568950"/>
          <p14:tracePt t="95814" x="8216900" y="5727700"/>
          <p14:tracePt t="95831" x="8267700" y="5810250"/>
          <p14:tracePt t="95847" x="8331200" y="5880100"/>
          <p14:tracePt t="95864" x="8382000" y="5911850"/>
          <p14:tracePt t="95880" x="8420100" y="5924550"/>
          <p14:tracePt t="95897" x="8439150" y="5924550"/>
          <p14:tracePt t="95914" x="8477250" y="5911850"/>
          <p14:tracePt t="95930" x="8534400" y="5861050"/>
          <p14:tracePt t="95947" x="8572500" y="5791200"/>
          <p14:tracePt t="95964" x="8597900" y="5708650"/>
          <p14:tracePt t="95980" x="8604250" y="5638800"/>
          <p14:tracePt t="95983" x="8604250" y="5626100"/>
          <p14:tracePt t="95997" x="8591550" y="5588000"/>
          <p14:tracePt t="96014" x="8572500" y="5530850"/>
          <p14:tracePt t="96030" x="8559800" y="5492750"/>
          <p14:tracePt t="96047" x="8553450" y="5486400"/>
          <p14:tracePt t="96063" x="8540750" y="5467350"/>
          <p14:tracePt t="96080" x="8534400" y="5461000"/>
          <p14:tracePt t="96176" x="8534400" y="5473700"/>
          <p14:tracePt t="96184" x="8534400" y="5505450"/>
          <p14:tracePt t="96191" x="8547100" y="5524500"/>
          <p14:tracePt t="96200" x="8559800" y="5537200"/>
          <p14:tracePt t="96214" x="8585200" y="5568950"/>
          <p14:tracePt t="96231" x="8604250" y="5594350"/>
          <p14:tracePt t="96247" x="8610600" y="5594350"/>
          <p14:tracePt t="96280" x="8616950" y="5594350"/>
          <p14:tracePt t="96312" x="8623300" y="5594350"/>
          <p14:tracePt t="96328" x="8623300" y="5588000"/>
          <p14:tracePt t="96335" x="8623300" y="5575300"/>
          <p14:tracePt t="96347" x="8623300" y="5568950"/>
          <p14:tracePt t="96364" x="8623300" y="5562600"/>
          <p14:tracePt t="96750" x="0" y="0"/>
        </p14:tracePtLst>
        <p14:tracePtLst>
          <p14:tracePt t="97368" x="9410700" y="5441950"/>
          <p14:tracePt t="97384" x="9404350" y="5441950"/>
          <p14:tracePt t="97401" x="9398000" y="5461000"/>
          <p14:tracePt t="97407" x="9391650" y="5480050"/>
          <p14:tracePt t="97417" x="9391650" y="5492750"/>
          <p14:tracePt t="97431" x="9391650" y="5549900"/>
          <p14:tracePt t="97447" x="9404350" y="5651500"/>
          <p14:tracePt t="97463" x="9423400" y="5721350"/>
          <p14:tracePt t="97480" x="9448800" y="5759450"/>
          <p14:tracePt t="97497" x="9474200" y="5791200"/>
          <p14:tracePt t="97513" x="9499600" y="5810250"/>
          <p14:tracePt t="97530" x="9518650" y="5816600"/>
          <p14:tracePt t="97547" x="9531350" y="5816600"/>
          <p14:tracePt t="97563" x="9544050" y="5816600"/>
          <p14:tracePt t="97580" x="9563100" y="5816600"/>
          <p14:tracePt t="97583" x="9582150" y="5816600"/>
          <p14:tracePt t="97597" x="9594850" y="5797550"/>
          <p14:tracePt t="97613" x="9613900" y="5753100"/>
          <p14:tracePt t="97616" x="9620250" y="5721350"/>
          <p14:tracePt t="97630" x="9632950" y="5664200"/>
          <p14:tracePt t="97647" x="9632950" y="5613400"/>
          <p14:tracePt t="97663" x="9632950" y="5568950"/>
          <p14:tracePt t="97680" x="9620250" y="5524500"/>
          <p14:tracePt t="97696" x="9613900" y="5505450"/>
          <p14:tracePt t="97713" x="9613900" y="5499100"/>
          <p14:tracePt t="97862" x="0" y="0"/>
        </p14:tracePtLst>
        <p14:tracePtLst>
          <p14:tracePt t="98127" x="10223500" y="5524500"/>
          <p14:tracePt t="98208" x="10223500" y="5543550"/>
          <p14:tracePt t="98216" x="10223500" y="5568950"/>
          <p14:tracePt t="98230" x="10223500" y="5613400"/>
          <p14:tracePt t="98247" x="10223500" y="5657850"/>
          <p14:tracePt t="98263" x="10229850" y="5689600"/>
          <p14:tracePt t="98280" x="10242550" y="5708650"/>
          <p14:tracePt t="98297" x="10261600" y="5721350"/>
          <p14:tracePt t="98313" x="10299700" y="5740400"/>
          <p14:tracePt t="98330" x="10331450" y="5759450"/>
          <p14:tracePt t="98347" x="10350500" y="5759450"/>
          <p14:tracePt t="98363" x="10363200" y="5759450"/>
          <p14:tracePt t="98380" x="10375900" y="5759450"/>
          <p14:tracePt t="98397" x="10388600" y="5746750"/>
          <p14:tracePt t="98401" x="10394950" y="5734050"/>
          <p14:tracePt t="98413" x="10401300" y="5708650"/>
          <p14:tracePt t="98431" x="10433050" y="5651500"/>
          <p14:tracePt t="98447" x="10452100" y="5607050"/>
          <p14:tracePt t="98463" x="10471150" y="5562600"/>
          <p14:tracePt t="98480" x="10483850" y="5537200"/>
          <p14:tracePt t="98496" x="10490200" y="5524500"/>
          <p14:tracePt t="98513" x="10496550" y="5518150"/>
          <p14:tracePt t="98545" x="10496550" y="5511800"/>
          <p14:tracePt t="98552" x="10509250" y="5518150"/>
          <p14:tracePt t="98563" x="10528300" y="5537200"/>
          <p14:tracePt t="98580" x="10585450" y="5600700"/>
          <p14:tracePt t="98584" x="10617200" y="5632450"/>
          <p14:tracePt t="98596" x="10642600" y="5651500"/>
          <p14:tracePt t="98600" x="10661650" y="5670550"/>
          <p14:tracePt t="98613" x="10674350" y="5683250"/>
          <p14:tracePt t="98617" x="10687050" y="5683250"/>
          <p14:tracePt t="98630" x="10712450" y="5695950"/>
          <p14:tracePt t="98647" x="10763250" y="5702300"/>
          <p14:tracePt t="98663" x="10826750" y="5702300"/>
          <p14:tracePt t="98680" x="10890250" y="5676900"/>
          <p14:tracePt t="98696" x="10934700" y="5626100"/>
          <p14:tracePt t="98713" x="10972800" y="5588000"/>
          <p14:tracePt t="98730" x="10991850" y="5556250"/>
          <p14:tracePt t="98747" x="11004550" y="5543550"/>
          <p14:tracePt t="98824" x="11017250" y="5543550"/>
          <p14:tracePt t="98832" x="11023600" y="5549900"/>
          <p14:tracePt t="98847" x="11042650" y="5556250"/>
          <p14:tracePt t="98863" x="11061700" y="5568950"/>
          <p14:tracePt t="98879" x="11074400" y="5575300"/>
          <p14:tracePt t="98896" x="11106150" y="5588000"/>
          <p14:tracePt t="98912" x="11137900" y="5600700"/>
          <p14:tracePt t="98929" x="11169650" y="5613400"/>
          <p14:tracePt t="98945" x="11182350" y="5619750"/>
          <p14:tracePt t="98962" x="11195050" y="5619750"/>
          <p14:tracePt t="98979" x="11207750" y="5619750"/>
          <p14:tracePt t="98996" x="11214100" y="5619750"/>
          <p14:tracePt t="99012" x="11220450" y="5619750"/>
          <p14:tracePt t="99029" x="11233150" y="5619750"/>
          <p14:tracePt t="99031" x="11239500" y="5619750"/>
          <p14:tracePt t="99046" x="11271250" y="5619750"/>
          <p14:tracePt t="99062" x="11303000" y="5607050"/>
          <p14:tracePt t="99079" x="11334750" y="5588000"/>
          <p14:tracePt t="99095" x="11347450" y="5581650"/>
          <p14:tracePt t="99193" x="11328400" y="5581650"/>
          <p14:tracePt t="99200" x="11283950" y="5588000"/>
          <p14:tracePt t="99213" x="11201400" y="5600700"/>
          <p14:tracePt t="99230" x="10636250" y="5600700"/>
          <p14:tracePt t="99247" x="9779000" y="5600700"/>
          <p14:tracePt t="99263" x="8623300" y="5600700"/>
          <p14:tracePt t="99280" x="7423150" y="5600700"/>
          <p14:tracePt t="99296" x="6400800" y="5676900"/>
          <p14:tracePt t="99313" x="5727700" y="5797550"/>
          <p14:tracePt t="99330" x="5264150" y="5886450"/>
          <p14:tracePt t="99346" x="4914900" y="5943600"/>
          <p14:tracePt t="99363" x="4610100" y="5988050"/>
          <p14:tracePt t="99380" x="4356100" y="5994400"/>
          <p14:tracePt t="99383" x="4241800" y="5994400"/>
          <p14:tracePt t="99396" x="4127500" y="5994400"/>
          <p14:tracePt t="99401" x="4019550" y="5994400"/>
          <p14:tracePt t="99413" x="3917950" y="5994400"/>
          <p14:tracePt t="99431" x="3632200" y="5994400"/>
          <p14:tracePt t="99447" x="3441700" y="5994400"/>
          <p14:tracePt t="99463" x="3244850" y="5994400"/>
          <p14:tracePt t="99480" x="3035300" y="5994400"/>
          <p14:tracePt t="99496" x="2832100" y="6000750"/>
          <p14:tracePt t="99513" x="2692400" y="6026150"/>
          <p14:tracePt t="99530" x="2622550" y="6051550"/>
          <p14:tracePt t="99536" x="2597150" y="6057900"/>
          <p14:tracePt t="99546" x="2578100" y="6057900"/>
          <p14:tracePt t="99563" x="2552700" y="6070600"/>
          <p14:tracePt t="99580" x="2527300" y="6083300"/>
          <p14:tracePt t="99584" x="2520950" y="6089650"/>
          <p14:tracePt t="99596" x="2508250" y="6096000"/>
          <p14:tracePt t="99599" x="2495550" y="6096000"/>
          <p14:tracePt t="99613" x="2489200" y="6102350"/>
          <p14:tracePt t="99617" x="2482850" y="6115050"/>
          <p14:tracePt t="99629" x="2470150" y="6121400"/>
          <p14:tracePt t="99646" x="2438400" y="6146800"/>
          <p14:tracePt t="99662" x="2406650" y="6165850"/>
          <p14:tracePt t="99679" x="2374900" y="6184900"/>
          <p14:tracePt t="99695" x="2324100" y="6210300"/>
          <p14:tracePt t="99712" x="2260600" y="6235700"/>
          <p14:tracePt t="99729" x="2178050" y="6267450"/>
          <p14:tracePt t="99746" x="2114550" y="6292850"/>
          <p14:tracePt t="99762" x="2063750" y="6311900"/>
          <p14:tracePt t="99779" x="2038350" y="6318250"/>
          <p14:tracePt t="99796" x="1993900" y="6324600"/>
          <p14:tracePt t="99812" x="1968500" y="6330950"/>
          <p14:tracePt t="99815" x="1949450" y="6337300"/>
          <p14:tracePt t="99831" x="1943100" y="6337300"/>
          <p14:tracePt t="99845" x="1936750" y="6337300"/>
          <p14:tracePt t="99897" x="1930400" y="6337300"/>
          <p14:tracePt t="99912" x="1924050" y="6337300"/>
          <p14:tracePt t="100135" x="1917700" y="6337300"/>
          <p14:tracePt t="100145" x="1905000" y="6337300"/>
          <p14:tracePt t="100152" x="1892300" y="6343650"/>
          <p14:tracePt t="100163" x="1885950" y="6350000"/>
          <p14:tracePt t="100179" x="1854200" y="6350000"/>
          <p14:tracePt t="100183" x="1847850" y="6350000"/>
          <p14:tracePt t="100450" x="1854200" y="6350000"/>
          <p14:tracePt t="100457" x="1860550" y="6350000"/>
          <p14:tracePt t="100473" x="1866900" y="6350000"/>
          <p14:tracePt t="100482" x="1879600" y="6350000"/>
          <p14:tracePt t="100498" x="1892300" y="6350000"/>
          <p14:tracePt t="100514" x="1898650" y="6350000"/>
          <p14:tracePt t="100529" x="1911350" y="6350000"/>
          <p14:tracePt t="100561" x="1917700" y="6350000"/>
          <p14:tracePt t="100569" x="1924050" y="6350000"/>
          <p14:tracePt t="100584" x="1930400" y="6350000"/>
          <p14:tracePt t="100596" x="1936750" y="6350000"/>
          <p14:tracePt t="100613" x="1974850" y="6350000"/>
          <p14:tracePt t="100617" x="2006600" y="6350000"/>
          <p14:tracePt t="100630" x="2038350" y="6350000"/>
          <p14:tracePt t="100634" x="2095500" y="6350000"/>
          <p14:tracePt t="100646" x="2209800" y="6350000"/>
          <p14:tracePt t="100663" x="2336800" y="6350000"/>
          <p14:tracePt t="100679" x="2451100" y="6350000"/>
          <p14:tracePt t="100695" x="2540000" y="6350000"/>
          <p14:tracePt t="100712" x="2571750" y="6350000"/>
          <p14:tracePt t="100729" x="2622550" y="6350000"/>
          <p14:tracePt t="100746" x="2679700" y="6350000"/>
          <p14:tracePt t="100762" x="2774950" y="6350000"/>
          <p14:tracePt t="100779" x="2882900" y="6350000"/>
          <p14:tracePt t="100795" x="2959100" y="6350000"/>
          <p14:tracePt t="100812" x="3009900" y="6350000"/>
          <p14:tracePt t="100815" x="3035300" y="6350000"/>
          <p14:tracePt t="100829" x="3054350" y="6350000"/>
          <p14:tracePt t="100846" x="3111500" y="6350000"/>
          <p14:tracePt t="100863" x="3149600" y="6350000"/>
          <p14:tracePt t="100879" x="3194050" y="6350000"/>
          <p14:tracePt t="100895" x="3225800" y="6350000"/>
          <p14:tracePt t="100912" x="3238500" y="6350000"/>
          <p14:tracePt t="100929" x="3257550" y="6350000"/>
          <p14:tracePt t="100946" x="3302000" y="6350000"/>
          <p14:tracePt t="100962" x="3378200" y="6369050"/>
          <p14:tracePt t="100979" x="3435350" y="6375400"/>
          <p14:tracePt t="100995" x="3498850" y="6375400"/>
          <p14:tracePt t="101012" x="3524250" y="6375400"/>
          <p14:tracePt t="101015" x="3530600" y="6375400"/>
          <p14:tracePt t="101029" x="3536950" y="6375400"/>
          <p14:tracePt t="101033" x="3549650" y="6369050"/>
          <p14:tracePt t="101046" x="3562350" y="6337300"/>
          <p14:tracePt t="101062" x="3575050" y="6267450"/>
          <p14:tracePt t="101079" x="3575050" y="6197600"/>
          <p14:tracePt t="101095" x="3575050" y="6134100"/>
          <p14:tracePt t="101111" x="3575050" y="6076950"/>
          <p14:tracePt t="101128" x="3568700" y="6057900"/>
          <p14:tracePt t="101145" x="3568700" y="6051550"/>
          <p14:tracePt t="101216" x="3568700" y="6070600"/>
          <p14:tracePt t="101225" x="3568700" y="6108700"/>
          <p14:tracePt t="101233" x="3581400" y="6153150"/>
          <p14:tracePt t="101245" x="3600450" y="6203950"/>
          <p14:tracePt t="101248" x="3619500" y="6229350"/>
          <p14:tracePt t="101262" x="3644900" y="6261100"/>
          <p14:tracePt t="101279" x="3657600" y="6267450"/>
          <p14:tracePt t="101303" x="3663950" y="6267450"/>
          <p14:tracePt t="101312" x="3670300" y="6267450"/>
          <p14:tracePt t="101328" x="3689350" y="6242050"/>
          <p14:tracePt t="101345" x="3702050" y="6203950"/>
          <p14:tracePt t="101362" x="3702050" y="6165850"/>
          <p14:tracePt t="101379" x="3702050" y="6140450"/>
          <p14:tracePt t="101395" x="3702050" y="6115050"/>
          <p14:tracePt t="102167" x="0" y="0"/>
        </p14:tracePtLst>
        <p14:tracePtLst>
          <p14:tracePt t="102872" x="4673600" y="5949950"/>
          <p14:tracePt t="102928" x="4667250" y="5949950"/>
          <p14:tracePt t="102944" x="4667250" y="5975350"/>
          <p14:tracePt t="102951" x="4673600" y="6013450"/>
          <p14:tracePt t="102961" x="4686300" y="6045200"/>
          <p14:tracePt t="102978" x="4737100" y="6140450"/>
          <p14:tracePt t="102995" x="4800600" y="6254750"/>
          <p14:tracePt t="103011" x="4870450" y="6343650"/>
          <p14:tracePt t="103015" x="4902200" y="6375400"/>
          <p14:tracePt t="103028" x="4921250" y="6400800"/>
          <p14:tracePt t="103046" x="4959350" y="6426200"/>
          <p14:tracePt t="103048" x="4972050" y="6432550"/>
          <p14:tracePt t="103061" x="4978400" y="6438900"/>
          <p14:tracePt t="103078" x="4997450" y="6438900"/>
          <p14:tracePt t="103094" x="5035550" y="6432550"/>
          <p14:tracePt t="103111" x="5092700" y="6388100"/>
          <p14:tracePt t="103128" x="5143500" y="6324600"/>
          <p14:tracePt t="103144" x="5162550" y="6254750"/>
          <p14:tracePt t="103161" x="5181600" y="6165850"/>
          <p14:tracePt t="103178" x="5187950" y="6102350"/>
          <p14:tracePt t="103194" x="5187950" y="6064250"/>
          <p14:tracePt t="103211" x="5187950" y="6051550"/>
          <p14:tracePt t="103228" x="5187950" y="6032500"/>
          <p14:tracePt t="103288" x="5187950" y="6045200"/>
          <p14:tracePt t="103296" x="5187950" y="6076950"/>
          <p14:tracePt t="103303" x="5194300" y="6127750"/>
          <p14:tracePt t="103312" x="5207000" y="6178550"/>
          <p14:tracePt t="103328" x="5232400" y="6235700"/>
          <p14:tracePt t="103345" x="5238750" y="6254750"/>
          <p14:tracePt t="103376" x="5245100" y="6254750"/>
          <p14:tracePt t="103383" x="5257800" y="6254750"/>
          <p14:tracePt t="103395" x="5283200" y="6254750"/>
          <p14:tracePt t="103411" x="5397500" y="6235700"/>
          <p14:tracePt t="103415" x="5454650" y="6216650"/>
          <p14:tracePt t="103428" x="5499100" y="6203950"/>
          <p14:tracePt t="103445" x="5568950" y="6172200"/>
          <p14:tracePt t="103461" x="5607050" y="6146800"/>
          <p14:tracePt t="103464" x="5613400" y="6134100"/>
          <p14:tracePt t="103478" x="5619750" y="6127750"/>
          <p14:tracePt t="103727" x="5626100" y="6127750"/>
          <p14:tracePt t="103728" x="0" y="0"/>
        </p14:tracePtLst>
        <p14:tracePtLst>
          <p14:tracePt t="104184" x="6527800" y="6311900"/>
          <p14:tracePt t="104256" x="6527800" y="6318250"/>
          <p14:tracePt t="104264" x="6540500" y="6324600"/>
          <p14:tracePt t="104272" x="6559550" y="6324600"/>
          <p14:tracePt t="104280" x="6610350" y="6330950"/>
          <p14:tracePt t="104295" x="6718300" y="6337300"/>
          <p14:tracePt t="104311" x="6877050" y="6337300"/>
          <p14:tracePt t="104327" x="7073900" y="6337300"/>
          <p14:tracePt t="104344" x="7264400" y="6337300"/>
          <p14:tracePt t="104361" x="7410450" y="6337300"/>
          <p14:tracePt t="104377" x="7480300" y="6337300"/>
          <p14:tracePt t="104394" x="7493000" y="6337300"/>
          <p14:tracePt t="104472" x="7480300" y="6337300"/>
          <p14:tracePt t="104480" x="7454900" y="6337300"/>
          <p14:tracePt t="104487" x="7416800" y="6337300"/>
          <p14:tracePt t="104497" x="7353300" y="6337300"/>
          <p14:tracePt t="104511" x="7175500" y="6337300"/>
          <p14:tracePt t="104527" x="6953250" y="6337300"/>
          <p14:tracePt t="104544" x="6762750" y="6343650"/>
          <p14:tracePt t="104561" x="6692900" y="6356350"/>
          <p14:tracePt t="104577" x="6686550" y="6356350"/>
          <p14:tracePt t="104672" x="6718300" y="6356350"/>
          <p14:tracePt t="104680" x="6762750" y="6356350"/>
          <p14:tracePt t="104688" x="6826250" y="6356350"/>
          <p14:tracePt t="104696" x="6889750" y="6356350"/>
          <p14:tracePt t="104711" x="7048500" y="6356350"/>
          <p14:tracePt t="104727" x="7188200" y="6356350"/>
          <p14:tracePt t="104744" x="7251700" y="6356350"/>
          <p14:tracePt t="104761" x="7270750" y="6356350"/>
          <p14:tracePt t="104816" x="7258050" y="6356350"/>
          <p14:tracePt t="104824" x="7219950" y="6356350"/>
          <p14:tracePt t="104832" x="7175500" y="6356350"/>
          <p14:tracePt t="104844" x="7131050" y="6356350"/>
          <p14:tracePt t="104861" x="7029450" y="6356350"/>
          <p14:tracePt t="104865" x="6985000" y="6356350"/>
          <p14:tracePt t="104877" x="6940550" y="6356350"/>
          <p14:tracePt t="104880" x="6908800" y="6356350"/>
          <p14:tracePt t="104894" x="6889750" y="6356350"/>
          <p14:tracePt t="104911" x="6883400" y="6356350"/>
          <p14:tracePt t="104953" x="6889750" y="6356350"/>
          <p14:tracePt t="104960" x="6940550" y="6356350"/>
          <p14:tracePt t="104968" x="7004050" y="6356350"/>
          <p14:tracePt t="104977" x="7080250" y="6356350"/>
          <p14:tracePt t="104994" x="7194550" y="6356350"/>
          <p14:tracePt t="105011" x="7264400" y="6356350"/>
          <p14:tracePt t="105027" x="7277100" y="6356350"/>
          <p14:tracePt t="105088" x="7258050" y="6356350"/>
          <p14:tracePt t="105096" x="7226300" y="6356350"/>
          <p14:tracePt t="105103" x="7181850" y="6356350"/>
          <p14:tracePt t="105112" x="7150100" y="6356350"/>
          <p14:tracePt t="105127" x="7118350" y="6362700"/>
          <p14:tracePt t="105184" x="7150100" y="6362700"/>
          <p14:tracePt t="105192" x="7213600" y="6362700"/>
          <p14:tracePt t="105200" x="7277100" y="6362700"/>
          <p14:tracePt t="105211" x="7340600" y="6362700"/>
          <p14:tracePt t="105227" x="7429500" y="6362700"/>
          <p14:tracePt t="105231" x="7442200" y="6362700"/>
          <p14:tracePt t="105244" x="7448550" y="6362700"/>
          <p14:tracePt t="105247" x="7454900" y="6362700"/>
          <p14:tracePt t="105261" x="7461250" y="6362700"/>
          <p14:tracePt t="105277" x="7467600" y="6362700"/>
          <p14:tracePt t="105281" x="7480300" y="6362700"/>
          <p14:tracePt t="105295" x="7531100" y="6362700"/>
          <p14:tracePt t="105311" x="7626350" y="6362700"/>
          <p14:tracePt t="105327" x="7696200" y="6362700"/>
          <p14:tracePt t="105344" x="7715250" y="6362700"/>
          <p14:tracePt t="105361" x="7721600" y="6362700"/>
          <p14:tracePt t="105607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事件和事件源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5895" y="4347845"/>
            <a:ext cx="11888858" cy="210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一个事件对象包含与亊件相关的任何属性</a:t>
            </a:r>
            <a:r>
              <a:rPr lang="en-US" altLang="zh-CN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比如键盘事件对象包含用户按下了哪个键）。可以通过EventObject 类中的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getSource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 )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实例方法可以得到产生事件的事件源对象的引用</a:t>
            </a: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EventObject 的子类代表特定类型的事件，比如动作事件、窗口事件、鼠标事件以及键盘事件等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261" y="1602886"/>
            <a:ext cx="8221488" cy="2695432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1064C2-5E07-4AD2-A323-E27D73470904}"/>
              </a:ext>
            </a:extLst>
          </p:cNvPr>
          <p:cNvSpPr/>
          <p:nvPr/>
        </p:nvSpPr>
        <p:spPr>
          <a:xfrm>
            <a:off x="6702357" y="0"/>
            <a:ext cx="5489643" cy="1903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在OKHandlerClass实现接口方法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时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public void 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handle(ActionEvent e)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Button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btn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= (Button)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e.getSource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btn.setText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("OK button clicked");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F0C0D3-68A7-4B75-B500-CBE3E8CB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16" y="2030009"/>
            <a:ext cx="2552700" cy="771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058BD4-2032-435C-8FFD-BC35681C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1" y="3188927"/>
            <a:ext cx="2562225" cy="771525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1C6F396F-92C6-4F22-AAEC-33D0E89E37E4}"/>
              </a:ext>
            </a:extLst>
          </p:cNvPr>
          <p:cNvSpPr/>
          <p:nvPr/>
        </p:nvSpPr>
        <p:spPr>
          <a:xfrm>
            <a:off x="9610928" y="2950602"/>
            <a:ext cx="340468" cy="238325"/>
          </a:xfrm>
          <a:prstGeom prst="down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258379">
    <p:push/>
  </p:transition>
  <p:extLst>
    <p:ext uri="{3A86A75C-4F4B-4683-9AE1-C65F6400EC91}">
      <p14:laserTraceLst xmlns:p14="http://schemas.microsoft.com/office/powerpoint/2010/main">
        <p14:tracePtLst>
          <p14:tracePt t="2524" x="2082800" y="1797050"/>
          <p14:tracePt t="2588" x="1847850" y="1860550"/>
          <p14:tracePt t="2594" x="1771650" y="1885950"/>
          <p14:tracePt t="2608" x="1695450" y="1911350"/>
          <p14:tracePt t="2625" x="1562100" y="1974850"/>
          <p14:tracePt t="2642" x="1422400" y="2051050"/>
          <p14:tracePt t="2658" x="1377950" y="2095500"/>
          <p14:tracePt t="2675" x="1346200" y="2139950"/>
          <p14:tracePt t="2691" x="1327150" y="2190750"/>
          <p14:tracePt t="2709" x="1308100" y="2260600"/>
          <p14:tracePt t="2725" x="1301750" y="2330450"/>
          <p14:tracePt t="2741" x="1301750" y="2425700"/>
          <p14:tracePt t="2758" x="1301750" y="2546350"/>
          <p14:tracePt t="2775" x="1308100" y="2609850"/>
          <p14:tracePt t="2791" x="1333500" y="2679700"/>
          <p14:tracePt t="2808" x="1358900" y="2743200"/>
          <p14:tracePt t="2824" x="1409700" y="2806700"/>
          <p14:tracePt t="2841" x="1479550" y="2882900"/>
          <p14:tracePt t="2843" x="1536700" y="2933700"/>
          <p14:tracePt t="2858" x="1682750" y="3035300"/>
          <p14:tracePt t="2874" x="1917700" y="3175000"/>
          <p14:tracePt t="2891" x="2286000" y="3346450"/>
          <p14:tracePt t="2908" x="2774950" y="3479800"/>
          <p14:tracePt t="2925" x="3409950" y="3613150"/>
          <p14:tracePt t="2941" x="4089400" y="3746500"/>
          <p14:tracePt t="2958" x="4591050" y="3835400"/>
          <p14:tracePt t="2974" x="4883150" y="3854450"/>
          <p14:tracePt t="2991" x="5060950" y="3854450"/>
          <p14:tracePt t="3008" x="5219700" y="3854450"/>
          <p14:tracePt t="3025" x="5391150" y="3854450"/>
          <p14:tracePt t="3041" x="5613400" y="3854450"/>
          <p14:tracePt t="3044" x="5727700" y="3854450"/>
          <p14:tracePt t="3058" x="5937250" y="3854450"/>
          <p14:tracePt t="3074" x="6115050" y="3854450"/>
          <p14:tracePt t="3091" x="6203950" y="3841750"/>
          <p14:tracePt t="3108" x="6254750" y="3822700"/>
          <p14:tracePt t="3124" x="6280150" y="3803650"/>
          <p14:tracePt t="3141" x="6299200" y="3778250"/>
          <p14:tracePt t="3158" x="6311900" y="3740150"/>
          <p14:tracePt t="3175" x="6337300" y="3670300"/>
          <p14:tracePt t="3191" x="6356350" y="3568700"/>
          <p14:tracePt t="3208" x="6356350" y="3505200"/>
          <p14:tracePt t="3224" x="6356350" y="3416300"/>
          <p14:tracePt t="3241" x="6337300" y="3333750"/>
          <p14:tracePt t="3244" x="6318250" y="3302000"/>
          <p14:tracePt t="3258" x="6299200" y="3219450"/>
          <p14:tracePt t="3274" x="6261100" y="3143250"/>
          <p14:tracePt t="3291" x="6223000" y="3054350"/>
          <p14:tracePt t="3308" x="6184900" y="2971800"/>
          <p14:tracePt t="3324" x="6146800" y="2889250"/>
          <p14:tracePt t="3341" x="6096000" y="2819400"/>
          <p14:tracePt t="3358" x="6038850" y="2755900"/>
          <p14:tracePt t="3374" x="5975350" y="2686050"/>
          <p14:tracePt t="3391" x="5880100" y="2616200"/>
          <p14:tracePt t="3408" x="5784850" y="2546350"/>
          <p14:tracePt t="3425" x="5651500" y="2470150"/>
          <p14:tracePt t="3427" x="5575300" y="2432050"/>
          <p14:tracePt t="3441" x="5486400" y="2406650"/>
          <p14:tracePt t="3443" x="5397500" y="2374900"/>
          <p14:tracePt t="3458" x="5245100" y="2317750"/>
          <p14:tracePt t="3474" x="5124450" y="2298700"/>
          <p14:tracePt t="3491" x="5022850" y="2279650"/>
          <p14:tracePt t="3508" x="4927600" y="2279650"/>
          <p14:tracePt t="3524" x="4813300" y="2279650"/>
          <p14:tracePt t="3541" x="4673600" y="2279650"/>
          <p14:tracePt t="3557" x="4514850" y="2279650"/>
          <p14:tracePt t="3574" x="4356100" y="2279650"/>
          <p14:tracePt t="3591" x="4165600" y="2279650"/>
          <p14:tracePt t="3608" x="3987800" y="2279650"/>
          <p14:tracePt t="3624" x="3797300" y="2279650"/>
          <p14:tracePt t="3641" x="3632200" y="2279650"/>
          <p14:tracePt t="3658" x="3409950" y="2279650"/>
          <p14:tracePt t="3674" x="3321050" y="2279650"/>
          <p14:tracePt t="3691" x="3244850" y="2292350"/>
          <p14:tracePt t="3708" x="3200400" y="2298700"/>
          <p14:tracePt t="3724" x="3168650" y="2311400"/>
          <p14:tracePt t="3741" x="3130550" y="2324100"/>
          <p14:tracePt t="3757" x="3098800" y="2343150"/>
          <p14:tracePt t="3774" x="3060700" y="2362200"/>
          <p14:tracePt t="3791" x="3035300" y="2374900"/>
          <p14:tracePt t="3808" x="3016250" y="2387600"/>
          <p14:tracePt t="3824" x="3003550" y="2393950"/>
          <p14:tracePt t="3841" x="2997200" y="2393950"/>
          <p14:tracePt t="3857" x="2990850" y="2400300"/>
          <p14:tracePt t="3875" x="2984500" y="2406650"/>
          <p14:tracePt t="3891" x="2978150" y="2406650"/>
          <p14:tracePt t="3908" x="2946400" y="2406650"/>
          <p14:tracePt t="3925" x="2813050" y="2406650"/>
          <p14:tracePt t="3941" x="2584450" y="2368550"/>
          <p14:tracePt t="3958" x="2374900" y="2349500"/>
          <p14:tracePt t="3974" x="2254250" y="2343150"/>
          <p14:tracePt t="3991" x="2184400" y="2343150"/>
          <p14:tracePt t="4008" x="2146300" y="2343150"/>
          <p14:tracePt t="4024" x="2127250" y="2343150"/>
          <p14:tracePt t="4027" x="2120900" y="2343150"/>
          <p14:tracePt t="4058" x="2082800" y="2343150"/>
          <p14:tracePt t="4074" x="2063750" y="2349500"/>
          <p14:tracePt t="4091" x="2044700" y="2362200"/>
          <p14:tracePt t="4107" x="2025650" y="2381250"/>
          <p14:tracePt t="4124" x="2000250" y="2393950"/>
          <p14:tracePt t="4141" x="1981200" y="2413000"/>
          <p14:tracePt t="4157" x="1955800" y="2425700"/>
          <p14:tracePt t="4174" x="1943100" y="2457450"/>
          <p14:tracePt t="4191" x="1930400" y="2482850"/>
          <p14:tracePt t="4209" x="1917700" y="2520950"/>
          <p14:tracePt t="4212" x="1911350" y="2540000"/>
          <p14:tracePt t="4224" x="1905000" y="2552700"/>
          <p14:tracePt t="4243" x="1898650" y="2622550"/>
          <p14:tracePt t="4258" x="1898650" y="2654300"/>
          <p14:tracePt t="4275" x="1898650" y="2692400"/>
          <p14:tracePt t="4291" x="1898650" y="2736850"/>
          <p14:tracePt t="4308" x="1911350" y="2800350"/>
          <p14:tracePt t="4324" x="1936750" y="2857500"/>
          <p14:tracePt t="4341" x="1962150" y="2901950"/>
          <p14:tracePt t="4358" x="1993900" y="2940050"/>
          <p14:tracePt t="4374" x="2032000" y="2978150"/>
          <p14:tracePt t="4391" x="2089150" y="3035300"/>
          <p14:tracePt t="4395" x="2133600" y="3067050"/>
          <p14:tracePt t="4408" x="2171700" y="3098800"/>
          <p14:tracePt t="4425" x="2279650" y="3162300"/>
          <p14:tracePt t="4429" x="2336800" y="3194050"/>
          <p14:tracePt t="4442" x="2451100" y="3257550"/>
          <p14:tracePt t="4458" x="2590800" y="3333750"/>
          <p14:tracePt t="4474" x="2825750" y="3435350"/>
          <p14:tracePt t="4492" x="3276600" y="3530600"/>
          <p14:tracePt t="4507" x="3930650" y="3676650"/>
          <p14:tracePt t="4524" x="4616450" y="3765550"/>
          <p14:tracePt t="4541" x="5168900" y="3797300"/>
          <p14:tracePt t="4557" x="5448300" y="3797300"/>
          <p14:tracePt t="4574" x="5619750" y="3797300"/>
          <p14:tracePt t="4591" x="5734050" y="3797300"/>
          <p14:tracePt t="4607" x="5797550" y="3797300"/>
          <p14:tracePt t="4624" x="5829300" y="3797300"/>
          <p14:tracePt t="4627" x="5854700" y="3790950"/>
          <p14:tracePt t="4641" x="5873750" y="3784600"/>
          <p14:tracePt t="4658" x="5899150" y="3765550"/>
          <p14:tracePt t="4675" x="5937250" y="3695700"/>
          <p14:tracePt t="4691" x="5956300" y="3644900"/>
          <p14:tracePt t="4708" x="5981700" y="3587750"/>
          <p14:tracePt t="4724" x="6007100" y="3505200"/>
          <p14:tracePt t="4741" x="6026150" y="3416300"/>
          <p14:tracePt t="4757" x="6045200" y="3327400"/>
          <p14:tracePt t="4775" x="6045200" y="3251200"/>
          <p14:tracePt t="4791" x="6045200" y="3181350"/>
          <p14:tracePt t="4808" x="6038850" y="3117850"/>
          <p14:tracePt t="4811" x="6038850" y="3098800"/>
          <p14:tracePt t="4824" x="6032500" y="3073400"/>
          <p14:tracePt t="4828" x="6026150" y="3054350"/>
          <p14:tracePt t="4841" x="6019800" y="3048000"/>
          <p14:tracePt t="4843" x="6019800" y="3041650"/>
          <p14:tracePt t="4857" x="6013450" y="3028950"/>
          <p14:tracePt t="4861" x="6007100" y="3028950"/>
          <p14:tracePt t="4876" x="6007100" y="3016250"/>
          <p14:tracePt t="4891" x="6000750" y="3003550"/>
          <p14:tracePt t="4907" x="5988050" y="2990850"/>
          <p14:tracePt t="4925" x="5981700" y="2978150"/>
          <p14:tracePt t="4957" x="5975350" y="2971800"/>
          <p14:tracePt t="5051" x="0" y="0"/>
        </p14:tracePtLst>
        <p14:tracePtLst>
          <p14:tracePt t="7668" x="3130550" y="2254250"/>
          <p14:tracePt t="7772" x="3130550" y="2266950"/>
          <p14:tracePt t="7783" x="3130550" y="2298700"/>
          <p14:tracePt t="7797" x="3143250" y="2406650"/>
          <p14:tracePt t="7807" x="3155950" y="2476500"/>
          <p14:tracePt t="7811" x="3168650" y="2540000"/>
          <p14:tracePt t="7823" x="3206750" y="2616200"/>
          <p14:tracePt t="7840" x="3257550" y="2787650"/>
          <p14:tracePt t="7856" x="3333750" y="2946400"/>
          <p14:tracePt t="7873" x="3422650" y="3105150"/>
          <p14:tracePt t="7875" x="3454400" y="3168650"/>
          <p14:tracePt t="7890" x="3549650" y="3295650"/>
          <p14:tracePt t="7906" x="3632200" y="3403600"/>
          <p14:tracePt t="7923" x="3721100" y="3492500"/>
          <p14:tracePt t="7940" x="3835400" y="3568700"/>
          <p14:tracePt t="7957" x="3962400" y="3625850"/>
          <p14:tracePt t="7973" x="4102100" y="3663950"/>
          <p14:tracePt t="7990" x="4286250" y="3695700"/>
          <p14:tracePt t="8007" x="4470400" y="3702050"/>
          <p14:tracePt t="8023" x="4705350" y="3702050"/>
          <p14:tracePt t="8040" x="4946650" y="3702050"/>
          <p14:tracePt t="8057" x="5181600" y="3702050"/>
          <p14:tracePt t="8060" x="5276850" y="3702050"/>
          <p14:tracePt t="8073" x="5372100" y="3702050"/>
          <p14:tracePt t="8090" x="5537200" y="3657600"/>
          <p14:tracePt t="8106" x="5575300" y="3632200"/>
          <p14:tracePt t="8123" x="5600700" y="3594100"/>
          <p14:tracePt t="8139" x="5613400" y="3562350"/>
          <p14:tracePt t="8156" x="5632450" y="3511550"/>
          <p14:tracePt t="8173" x="5638800" y="3448050"/>
          <p14:tracePt t="8189" x="5638800" y="3365500"/>
          <p14:tracePt t="8206" x="5638800" y="3282950"/>
          <p14:tracePt t="8223" x="5638800" y="3194050"/>
          <p14:tracePt t="8227" x="5638800" y="3149600"/>
          <p14:tracePt t="8240" x="5638800" y="3111500"/>
          <p14:tracePt t="8243" x="5638800" y="3067050"/>
          <p14:tracePt t="8256" x="5638800" y="3022600"/>
          <p14:tracePt t="8273" x="5638800" y="2946400"/>
          <p14:tracePt t="8276" x="5638800" y="2914650"/>
          <p14:tracePt t="8289" x="5638800" y="2889250"/>
          <p14:tracePt t="8307" x="5632450" y="2838450"/>
          <p14:tracePt t="8323" x="5619750" y="2800350"/>
          <p14:tracePt t="8340" x="5600700" y="2768600"/>
          <p14:tracePt t="8356" x="5568950" y="2717800"/>
          <p14:tracePt t="8373" x="5511800" y="2660650"/>
          <p14:tracePt t="8389" x="5435600" y="2578100"/>
          <p14:tracePt t="8406" x="5334000" y="2508250"/>
          <p14:tracePt t="8423" x="5251450" y="2444750"/>
          <p14:tracePt t="8440" x="5168900" y="2387600"/>
          <p14:tracePt t="8443" x="5130800" y="2368550"/>
          <p14:tracePt t="8457" x="5099050" y="2349500"/>
          <p14:tracePt t="8461" x="5067300" y="2324100"/>
          <p14:tracePt t="8473" x="5041900" y="2317750"/>
          <p14:tracePt t="8476" x="5003800" y="2305050"/>
          <p14:tracePt t="8490" x="4921250" y="2273300"/>
          <p14:tracePt t="8507" x="4819650" y="2228850"/>
          <p14:tracePt t="8523" x="4692650" y="2178050"/>
          <p14:tracePt t="8539" x="4572000" y="2127250"/>
          <p14:tracePt t="8556" x="4438650" y="2076450"/>
          <p14:tracePt t="8573" x="4356100" y="2051050"/>
          <p14:tracePt t="8589" x="4298950" y="2025650"/>
          <p14:tracePt t="8606" x="4248150" y="2019300"/>
          <p14:tracePt t="8622" x="4203700" y="2006600"/>
          <p14:tracePt t="8639" x="4146550" y="2000250"/>
          <p14:tracePt t="8656" x="4083050" y="1987550"/>
          <p14:tracePt t="8672" x="4006850" y="1987550"/>
          <p14:tracePt t="8674" x="3981450" y="1987550"/>
          <p14:tracePt t="8690" x="3949700" y="1987550"/>
          <p14:tracePt t="8706" x="3924300" y="1987550"/>
          <p14:tracePt t="8730" x="3917950" y="1987550"/>
          <p14:tracePt t="8739" x="3905250" y="1993900"/>
          <p14:tracePt t="8756" x="3892550" y="2006600"/>
          <p14:tracePt t="8773" x="3886200" y="2006600"/>
          <p14:tracePt t="8789" x="3860800" y="2019300"/>
          <p14:tracePt t="8806" x="3848100" y="2038350"/>
          <p14:tracePt t="8823" x="3835400" y="2057400"/>
          <p14:tracePt t="8839" x="3822700" y="2089150"/>
          <p14:tracePt t="8856" x="3803650" y="2133600"/>
          <p14:tracePt t="8872" x="3784600" y="2197100"/>
          <p14:tracePt t="8875" x="3771900" y="2241550"/>
          <p14:tracePt t="8889" x="3765550" y="2292350"/>
          <p14:tracePt t="8891" x="3746500" y="2343150"/>
          <p14:tracePt t="8906" x="3740150" y="2425700"/>
          <p14:tracePt t="8922" x="3740150" y="2514600"/>
          <p14:tracePt t="8939" x="3740150" y="2590800"/>
          <p14:tracePt t="8956" x="3740150" y="2654300"/>
          <p14:tracePt t="8973" x="3740150" y="2711450"/>
          <p14:tracePt t="8989" x="3746500" y="2768600"/>
          <p14:tracePt t="9006" x="3759200" y="2844800"/>
          <p14:tracePt t="9022" x="3778250" y="2933700"/>
          <p14:tracePt t="9039" x="3797300" y="3035300"/>
          <p14:tracePt t="9056" x="3822700" y="3136900"/>
          <p14:tracePt t="9072" x="3841750" y="3225800"/>
          <p14:tracePt t="9089" x="3867150" y="3314700"/>
          <p14:tracePt t="9090" x="3873500" y="3352800"/>
          <p14:tracePt t="9106" x="3886200" y="3409950"/>
          <p14:tracePt t="9122" x="3905250" y="3467100"/>
          <p14:tracePt t="9139" x="3924300" y="3517900"/>
          <p14:tracePt t="9156" x="3962400" y="3575050"/>
          <p14:tracePt t="9172" x="3994150" y="3625850"/>
          <p14:tracePt t="9189" x="4025900" y="3670300"/>
          <p14:tracePt t="9206" x="4064000" y="3708400"/>
          <p14:tracePt t="9223" x="4114800" y="3752850"/>
          <p14:tracePt t="9239" x="4191000" y="3797300"/>
          <p14:tracePt t="9256" x="4311650" y="3835400"/>
          <p14:tracePt t="9273" x="4457700" y="3879850"/>
          <p14:tracePt t="9289" x="4616450" y="3911600"/>
          <p14:tracePt t="9291" x="4705350" y="3930650"/>
          <p14:tracePt t="9306" x="4908550" y="3956050"/>
          <p14:tracePt t="9323" x="5073650" y="3962400"/>
          <p14:tracePt t="9339" x="5226050" y="3962400"/>
          <p14:tracePt t="9356" x="5353050" y="3962400"/>
          <p14:tracePt t="9372" x="5467350" y="3962400"/>
          <p14:tracePt t="9389" x="5562600" y="3962400"/>
          <p14:tracePt t="9406" x="5689600" y="3962400"/>
          <p14:tracePt t="9422" x="5810250" y="3962400"/>
          <p14:tracePt t="9439" x="5918200" y="3943350"/>
          <p14:tracePt t="9456" x="6000750" y="3924300"/>
          <p14:tracePt t="9472" x="6057900" y="3905250"/>
          <p14:tracePt t="9474" x="6070600" y="3892550"/>
          <p14:tracePt t="9489" x="6083300" y="3879850"/>
          <p14:tracePt t="9491" x="6096000" y="3873500"/>
          <p14:tracePt t="9506" x="6115050" y="3835400"/>
          <p14:tracePt t="9522" x="6127750" y="3784600"/>
          <p14:tracePt t="9539" x="6140450" y="3714750"/>
          <p14:tracePt t="9556" x="6153150" y="3619500"/>
          <p14:tracePt t="9572" x="6159500" y="3511550"/>
          <p14:tracePt t="9589" x="6153150" y="3378200"/>
          <p14:tracePt t="9605" x="6127750" y="3257550"/>
          <p14:tracePt t="9622" x="6089650" y="3136900"/>
          <p14:tracePt t="9639" x="6051550" y="3054350"/>
          <p14:tracePt t="9655" x="6007100" y="2978150"/>
          <p14:tracePt t="9672" x="5975350" y="2921000"/>
          <p14:tracePt t="9689" x="5937250" y="2876550"/>
          <p14:tracePt t="9690" x="5924550" y="2857500"/>
          <p14:tracePt t="9706" x="5892800" y="2800350"/>
          <p14:tracePt t="9722" x="5861050" y="2755900"/>
          <p14:tracePt t="9739" x="5835650" y="2705100"/>
          <p14:tracePt t="9755" x="5803900" y="2660650"/>
          <p14:tracePt t="9772" x="5784850" y="2628900"/>
          <p14:tracePt t="9789" x="5765800" y="2590800"/>
          <p14:tracePt t="9806" x="5753100" y="2565400"/>
          <p14:tracePt t="9822" x="5740400" y="2540000"/>
          <p14:tracePt t="9839" x="5721350" y="2520950"/>
          <p14:tracePt t="9855" x="5702300" y="2489200"/>
          <p14:tracePt t="9872" x="5676900" y="2451100"/>
          <p14:tracePt t="9889" x="5645150" y="2419350"/>
          <p14:tracePt t="9890" x="5632450" y="2400300"/>
          <p14:tracePt t="9905" x="5619750" y="2387600"/>
          <p14:tracePt t="9907" x="5607050" y="2374900"/>
          <p14:tracePt t="9922" x="5588000" y="2362200"/>
          <p14:tracePt t="9939" x="5575300" y="2343150"/>
          <p14:tracePt t="9955" x="5549900" y="2336800"/>
          <p14:tracePt t="9972" x="5530850" y="2317750"/>
          <p14:tracePt t="9989" x="5499100" y="2292350"/>
          <p14:tracePt t="10005" x="5480050" y="2286000"/>
          <p14:tracePt t="10022" x="5461000" y="2273300"/>
          <p14:tracePt t="10039" x="5441950" y="2260600"/>
          <p14:tracePt t="10055" x="5410200" y="2247900"/>
          <p14:tracePt t="10072" x="5384800" y="2235200"/>
          <p14:tracePt t="10088" x="5359400" y="2228850"/>
          <p14:tracePt t="10105" x="5321300" y="2209800"/>
          <p14:tracePt t="10107" x="5302250" y="2203450"/>
          <p14:tracePt t="10122" x="5251450" y="2184400"/>
          <p14:tracePt t="10139" x="5200650" y="2165350"/>
          <p14:tracePt t="10155" x="5143500" y="2139950"/>
          <p14:tracePt t="10172" x="5060950" y="2114550"/>
          <p14:tracePt t="10189" x="4984750" y="2082800"/>
          <p14:tracePt t="10205" x="4889500" y="2057400"/>
          <p14:tracePt t="10222" x="4813300" y="2044700"/>
          <p14:tracePt t="10239" x="4756150" y="2032000"/>
          <p14:tracePt t="10255" x="4718050" y="2032000"/>
          <p14:tracePt t="10272" x="4686300" y="2032000"/>
          <p14:tracePt t="10289" x="4660900" y="2032000"/>
          <p14:tracePt t="10306" x="4610100" y="2032000"/>
          <p14:tracePt t="10322" x="4578350" y="2032000"/>
          <p14:tracePt t="10338" x="4552950" y="2032000"/>
          <p14:tracePt t="10355" x="4521200" y="2032000"/>
          <p14:tracePt t="10372" x="4470400" y="2032000"/>
          <p14:tracePt t="10388" x="4419600" y="2032000"/>
          <p14:tracePt t="10405" x="4330700" y="2032000"/>
          <p14:tracePt t="10422" x="4254500" y="2032000"/>
          <p14:tracePt t="10438" x="4171950" y="2032000"/>
          <p14:tracePt t="10455" x="4070350" y="2032000"/>
          <p14:tracePt t="10472" x="3962400" y="2057400"/>
          <p14:tracePt t="10489" x="3860800" y="2082800"/>
          <p14:tracePt t="10490" x="3803650" y="2089150"/>
          <p14:tracePt t="10505" x="3752850" y="2101850"/>
          <p14:tracePt t="10507" x="3708400" y="2114550"/>
          <p14:tracePt t="10522" x="3606800" y="2127250"/>
          <p14:tracePt t="10538" x="3524250" y="2146300"/>
          <p14:tracePt t="10555" x="3454400" y="2165350"/>
          <p14:tracePt t="10572" x="3390900" y="2178050"/>
          <p14:tracePt t="10588" x="3340100" y="2184400"/>
          <p14:tracePt t="10605" x="3282950" y="2197100"/>
          <p14:tracePt t="10622" x="3232150" y="2203450"/>
          <p14:tracePt t="10638" x="3162300" y="2216150"/>
          <p14:tracePt t="10655" x="3079750" y="2235200"/>
          <p14:tracePt t="10672" x="3022600" y="2247900"/>
          <p14:tracePt t="10688" x="2952750" y="2260600"/>
          <p14:tracePt t="10705" x="2901950" y="2273300"/>
          <p14:tracePt t="10706" x="2882900" y="2279650"/>
          <p14:tracePt t="10722" x="2851150" y="2292350"/>
          <p14:tracePt t="10739" x="2813050" y="2311400"/>
          <p14:tracePt t="10755" x="2781300" y="2330450"/>
          <p14:tracePt t="10772" x="2736850" y="2355850"/>
          <p14:tracePt t="10788" x="2692400" y="2374900"/>
          <p14:tracePt t="10805" x="2673350" y="2400300"/>
          <p14:tracePt t="10822" x="2641600" y="2425700"/>
          <p14:tracePt t="10839" x="2622550" y="2444750"/>
          <p14:tracePt t="10855" x="2609850" y="2482850"/>
          <p14:tracePt t="10872" x="2603500" y="2527300"/>
          <p14:tracePt t="10888" x="2603500" y="2584450"/>
          <p14:tracePt t="10905" x="2603500" y="2647950"/>
          <p14:tracePt t="10906" x="2603500" y="2686050"/>
          <p14:tracePt t="10922" x="2603500" y="2736850"/>
          <p14:tracePt t="10938" x="2603500" y="2787650"/>
          <p14:tracePt t="10955" x="2603500" y="2844800"/>
          <p14:tracePt t="10972" x="2609850" y="2876550"/>
          <p14:tracePt t="10989" x="2616200" y="2921000"/>
          <p14:tracePt t="11005" x="2635250" y="2952750"/>
          <p14:tracePt t="11022" x="2654300" y="2997200"/>
          <p14:tracePt t="11039" x="2673350" y="3041650"/>
          <p14:tracePt t="11055" x="2705100" y="3079750"/>
          <p14:tracePt t="11072" x="2743200" y="3130550"/>
          <p14:tracePt t="11088" x="2781300" y="3181350"/>
          <p14:tracePt t="11091" x="2800350" y="3200400"/>
          <p14:tracePt t="11105" x="2819400" y="3219450"/>
          <p14:tracePt t="11106" x="2838450" y="3238500"/>
          <p14:tracePt t="11122" x="2882900" y="3276600"/>
          <p14:tracePt t="11138" x="2952750" y="3321050"/>
          <p14:tracePt t="11155" x="3035300" y="3378200"/>
          <p14:tracePt t="11172" x="3143250" y="3448050"/>
          <p14:tracePt t="11189" x="3282950" y="3505200"/>
          <p14:tracePt t="11205" x="3460750" y="3568700"/>
          <p14:tracePt t="11222" x="3663950" y="3619500"/>
          <p14:tracePt t="11239" x="3886200" y="3657600"/>
          <p14:tracePt t="11255" x="4089400" y="3695700"/>
          <p14:tracePt t="11272" x="4273550" y="3702050"/>
          <p14:tracePt t="11275" x="4368800" y="3702050"/>
          <p14:tracePt t="11288" x="4451350" y="3702050"/>
          <p14:tracePt t="11305" x="4660900" y="3702050"/>
          <p14:tracePt t="11309" x="4762500" y="3702050"/>
          <p14:tracePt t="11322" x="5010150" y="3702050"/>
          <p14:tracePt t="11338" x="5251450" y="3702050"/>
          <p14:tracePt t="11355" x="5467350" y="3670300"/>
          <p14:tracePt t="11372" x="5619750" y="3638550"/>
          <p14:tracePt t="11388" x="5727700" y="3606800"/>
          <p14:tracePt t="11405" x="5791200" y="3581400"/>
          <p14:tracePt t="11421" x="5829300" y="3549650"/>
          <p14:tracePt t="11438" x="5842000" y="3505200"/>
          <p14:tracePt t="11455" x="5861050" y="3448050"/>
          <p14:tracePt t="11472" x="5873750" y="3390900"/>
          <p14:tracePt t="11474" x="5880100" y="3365500"/>
          <p14:tracePt t="11488" x="5880100" y="3346450"/>
          <p14:tracePt t="11505" x="5880100" y="3302000"/>
          <p14:tracePt t="11507" x="5880100" y="3276600"/>
          <p14:tracePt t="11522" x="5880100" y="3213100"/>
          <p14:tracePt t="11538" x="5848350" y="3124200"/>
          <p14:tracePt t="11555" x="5816600" y="3054350"/>
          <p14:tracePt t="11571" x="5791200" y="2990850"/>
          <p14:tracePt t="11588" x="5772150" y="2940050"/>
          <p14:tracePt t="11605" x="5753100" y="2901950"/>
          <p14:tracePt t="11621" x="5746750" y="2889250"/>
          <p14:tracePt t="11638" x="5746750" y="2876550"/>
          <p14:tracePt t="11655" x="5746750" y="2870200"/>
          <p14:tracePt t="11671" x="5734050" y="2857500"/>
          <p14:tracePt t="11716" x="5734050" y="2851150"/>
          <p14:tracePt t="12451" x="0" y="0"/>
        </p14:tracePtLst>
        <p14:tracePtLst>
          <p14:tracePt t="13188" x="2959100" y="2724150"/>
          <p14:tracePt t="13254" x="2946400" y="2724150"/>
          <p14:tracePt t="13270" x="2914650" y="2762250"/>
          <p14:tracePt t="13288" x="2889250" y="2813050"/>
          <p14:tracePt t="13302" x="2857500" y="2870200"/>
          <p14:tracePt t="13317" x="2838450" y="2933700"/>
          <p14:tracePt t="13327" x="2838450" y="2959100"/>
          <p14:tracePt t="13338" x="2838450" y="3009900"/>
          <p14:tracePt t="13354" x="2844800" y="3079750"/>
          <p14:tracePt t="13371" x="2863850" y="3130550"/>
          <p14:tracePt t="13388" x="2908300" y="3206750"/>
          <p14:tracePt t="13404" x="2978150" y="3282950"/>
          <p14:tracePt t="13421" x="3067050" y="3352800"/>
          <p14:tracePt t="13438" x="3162300" y="3403600"/>
          <p14:tracePt t="13454" x="3270250" y="3422650"/>
          <p14:tracePt t="13471" x="3346450" y="3422650"/>
          <p14:tracePt t="13488" x="3422650" y="3378200"/>
          <p14:tracePt t="13491" x="3467100" y="3333750"/>
          <p14:tracePt t="13505" x="3479800" y="3282950"/>
          <p14:tracePt t="13508" x="3492500" y="3232150"/>
          <p14:tracePt t="13521" x="3505200" y="3175000"/>
          <p14:tracePt t="13538" x="3492500" y="2984500"/>
          <p14:tracePt t="13554" x="3441700" y="2876550"/>
          <p14:tracePt t="13571" x="3378200" y="2781300"/>
          <p14:tracePt t="13588" x="3314700" y="2705100"/>
          <p14:tracePt t="13604" x="3263900" y="2667000"/>
          <p14:tracePt t="13621" x="3225800" y="2628900"/>
          <p14:tracePt t="13637" x="3206750" y="2622550"/>
          <p14:tracePt t="13654" x="3194050" y="2616200"/>
          <p14:tracePt t="13671" x="3187700" y="2616200"/>
          <p14:tracePt t="13687" x="3175000" y="2616200"/>
          <p14:tracePt t="13704" x="3155950" y="2616200"/>
          <p14:tracePt t="13722" x="3092450" y="2628900"/>
          <p14:tracePt t="13738" x="3054350" y="2673350"/>
          <p14:tracePt t="13755" x="3028950" y="2730500"/>
          <p14:tracePt t="13771" x="3003550" y="2781300"/>
          <p14:tracePt t="13787" x="2984500" y="2832100"/>
          <p14:tracePt t="13805" x="2978150" y="2889250"/>
          <p14:tracePt t="13821" x="2978150" y="2952750"/>
          <p14:tracePt t="13837" x="2978150" y="3003550"/>
          <p14:tracePt t="13854" x="2978150" y="3041650"/>
          <p14:tracePt t="13871" x="2990850" y="3067050"/>
          <p14:tracePt t="13887" x="3009900" y="3079750"/>
          <p14:tracePt t="13904" x="3016250" y="3086100"/>
          <p14:tracePt t="13921" x="3022600" y="3086100"/>
          <p14:tracePt t="13938" x="3041650" y="3060700"/>
          <p14:tracePt t="13954" x="3048000" y="3016250"/>
          <p14:tracePt t="13972" x="3048000" y="2971800"/>
          <p14:tracePt t="13988" x="3035300" y="2889250"/>
          <p14:tracePt t="14004" x="2990850" y="2819400"/>
          <p14:tracePt t="14021" x="2933700" y="2774950"/>
          <p14:tracePt t="14037" x="2908300" y="2755900"/>
          <p14:tracePt t="14054" x="2895600" y="2755900"/>
          <p14:tracePt t="14071" x="2882900" y="2755900"/>
          <p14:tracePt t="14087" x="2870200" y="2774950"/>
          <p14:tracePt t="14104" x="2863850" y="2806700"/>
          <p14:tracePt t="14121" x="2851150" y="2844800"/>
          <p14:tracePt t="14123" x="2851150" y="2851150"/>
          <p14:tracePt t="14138" x="2851150" y="2863850"/>
          <p14:tracePt t="14140" x="2851150" y="2870200"/>
          <p14:tracePt t="14154" x="2851150" y="2882900"/>
          <p14:tracePt t="14171" x="2851150" y="2895600"/>
          <p14:tracePt t="14387" x="0" y="0"/>
        </p14:tracePtLst>
        <p14:tracePtLst>
          <p14:tracePt t="15149" x="3797300" y="1943100"/>
          <p14:tracePt t="15220" x="3803650" y="1943100"/>
          <p14:tracePt t="15243" x="3810000" y="1962150"/>
          <p14:tracePt t="15254" x="3816350" y="2000250"/>
          <p14:tracePt t="15267" x="3841750" y="2076450"/>
          <p14:tracePt t="15278" x="3854450" y="2146300"/>
          <p14:tracePt t="15287" x="3867150" y="2209800"/>
          <p14:tracePt t="15305" x="3892550" y="2381250"/>
          <p14:tracePt t="15309" x="3905250" y="2476500"/>
          <p14:tracePt t="15320" x="3937000" y="2584450"/>
          <p14:tracePt t="15337" x="3981450" y="2832100"/>
          <p14:tracePt t="15340" x="4013200" y="2959100"/>
          <p14:tracePt t="15354" x="4044950" y="3155950"/>
          <p14:tracePt t="15370" x="4102100" y="3352800"/>
          <p14:tracePt t="15387" x="4152900" y="3536950"/>
          <p14:tracePt t="15404" x="4184650" y="3657600"/>
          <p14:tracePt t="15420" x="4203700" y="3740150"/>
          <p14:tracePt t="15437" x="4222750" y="3784600"/>
          <p14:tracePt t="15454" x="4229100" y="3810000"/>
          <p14:tracePt t="15471" x="4241800" y="3829050"/>
          <p14:tracePt t="15488" x="4254500" y="3841750"/>
          <p14:tracePt t="15491" x="4254500" y="3854450"/>
          <p14:tracePt t="15504" x="4267200" y="3860800"/>
          <p14:tracePt t="15508" x="4273550" y="3873500"/>
          <p14:tracePt t="15520" x="4286250" y="3879850"/>
          <p14:tracePt t="15537" x="4305300" y="3911600"/>
          <p14:tracePt t="15539" x="4324350" y="3924300"/>
          <p14:tracePt t="15555" x="4362450" y="3943350"/>
          <p14:tracePt t="15570" x="4406900" y="3962400"/>
          <p14:tracePt t="15587" x="4457700" y="3981450"/>
          <p14:tracePt t="15603" x="4508500" y="4006850"/>
          <p14:tracePt t="15621" x="4559300" y="4025900"/>
          <p14:tracePt t="15637" x="4603750" y="4044950"/>
          <p14:tracePt t="15653" x="4610100" y="4051300"/>
          <p14:tracePt t="15670" x="4616450" y="4051300"/>
          <p14:tracePt t="15790" x="4622800" y="4051300"/>
          <p14:tracePt t="15813" x="4629150" y="4051300"/>
          <p14:tracePt t="15825" x="4635500" y="4051300"/>
          <p14:tracePt t="15838" x="4648200" y="4032250"/>
          <p14:tracePt t="15853" x="4667250" y="3981450"/>
          <p14:tracePt t="15870" x="4686300" y="3898900"/>
          <p14:tracePt t="15887" x="4724400" y="3727450"/>
          <p14:tracePt t="15903" x="4737100" y="3479800"/>
          <p14:tracePt t="15920" x="4768850" y="3155950"/>
          <p14:tracePt t="15922" x="4781550" y="2978150"/>
          <p14:tracePt t="15937" x="4794250" y="2800350"/>
          <p14:tracePt t="15939" x="4794250" y="2667000"/>
          <p14:tracePt t="15953" x="4794250" y="2552700"/>
          <p14:tracePt t="15970" x="4794250" y="2260600"/>
          <p14:tracePt t="15987" x="4794250" y="2146300"/>
          <p14:tracePt t="16005" x="4794250" y="2076450"/>
          <p14:tracePt t="16020" x="4794250" y="2044700"/>
          <p14:tracePt t="16037" x="4794250" y="2012950"/>
          <p14:tracePt t="16054" x="4794250" y="1993900"/>
          <p14:tracePt t="16071" x="4794250" y="1981200"/>
          <p14:tracePt t="16088" x="4794250" y="1962150"/>
          <p14:tracePt t="16090" x="4794250" y="1943100"/>
          <p14:tracePt t="16103" x="4787900" y="1924050"/>
          <p14:tracePt t="16120" x="4787900" y="1898650"/>
          <p14:tracePt t="16123" x="4787900" y="1879600"/>
          <p14:tracePt t="16137" x="4787900" y="1860550"/>
          <p14:tracePt t="16140" x="4787900" y="1847850"/>
          <p14:tracePt t="16153" x="4781550" y="1822450"/>
          <p14:tracePt t="16170" x="4781550" y="1803400"/>
          <p14:tracePt t="16319" x="4781550" y="1809750"/>
          <p14:tracePt t="16335" x="4768850" y="1873250"/>
          <p14:tracePt t="16339" x="4768850" y="1917700"/>
          <p14:tracePt t="16356" x="4768850" y="2038350"/>
          <p14:tracePt t="16370" x="4768850" y="2165350"/>
          <p14:tracePt t="16387" x="4768850" y="2279650"/>
          <p14:tracePt t="16403" x="4768850" y="2368550"/>
          <p14:tracePt t="16420" x="4775200" y="2444750"/>
          <p14:tracePt t="16437" x="4781550" y="2501900"/>
          <p14:tracePt t="16453" x="4800600" y="2571750"/>
          <p14:tracePt t="16470" x="4800600" y="2628900"/>
          <p14:tracePt t="16487" x="4800600" y="2711450"/>
          <p14:tracePt t="16504" x="4800600" y="2800350"/>
          <p14:tracePt t="16508" x="4800600" y="2844800"/>
          <p14:tracePt t="16521" x="4800600" y="2882900"/>
          <p14:tracePt t="16525" x="4800600" y="2927350"/>
          <p14:tracePt t="16537" x="4800600" y="2984500"/>
          <p14:tracePt t="16555" x="4800600" y="3149600"/>
          <p14:tracePt t="16571" x="4813300" y="3244850"/>
          <p14:tracePt t="16588" x="4819650" y="3270250"/>
          <p14:tracePt t="16603" x="4819650" y="3282950"/>
          <p14:tracePt t="16620" x="4819650" y="3289300"/>
          <p14:tracePt t="16764" x="4819650" y="3282950"/>
          <p14:tracePt t="16781" x="4819650" y="3238500"/>
          <p14:tracePt t="16802" x="4819650" y="3155950"/>
          <p14:tracePt t="16806" x="4819650" y="3092450"/>
          <p14:tracePt t="16818" x="4819650" y="3016250"/>
          <p14:tracePt t="16820" x="4819650" y="2933700"/>
          <p14:tracePt t="16829" x="4819650" y="2851150"/>
          <p14:tracePt t="16837" x="4819650" y="2762250"/>
          <p14:tracePt t="16853" x="4819650" y="2616200"/>
          <p14:tracePt t="16870" x="4819650" y="2476500"/>
          <p14:tracePt t="16886" x="4819650" y="2362200"/>
          <p14:tracePt t="16903" x="4819650" y="2286000"/>
          <p14:tracePt t="16920" x="4819650" y="2222500"/>
          <p14:tracePt t="16923" x="4826000" y="2178050"/>
          <p14:tracePt t="16937" x="4826000" y="2165350"/>
          <p14:tracePt t="16939" x="4826000" y="2152650"/>
          <p14:tracePt t="16953" x="4826000" y="2139950"/>
          <p14:tracePt t="16957" x="4826000" y="2133600"/>
          <p14:tracePt t="16970" x="4826000" y="2127250"/>
          <p14:tracePt t="17060" x="4826000" y="2146300"/>
          <p14:tracePt t="17071" x="4826000" y="2190750"/>
          <p14:tracePt t="17087" x="4826000" y="2330450"/>
          <p14:tracePt t="17091" x="4826000" y="2413000"/>
          <p14:tracePt t="17103" x="4826000" y="2508250"/>
          <p14:tracePt t="17120" x="4826000" y="2730500"/>
          <p14:tracePt t="17124" x="4826000" y="2844800"/>
          <p14:tracePt t="17137" x="4826000" y="2959100"/>
          <p14:tracePt t="17153" x="4838700" y="3225800"/>
          <p14:tracePt t="17156" x="4857750" y="3346450"/>
          <p14:tracePt t="17170" x="4895850" y="3549650"/>
          <p14:tracePt t="17186" x="4933950" y="3702050"/>
          <p14:tracePt t="17203" x="4946650" y="3778250"/>
          <p14:tracePt t="17220" x="4946650" y="3790950"/>
          <p14:tracePt t="17325" x="4953000" y="3790950"/>
          <p14:tracePt t="17342" x="4972050" y="3790950"/>
          <p14:tracePt t="17355" x="5067300" y="3752850"/>
          <p14:tracePt t="17370" x="5219700" y="3683000"/>
          <p14:tracePt t="17387" x="5480050" y="3600450"/>
          <p14:tracePt t="17403" x="5784850" y="3524250"/>
          <p14:tracePt t="17420" x="6045200" y="3448050"/>
          <p14:tracePt t="17437" x="6229350" y="3384550"/>
          <p14:tracePt t="17453" x="6394450" y="3321050"/>
          <p14:tracePt t="17470" x="6508750" y="3257550"/>
          <p14:tracePt t="17488" x="6565900" y="3219450"/>
          <p14:tracePt t="17491" x="6584950" y="3200400"/>
          <p14:tracePt t="17503" x="6604000" y="3187700"/>
          <p14:tracePt t="17521" x="6623050" y="3149600"/>
          <p14:tracePt t="17525" x="6629400" y="3130550"/>
          <p14:tracePt t="17536" x="6635750" y="3111500"/>
          <p14:tracePt t="17553" x="6642100" y="3060700"/>
          <p14:tracePt t="17556" x="6642100" y="3041650"/>
          <p14:tracePt t="17571" x="6642100" y="3009900"/>
          <p14:tracePt t="17586" x="6642100" y="2971800"/>
          <p14:tracePt t="17603" x="6642100" y="2927350"/>
          <p14:tracePt t="17620" x="6642100" y="2863850"/>
          <p14:tracePt t="17636" x="6642100" y="2794000"/>
          <p14:tracePt t="17653" x="6642100" y="2730500"/>
          <p14:tracePt t="17670" x="6642100" y="2673350"/>
          <p14:tracePt t="17686" x="6642100" y="2635250"/>
          <p14:tracePt t="17703" x="6642100" y="2603500"/>
          <p14:tracePt t="17706" x="6642100" y="2597150"/>
          <p14:tracePt t="17720" x="6642100" y="2590800"/>
          <p14:tracePt t="17736" x="6642100" y="2584450"/>
          <p14:tracePt t="17892" x="6642100" y="2603500"/>
          <p14:tracePt t="17908" x="6642100" y="2673350"/>
          <p14:tracePt t="17923" x="6642100" y="2794000"/>
          <p14:tracePt t="17936" x="6642100" y="2857500"/>
          <p14:tracePt t="17953" x="6642100" y="3003550"/>
          <p14:tracePt t="17970" x="6642100" y="3111500"/>
          <p14:tracePt t="17971" x="6642100" y="3155950"/>
          <p14:tracePt t="17986" x="6642100" y="3181350"/>
          <p14:tracePt t="18003" x="6642100" y="3194050"/>
          <p14:tracePt t="18140" x="6616700" y="3194050"/>
          <p14:tracePt t="18151" x="6559550" y="3187700"/>
          <p14:tracePt t="18167" x="6381750" y="3168650"/>
          <p14:tracePt t="18183" x="6057900" y="3168650"/>
          <p14:tracePt t="18187" x="5861050" y="3168650"/>
          <p14:tracePt t="18196" x="5645150" y="3168650"/>
          <p14:tracePt t="18203" x="5429250" y="3168650"/>
          <p14:tracePt t="18219" x="5086350" y="3168650"/>
          <p14:tracePt t="18236" x="4851400" y="3168650"/>
          <p14:tracePt t="18253" x="4673600" y="3168650"/>
          <p14:tracePt t="18270" x="4495800" y="3168650"/>
          <p14:tracePt t="18286" x="4337050" y="3168650"/>
          <p14:tracePt t="18303" x="4222750" y="3168650"/>
          <p14:tracePt t="18307" x="4178300" y="3168650"/>
          <p14:tracePt t="18319" x="4146550" y="3168650"/>
          <p14:tracePt t="18337" x="4089400" y="3155950"/>
          <p14:tracePt t="18353" x="4076700" y="3149600"/>
          <p14:tracePt t="18369" x="4044950" y="3143250"/>
          <p14:tracePt t="18371" x="4038600" y="3136900"/>
          <p14:tracePt t="18386" x="3987800" y="3124200"/>
          <p14:tracePt t="18402" x="3911600" y="3086100"/>
          <p14:tracePt t="18419" x="3797300" y="3041650"/>
          <p14:tracePt t="18436" x="3663950" y="2990850"/>
          <p14:tracePt t="18452" x="3536950" y="2946400"/>
          <p14:tracePt t="18469" x="3409950" y="2914650"/>
          <p14:tracePt t="18486" x="3346450" y="2901950"/>
          <p14:tracePt t="18503" x="3314700" y="2901950"/>
          <p14:tracePt t="18519" x="3302000" y="2901950"/>
          <p14:tracePt t="18522" x="3295650" y="2901950"/>
          <p14:tracePt t="18553" x="3263900" y="2901950"/>
          <p14:tracePt t="18555" x="3244850" y="2901950"/>
          <p14:tracePt t="18570" x="3200400" y="2908300"/>
          <p14:tracePt t="18586" x="3175000" y="2921000"/>
          <p14:tracePt t="18602" x="3155950" y="2927350"/>
          <p14:tracePt t="19358" x="3149600" y="2933700"/>
          <p14:tracePt t="19373" x="0" y="0"/>
        </p14:tracePtLst>
        <p14:tracePtLst>
          <p14:tracePt t="19822" x="3009900" y="2705100"/>
          <p14:tracePt t="19883" x="3003550" y="2705100"/>
          <p14:tracePt t="19908" x="2990850" y="2705100"/>
          <p14:tracePt t="19916" x="2978150" y="2705100"/>
          <p14:tracePt t="19927" x="2971800" y="2724150"/>
          <p14:tracePt t="19935" x="2965450" y="2743200"/>
          <p14:tracePt t="19952" x="2959100" y="2787650"/>
          <p14:tracePt t="19955" x="2940050" y="2813050"/>
          <p14:tracePt t="19969" x="2933700" y="2832100"/>
          <p14:tracePt t="19971" x="2927350" y="2870200"/>
          <p14:tracePt t="19985" x="2921000" y="2901950"/>
          <p14:tracePt t="20002" x="2908300" y="3009900"/>
          <p14:tracePt t="20019" x="2908300" y="3073400"/>
          <p14:tracePt t="20036" x="2914650" y="3143250"/>
          <p14:tracePt t="20052" x="2933700" y="3168650"/>
          <p14:tracePt t="20069" x="2952750" y="3194050"/>
          <p14:tracePt t="20086" x="2959100" y="3194050"/>
          <p14:tracePt t="20102" x="2978150" y="3194050"/>
          <p14:tracePt t="20119" x="2997200" y="3194050"/>
          <p14:tracePt t="20135" x="3022600" y="3194050"/>
          <p14:tracePt t="20152" x="3054350" y="3168650"/>
          <p14:tracePt t="20169" x="3086100" y="3124200"/>
          <p14:tracePt t="20170" x="3098800" y="3079750"/>
          <p14:tracePt t="20185" x="3111500" y="3035300"/>
          <p14:tracePt t="20202" x="3130550" y="2921000"/>
          <p14:tracePt t="20218" x="3130550" y="2857500"/>
          <p14:tracePt t="20235" x="3130550" y="2813050"/>
          <p14:tracePt t="20252" x="3124200" y="2794000"/>
          <p14:tracePt t="20747" x="0" y="0"/>
        </p14:tracePtLst>
        <p14:tracePtLst>
          <p14:tracePt t="21156" x="1422400" y="2743200"/>
          <p14:tracePt t="21163" x="1403350" y="2743200"/>
          <p14:tracePt t="21172" x="1390650" y="2743200"/>
          <p14:tracePt t="21185" x="1377950" y="2743200"/>
          <p14:tracePt t="21202" x="1301750" y="2743200"/>
          <p14:tracePt t="21218" x="1257300" y="2749550"/>
          <p14:tracePt t="21235" x="1219200" y="2762250"/>
          <p14:tracePt t="21252" x="1200150" y="2774950"/>
          <p14:tracePt t="21269" x="1181100" y="2800350"/>
          <p14:tracePt t="21285" x="1168400" y="2819400"/>
          <p14:tracePt t="21302" x="1162050" y="2851150"/>
          <p14:tracePt t="21319" x="1155700" y="2889250"/>
          <p14:tracePt t="21335" x="1155700" y="2927350"/>
          <p14:tracePt t="21352" x="1155700" y="2978150"/>
          <p14:tracePt t="21369" x="1155700" y="3041650"/>
          <p14:tracePt t="21371" x="1162050" y="3060700"/>
          <p14:tracePt t="21385" x="1168400" y="3079750"/>
          <p14:tracePt t="21387" x="1174750" y="3098800"/>
          <p14:tracePt t="21403" x="1193800" y="3124200"/>
          <p14:tracePt t="21418" x="1206500" y="3136900"/>
          <p14:tracePt t="21435" x="1225550" y="3149600"/>
          <p14:tracePt t="21451" x="1244600" y="3155950"/>
          <p14:tracePt t="21468" x="1263650" y="3155950"/>
          <p14:tracePt t="21485" x="1308100" y="3155950"/>
          <p14:tracePt t="21501" x="1371600" y="3130550"/>
          <p14:tracePt t="21518" x="1441450" y="3079750"/>
          <p14:tracePt t="21535" x="1511300" y="3035300"/>
          <p14:tracePt t="21552" x="1530350" y="2997200"/>
          <p14:tracePt t="21568" x="1549400" y="2978150"/>
          <p14:tracePt t="21571" x="1555750" y="2971800"/>
          <p14:tracePt t="21585" x="1555750" y="2965450"/>
          <p14:tracePt t="21601" x="1555750" y="2959100"/>
          <p14:tracePt t="21603" x="1555750" y="2946400"/>
          <p14:tracePt t="21618" x="1555750" y="2933700"/>
          <p14:tracePt t="21635" x="1555750" y="2908300"/>
          <p14:tracePt t="21652" x="1555750" y="2876550"/>
          <p14:tracePt t="21668" x="1555750" y="2851150"/>
          <p14:tracePt t="21685" x="1543050" y="2832100"/>
          <p14:tracePt t="21702" x="1511300" y="2794000"/>
          <p14:tracePt t="21718" x="1473200" y="2762250"/>
          <p14:tracePt t="21735" x="1435100" y="2730500"/>
          <p14:tracePt t="21738" x="1422400" y="2717800"/>
          <p14:tracePt t="21751" x="1403350" y="2705100"/>
          <p14:tracePt t="21769" x="1377950" y="2692400"/>
          <p14:tracePt t="21772" x="1371600" y="2686050"/>
          <p14:tracePt t="21785" x="1352550" y="2679700"/>
          <p14:tracePt t="21803" x="1333500" y="2679700"/>
          <p14:tracePt t="21819" x="1327150" y="2679700"/>
          <p14:tracePt t="21836" x="1308100" y="2679700"/>
          <p14:tracePt t="21851" x="1282700" y="2686050"/>
          <p14:tracePt t="21868" x="1244600" y="2705100"/>
          <p14:tracePt t="21885" x="1231900" y="2736850"/>
          <p14:tracePt t="21902" x="1206500" y="2768600"/>
          <p14:tracePt t="21918" x="1187450" y="2806700"/>
          <p14:tracePt t="21935" x="1174750" y="2857500"/>
          <p14:tracePt t="21951" x="1162050" y="2914650"/>
          <p14:tracePt t="21968" x="1155700" y="2965450"/>
          <p14:tracePt t="21985" x="1155700" y="3009900"/>
          <p14:tracePt t="21988" x="1155700" y="3028950"/>
          <p14:tracePt t="22001" x="1155700" y="3048000"/>
          <p14:tracePt t="22004" x="1155700" y="3060700"/>
          <p14:tracePt t="22019" x="1155700" y="3086100"/>
          <p14:tracePt t="22036" x="1168400" y="3105150"/>
          <p14:tracePt t="22052" x="1174750" y="3124200"/>
          <p14:tracePt t="22068" x="1187450" y="3136900"/>
          <p14:tracePt t="22085" x="1212850" y="3155950"/>
          <p14:tracePt t="22101" x="1238250" y="3168650"/>
          <p14:tracePt t="22119" x="1282700" y="3187700"/>
          <p14:tracePt t="22135" x="1308100" y="3194050"/>
          <p14:tracePt t="22151" x="1339850" y="3200400"/>
          <p14:tracePt t="22168" x="1365250" y="3200400"/>
          <p14:tracePt t="22171" x="1371600" y="3200400"/>
          <p14:tracePt t="22185" x="1377950" y="3200400"/>
          <p14:tracePt t="22201" x="1384300" y="3200400"/>
          <p14:tracePt t="22203" x="1390650" y="3200400"/>
          <p14:tracePt t="22218" x="1416050" y="3187700"/>
          <p14:tracePt t="22235" x="1435100" y="3155950"/>
          <p14:tracePt t="22251" x="1460500" y="3117850"/>
          <p14:tracePt t="22268" x="1479550" y="3086100"/>
          <p14:tracePt t="22285" x="1479550" y="3054350"/>
          <p14:tracePt t="22302" x="1485900" y="3022600"/>
          <p14:tracePt t="22318" x="1485900" y="2990850"/>
          <p14:tracePt t="22335" x="1485900" y="2965450"/>
          <p14:tracePt t="22351" x="1485900" y="2952750"/>
          <p14:tracePt t="22368" x="1485900" y="2933700"/>
          <p14:tracePt t="22371" x="1473200" y="2921000"/>
          <p14:tracePt t="22385" x="1466850" y="2914650"/>
          <p14:tracePt t="22401" x="1454150" y="2895600"/>
          <p14:tracePt t="22404" x="1447800" y="2889250"/>
          <p14:tracePt t="22420" x="1441450" y="2889250"/>
          <p14:tracePt t="22875" x="0" y="0"/>
        </p14:tracePtLst>
        <p14:tracePtLst>
          <p14:tracePt t="24468" x="2978150" y="2717800"/>
          <p14:tracePt t="24500" x="2971800" y="2717800"/>
          <p14:tracePt t="24508" x="2971800" y="2724150"/>
          <p14:tracePt t="24517" x="2971800" y="2736850"/>
          <p14:tracePt t="24534" x="2959100" y="2787650"/>
          <p14:tracePt t="24551" x="2952750" y="2851150"/>
          <p14:tracePt t="24568" x="2952750" y="2927350"/>
          <p14:tracePt t="24585" x="2952750" y="3003550"/>
          <p14:tracePt t="24588" x="2952750" y="3048000"/>
          <p14:tracePt t="24600" x="2959100" y="3073400"/>
          <p14:tracePt t="24618" x="2984500" y="3124200"/>
          <p14:tracePt t="24634" x="2997200" y="3143250"/>
          <p14:tracePt t="24650" x="3009900" y="3155950"/>
          <p14:tracePt t="24667" x="3016250" y="3162300"/>
          <p14:tracePt t="24684" x="3022600" y="3168650"/>
          <p14:tracePt t="24844" x="3022600" y="3162300"/>
          <p14:tracePt t="24856" x="3022600" y="3149600"/>
          <p14:tracePt t="24869" x="3022600" y="3124200"/>
          <p14:tracePt t="24884" x="3022600" y="3105150"/>
          <p14:tracePt t="24901" x="3022600" y="3086100"/>
          <p14:tracePt t="24917" x="3022600" y="3060700"/>
          <p14:tracePt t="24934" x="3022600" y="3022600"/>
          <p14:tracePt t="24950" x="3022600" y="2990850"/>
          <p14:tracePt t="24967" x="3022600" y="2965450"/>
          <p14:tracePt t="24984" x="3022600" y="2927350"/>
          <p14:tracePt t="24988" x="3022600" y="2921000"/>
          <p14:tracePt t="25001" x="3022600" y="2908300"/>
          <p14:tracePt t="25017" x="3022600" y="2901950"/>
          <p14:tracePt t="25035" x="3022600" y="2882900"/>
          <p14:tracePt t="25052" x="3022600" y="2870200"/>
          <p14:tracePt t="25172" x="3022600" y="2876550"/>
          <p14:tracePt t="25188" x="3022600" y="2889250"/>
          <p14:tracePt t="25197" x="3022600" y="2895600"/>
          <p14:tracePt t="25211" x="3022600" y="2901950"/>
          <p14:tracePt t="25212" x="3022600" y="2914650"/>
          <p14:tracePt t="25220" x="3022600" y="2927350"/>
          <p14:tracePt t="25234" x="3022600" y="2952750"/>
          <p14:tracePt t="25251" x="3022600" y="2971800"/>
          <p14:tracePt t="25267" x="3028950" y="2990850"/>
          <p14:tracePt t="25284" x="3028950" y="3003550"/>
          <p14:tracePt t="25499" x="0" y="0"/>
        </p14:tracePtLst>
        <p14:tracePtLst>
          <p14:tracePt t="26053" x="4362450" y="1841500"/>
          <p14:tracePt t="26141" x="4362450" y="1854200"/>
          <p14:tracePt t="26157" x="4362450" y="1924050"/>
          <p14:tracePt t="26171" x="4368800" y="2044700"/>
          <p14:tracePt t="26183" x="4381500" y="2108200"/>
          <p14:tracePt t="26200" x="4400550" y="2228850"/>
          <p14:tracePt t="26204" x="4419600" y="2286000"/>
          <p14:tracePt t="26217" x="4425950" y="2330450"/>
          <p14:tracePt t="26220" x="4445000" y="2374900"/>
          <p14:tracePt t="26234" x="4457700" y="2432050"/>
          <p14:tracePt t="26250" x="4457700" y="2444750"/>
          <p14:tracePt t="26307" x="4457700" y="2451100"/>
          <p14:tracePt t="26324" x="4476750" y="2444750"/>
          <p14:tracePt t="26332" x="4483100" y="2438400"/>
          <p14:tracePt t="26342" x="4495800" y="2413000"/>
          <p14:tracePt t="26352" x="4502150" y="2387600"/>
          <p14:tracePt t="26368" x="4533900" y="2324100"/>
          <p14:tracePt t="26371" x="4552950" y="2279650"/>
          <p14:tracePt t="26383" x="4565650" y="2235200"/>
          <p14:tracePt t="26401" x="4584700" y="2159000"/>
          <p14:tracePt t="26404" x="4591050" y="2127250"/>
          <p14:tracePt t="26416" x="4597400" y="2095500"/>
          <p14:tracePt t="26433" x="4616450" y="2032000"/>
          <p14:tracePt t="26436" x="4616450" y="2019300"/>
          <p14:tracePt t="26450" x="4622800" y="1974850"/>
          <p14:tracePt t="26467" x="4622800" y="1968500"/>
          <p14:tracePt t="26483" x="4622800" y="1955800"/>
          <p14:tracePt t="26500" x="4629150" y="1955800"/>
          <p14:tracePt t="26597" x="4629150" y="1968500"/>
          <p14:tracePt t="26611" x="4629150" y="2051050"/>
          <p14:tracePt t="26621" x="4629150" y="2070100"/>
          <p14:tracePt t="26633" x="4629150" y="2095500"/>
          <p14:tracePt t="26650" x="4629150" y="2114550"/>
          <p14:tracePt t="26692" x="4635500" y="2120900"/>
          <p14:tracePt t="26715" x="4641850" y="2114550"/>
          <p14:tracePt t="26724" x="4641850" y="2108200"/>
          <p14:tracePt t="26733" x="4648200" y="2082800"/>
          <p14:tracePt t="26750" x="4654550" y="2038350"/>
          <p14:tracePt t="26767" x="4654550" y="1993900"/>
          <p14:tracePt t="26771" x="4654550" y="1968500"/>
          <p14:tracePt t="26783" x="4654550" y="1955800"/>
          <p14:tracePt t="26787" x="4654550" y="1943100"/>
          <p14:tracePt t="26801" x="4654550" y="1924050"/>
          <p14:tracePt t="26817" x="4654550" y="1917700"/>
          <p14:tracePt t="26886" x="4654550" y="1949450"/>
          <p14:tracePt t="26902" x="4654550" y="2051050"/>
          <p14:tracePt t="26918" x="4648200" y="2159000"/>
          <p14:tracePt t="26933" x="4641850" y="2203450"/>
          <p14:tracePt t="26950" x="4641850" y="2222500"/>
          <p14:tracePt t="26966" x="4641850" y="2228850"/>
          <p14:tracePt t="27124" x="4641850" y="2247900"/>
          <p14:tracePt t="27139" x="4641850" y="2330450"/>
          <p14:tracePt t="27156" x="4641850" y="2489200"/>
          <p14:tracePt t="27166" x="4635500" y="2571750"/>
          <p14:tracePt t="27183" x="4635500" y="2711450"/>
          <p14:tracePt t="27200" x="4635500" y="2838450"/>
          <p14:tracePt t="27216" x="4635500" y="2914650"/>
          <p14:tracePt t="27218" x="4635500" y="2946400"/>
          <p14:tracePt t="27233" x="4635500" y="2971800"/>
          <p14:tracePt t="27235" x="4635500" y="2990850"/>
          <p14:tracePt t="27250" x="4635500" y="3009900"/>
          <p14:tracePt t="27266" x="4635500" y="3016250"/>
          <p14:tracePt t="27355" x="4635500" y="3003550"/>
          <p14:tracePt t="27365" x="4635500" y="2990850"/>
          <p14:tracePt t="27375" x="4635500" y="2965450"/>
          <p14:tracePt t="27385" x="4635500" y="2940050"/>
          <p14:tracePt t="27400" x="4635500" y="2921000"/>
          <p14:tracePt t="27416" x="4635500" y="2914650"/>
          <p14:tracePt t="27478" x="4629150" y="2914650"/>
          <p14:tracePt t="27491" x="4629150" y="2921000"/>
          <p14:tracePt t="27493" x="4629150" y="2927350"/>
          <p14:tracePt t="27507" x="4622800" y="2959100"/>
          <p14:tracePt t="27522" x="4616450" y="2965450"/>
          <p14:tracePt t="27534" x="4616450" y="2984500"/>
          <p14:tracePt t="27550" x="4616450" y="2990850"/>
          <p14:tracePt t="27567" x="4610100" y="2997200"/>
          <p14:tracePt t="27620" x="4610100" y="2978150"/>
          <p14:tracePt t="27629" x="4616450" y="2965450"/>
          <p14:tracePt t="27645" x="4616450" y="2952750"/>
          <p14:tracePt t="27742" x="4616450" y="2946400"/>
          <p14:tracePt t="27758" x="4603750" y="2984500"/>
          <p14:tracePt t="27775" x="4565650" y="3124200"/>
          <p14:tracePt t="27790" x="4508500" y="3327400"/>
          <p14:tracePt t="27800" x="4476750" y="3435350"/>
          <p14:tracePt t="27804" x="4445000" y="3536950"/>
          <p14:tracePt t="27817" x="4432300" y="3619500"/>
          <p14:tracePt t="27834" x="4394200" y="3765550"/>
          <p14:tracePt t="27836" x="4387850" y="3797300"/>
          <p14:tracePt t="27850" x="4387850" y="3822700"/>
          <p14:tracePt t="27851" x="4387850" y="3835400"/>
          <p14:tracePt t="27867" x="4387850" y="3854450"/>
          <p14:tracePt t="27891" x="4387850" y="3860800"/>
          <p14:tracePt t="27899" x="4387850" y="3867150"/>
          <p14:tracePt t="28203" x="0" y="0"/>
        </p14:tracePtLst>
        <p14:tracePtLst>
          <p14:tracePt t="28764" x="4438650" y="1885950"/>
          <p14:tracePt t="28864" x="4438650" y="1898650"/>
          <p14:tracePt t="28884" x="4438650" y="2000250"/>
          <p14:tracePt t="28901" x="4438650" y="2089150"/>
          <p14:tracePt t="28916" x="4438650" y="2152650"/>
          <p14:tracePt t="28933" x="4438650" y="2203450"/>
          <p14:tracePt t="28949" x="4438650" y="2228850"/>
          <p14:tracePt t="28966" x="4438650" y="2241550"/>
          <p14:tracePt t="28983" x="4438650" y="2247900"/>
          <p14:tracePt t="28999" x="4438650" y="2254250"/>
          <p14:tracePt t="29021" x="4445000" y="2254250"/>
          <p14:tracePt t="29033" x="4451350" y="2247900"/>
          <p14:tracePt t="29051" x="4483100" y="2178050"/>
          <p14:tracePt t="29068" x="4514850" y="2120900"/>
          <p14:tracePt t="29085" x="4533900" y="2070100"/>
          <p14:tracePt t="29101" x="4540250" y="2025650"/>
          <p14:tracePt t="29116" x="4546600" y="1981200"/>
          <p14:tracePt t="29132" x="4552950" y="1949450"/>
          <p14:tracePt t="29149" x="4552950" y="1930400"/>
          <p14:tracePt t="29165" x="4552950" y="1924050"/>
          <p14:tracePt t="29323" x="0" y="0"/>
        </p14:tracePtLst>
        <p14:tracePtLst>
          <p14:tracePt t="29845" x="4464050" y="2832100"/>
          <p14:tracePt t="29896" x="4464050" y="2851150"/>
          <p14:tracePt t="29918" x="4464050" y="2984500"/>
          <p14:tracePt t="29932" x="4464050" y="3067050"/>
          <p14:tracePt t="29949" x="4476750" y="3130550"/>
          <p14:tracePt t="29966" x="4489450" y="3162300"/>
          <p14:tracePt t="29982" x="4502150" y="3181350"/>
          <p14:tracePt t="30036" x="4514850" y="3181350"/>
          <p14:tracePt t="30046" x="4527550" y="3181350"/>
          <p14:tracePt t="30059" x="4546600" y="3175000"/>
          <p14:tracePt t="30070" x="4559300" y="3162300"/>
          <p14:tracePt t="30082" x="4578350" y="3124200"/>
          <p14:tracePt t="30100" x="4597400" y="3092450"/>
          <p14:tracePt t="30116" x="4610100" y="3054350"/>
          <p14:tracePt t="30132" x="4616450" y="3022600"/>
          <p14:tracePt t="30149" x="4622800" y="2997200"/>
          <p14:tracePt t="30165" x="4629150" y="2959100"/>
          <p14:tracePt t="30182" x="4635500" y="2933700"/>
          <p14:tracePt t="30199" x="4641850" y="2908300"/>
          <p14:tracePt t="30215" x="4641850" y="2876550"/>
          <p14:tracePt t="30232" x="4641850" y="2863850"/>
          <p14:tracePt t="30248" x="4641850" y="2838450"/>
          <p14:tracePt t="30265" x="4641850" y="2819400"/>
          <p14:tracePt t="30387" x="0" y="0"/>
        </p14:tracePtLst>
        <p14:tracePtLst>
          <p14:tracePt t="31142" x="4546600" y="3771900"/>
          <p14:tracePt t="31206" x="4546600" y="3790950"/>
          <p14:tracePt t="31217" x="4546600" y="3810000"/>
          <p14:tracePt t="31232" x="4546600" y="3848100"/>
          <p14:tracePt t="31236" x="4546600" y="3873500"/>
          <p14:tracePt t="31248" x="4546600" y="3886200"/>
          <p14:tracePt t="31265" x="4546600" y="3937000"/>
          <p14:tracePt t="31268" x="4546600" y="3956050"/>
          <p14:tracePt t="31282" x="4546600" y="3994150"/>
          <p14:tracePt t="31298" x="4552950" y="4032250"/>
          <p14:tracePt t="31315" x="4559300" y="4064000"/>
          <p14:tracePt t="31332" x="4565650" y="4095750"/>
          <p14:tracePt t="31349" x="4572000" y="4102100"/>
          <p14:tracePt t="31366" x="4584700" y="4121150"/>
          <p14:tracePt t="31381" x="4591050" y="4127500"/>
          <p14:tracePt t="31399" x="4597400" y="4127500"/>
          <p14:tracePt t="31415" x="4610100" y="4133850"/>
          <p14:tracePt t="31431" x="4622800" y="4133850"/>
          <p14:tracePt t="31448" x="4635500" y="4133850"/>
          <p14:tracePt t="31451" x="4648200" y="4133850"/>
          <p14:tracePt t="31465" x="4654550" y="4133850"/>
          <p14:tracePt t="31482" x="4699000" y="4127500"/>
          <p14:tracePt t="31498" x="4705350" y="4127500"/>
          <p14:tracePt t="31540" x="4711700" y="4121150"/>
          <p14:tracePt t="31612" x="4711700" y="4114800"/>
          <p14:tracePt t="31636" x="4711700" y="4108450"/>
          <p14:tracePt t="31647" x="4718050" y="4102100"/>
          <p14:tracePt t="31660" x="4718050" y="4089400"/>
          <p14:tracePt t="31670" x="4718050" y="4083050"/>
          <p14:tracePt t="31682" x="4724400" y="4057650"/>
          <p14:tracePt t="31684" x="4724400" y="4038600"/>
          <p14:tracePt t="31698" x="4737100" y="3994150"/>
          <p14:tracePt t="31715" x="4743450" y="3962400"/>
          <p14:tracePt t="31731" x="4743450" y="3937000"/>
          <p14:tracePt t="31748" x="4743450" y="3924300"/>
          <p14:tracePt t="31765" x="4743450" y="3917950"/>
          <p14:tracePt t="32075" x="0" y="0"/>
        </p14:tracePtLst>
        <p14:tracePtLst>
          <p14:tracePt t="33734" x="4546600" y="2730500"/>
          <p14:tracePt t="33783" x="4540250" y="2730500"/>
          <p14:tracePt t="33798" x="4540250" y="2762250"/>
          <p14:tracePt t="33815" x="4540250" y="2825750"/>
          <p14:tracePt t="33819" x="4540250" y="2870200"/>
          <p14:tracePt t="33832" x="4540250" y="2914650"/>
          <p14:tracePt t="33848" x="4546600" y="3003550"/>
          <p14:tracePt t="33865" x="4565650" y="3060700"/>
          <p14:tracePt t="33868" x="4578350" y="3079750"/>
          <p14:tracePt t="33881" x="4584700" y="3098800"/>
          <p14:tracePt t="33883" x="4597400" y="3111500"/>
          <p14:tracePt t="33897" x="4603750" y="3124200"/>
          <p14:tracePt t="33900" x="4616450" y="3143250"/>
          <p14:tracePt t="33914" x="4629150" y="3175000"/>
          <p14:tracePt t="33931" x="4660900" y="3194050"/>
          <p14:tracePt t="33947" x="4679950" y="3206750"/>
          <p14:tracePt t="33998" x="4686300" y="3206750"/>
          <p14:tracePt t="34015" x="4699000" y="3187700"/>
          <p14:tracePt t="34031" x="4718050" y="3136900"/>
          <p14:tracePt t="34047" x="4730750" y="3079750"/>
          <p14:tracePt t="34051" x="4730750" y="3048000"/>
          <p14:tracePt t="34064" x="4730750" y="3022600"/>
          <p14:tracePt t="34069" x="4730750" y="3003550"/>
          <p14:tracePt t="34083" x="4730750" y="2978150"/>
          <p14:tracePt t="34098" x="4730750" y="2965450"/>
          <p14:tracePt t="34123" x="4730750" y="2959100"/>
          <p14:tracePt t="34450" x="0" y="0"/>
        </p14:tracePtLst>
        <p14:tracePtLst>
          <p14:tracePt t="36141" x="6470650" y="2292350"/>
          <p14:tracePt t="36228" x="6470650" y="2311400"/>
          <p14:tracePt t="36247" x="6470650" y="2374900"/>
          <p14:tracePt t="36251" x="6470650" y="2419350"/>
          <p14:tracePt t="36267" x="6470650" y="2527300"/>
          <p14:tracePt t="36283" x="6470650" y="2616200"/>
          <p14:tracePt t="36297" x="6477000" y="2647950"/>
          <p14:tracePt t="36300" x="6477000" y="2667000"/>
          <p14:tracePt t="36313" x="6483350" y="2692400"/>
          <p14:tracePt t="36330" x="6489700" y="2698750"/>
          <p14:tracePt t="36420" x="6496050" y="2698750"/>
          <p14:tracePt t="36436" x="6502400" y="2686050"/>
          <p14:tracePt t="36453" x="6508750" y="2654300"/>
          <p14:tracePt t="36463" x="6508750" y="2635250"/>
          <p14:tracePt t="36480" x="6521450" y="2578100"/>
          <p14:tracePt t="36483" x="6521450" y="2552700"/>
          <p14:tracePt t="36496" x="6521450" y="2533650"/>
          <p14:tracePt t="36499" x="6521450" y="2508250"/>
          <p14:tracePt t="36513" x="6521450" y="2489200"/>
          <p14:tracePt t="36516" x="6521450" y="2476500"/>
          <p14:tracePt t="36530" x="6521450" y="2444750"/>
          <p14:tracePt t="36546" x="6521450" y="2432050"/>
          <p14:tracePt t="36636" x="6521450" y="2444750"/>
          <p14:tracePt t="36651" x="6521450" y="2476500"/>
          <p14:tracePt t="36668" x="6521450" y="2508250"/>
          <p14:tracePt t="36681" x="6527800" y="2533650"/>
          <p14:tracePt t="36696" x="6527800" y="2546350"/>
          <p14:tracePt t="36713" x="6534150" y="2565400"/>
          <p14:tracePt t="36730" x="6540500" y="2571750"/>
          <p14:tracePt t="36780" x="6546850" y="2571750"/>
          <p14:tracePt t="36788" x="6546850" y="2552700"/>
          <p14:tracePt t="36796" x="6546850" y="2533650"/>
          <p14:tracePt t="36813" x="6546850" y="2470150"/>
          <p14:tracePt t="36830" x="6546850" y="2413000"/>
          <p14:tracePt t="36847" x="6546850" y="2381250"/>
          <p14:tracePt t="36863" x="6546850" y="2374900"/>
          <p14:tracePt t="36949" x="6546850" y="2393950"/>
          <p14:tracePt t="36959" x="6546850" y="2419350"/>
          <p14:tracePt t="36972" x="6546850" y="2482850"/>
          <p14:tracePt t="36985" x="6546850" y="2514600"/>
          <p14:tracePt t="36997" x="6546850" y="2559050"/>
          <p14:tracePt t="37013" x="6546850" y="2584450"/>
          <p14:tracePt t="37030" x="6546850" y="2597150"/>
          <p14:tracePt t="37124" x="6540500" y="2584450"/>
          <p14:tracePt t="37140" x="6534150" y="2546350"/>
          <p14:tracePt t="37152" x="6534150" y="2540000"/>
          <p14:tracePt t="37163" x="6534150" y="2501900"/>
          <p14:tracePt t="37181" x="6534150" y="2476500"/>
          <p14:tracePt t="37197" x="6534150" y="2470150"/>
          <p14:tracePt t="37213" x="6534150" y="2463800"/>
          <p14:tracePt t="37285" x="6534150" y="2476500"/>
          <p14:tracePt t="37301" x="6534150" y="2482850"/>
          <p14:tracePt t="37400" x="6534150" y="2470150"/>
          <p14:tracePt t="37415" x="6534150" y="2451100"/>
          <p14:tracePt t="37419" x="6534150" y="2444750"/>
          <p14:tracePt t="37433" x="6534150" y="2438400"/>
          <p14:tracePt t="37450" x="6534150" y="2432050"/>
          <p14:tracePt t="37659" x="0" y="0"/>
        </p14:tracePtLst>
        <p14:tracePtLst>
          <p14:tracePt t="38189" x="6324600" y="3295650"/>
          <p14:tracePt t="38262" x="6324600" y="3308350"/>
          <p14:tracePt t="38283" x="6324600" y="3371850"/>
          <p14:tracePt t="38296" x="6324600" y="3403600"/>
          <p14:tracePt t="38301" x="6324600" y="3448050"/>
          <p14:tracePt t="38313" x="6330950" y="3479800"/>
          <p14:tracePt t="38330" x="6350000" y="3556000"/>
          <p14:tracePt t="38347" x="6356350" y="3575050"/>
          <p14:tracePt t="38365" x="6356350" y="3581400"/>
          <p14:tracePt t="38398" x="6362700" y="3587750"/>
          <p14:tracePt t="38436" x="6369050" y="3581400"/>
          <p14:tracePt t="38451" x="6375400" y="3581400"/>
          <p14:tracePt t="38461" x="6381750" y="3575050"/>
          <p14:tracePt t="38472" x="6388100" y="3562350"/>
          <p14:tracePt t="38483" x="6394450" y="3530600"/>
          <p14:tracePt t="38496" x="6400800" y="3505200"/>
          <p14:tracePt t="38512" x="6413500" y="3467100"/>
          <p14:tracePt t="38515" x="6413500" y="3454400"/>
          <p14:tracePt t="38529" x="6413500" y="3435350"/>
          <p14:tracePt t="38546" x="6419850" y="3409950"/>
          <p14:tracePt t="38562" x="6419850" y="3403600"/>
          <p14:tracePt t="38663" x="6419850" y="3409950"/>
          <p14:tracePt t="38679" x="6419850" y="3448050"/>
          <p14:tracePt t="38684" x="6419850" y="3460750"/>
          <p14:tracePt t="38696" x="6426200" y="3479800"/>
          <p14:tracePt t="38797" x="6426200" y="3486150"/>
          <p14:tracePt t="38813" x="6426200" y="3479800"/>
          <p14:tracePt t="38828" x="6432550" y="3448050"/>
          <p14:tracePt t="38838" x="6438900" y="3429000"/>
          <p14:tracePt t="38846" x="6438900" y="3422650"/>
          <p14:tracePt t="38863" x="6445250" y="3409950"/>
          <p14:tracePt t="38880" x="6445250" y="3403600"/>
          <p14:tracePt t="39284" x="0" y="0"/>
        </p14:tracePtLst>
        <p14:tracePtLst>
          <p14:tracePt t="40173" x="5784850" y="3886200"/>
          <p14:tracePt t="40230" x="5784850" y="3879850"/>
          <p14:tracePt t="40245" x="5803900" y="3879850"/>
          <p14:tracePt t="40261" x="5886450" y="3879850"/>
          <p14:tracePt t="40272" x="5937250" y="3879850"/>
          <p14:tracePt t="40280" x="6000750" y="3879850"/>
          <p14:tracePt t="40295" x="6159500" y="3879850"/>
          <p14:tracePt t="40312" x="6337300" y="3879850"/>
          <p14:tracePt t="40316" x="6426200" y="3879850"/>
          <p14:tracePt t="40329" x="6508750" y="3879850"/>
          <p14:tracePt t="40345" x="6673850" y="3879850"/>
          <p14:tracePt t="40349" x="6737350" y="3879850"/>
          <p14:tracePt t="40363" x="6870700" y="3879850"/>
          <p14:tracePt t="40380" x="6940550" y="3879850"/>
          <p14:tracePt t="40396" x="6965950" y="3879850"/>
          <p14:tracePt t="40412" x="6978650" y="3879850"/>
          <p14:tracePt t="40517" x="6985000" y="3879850"/>
          <p14:tracePt t="40529" x="6991350" y="3873500"/>
          <p14:tracePt t="40545" x="6991350" y="3848100"/>
          <p14:tracePt t="40548" x="6991350" y="3816350"/>
          <p14:tracePt t="40563" x="6991350" y="3721100"/>
          <p14:tracePt t="40579" x="6978650" y="3587750"/>
          <p14:tracePt t="40595" x="6946900" y="3486150"/>
          <p14:tracePt t="40612" x="6902450" y="3403600"/>
          <p14:tracePt t="40629" x="6845300" y="3321050"/>
          <p14:tracePt t="40647" x="6756400" y="3219450"/>
          <p14:tracePt t="40662" x="6597650" y="3105150"/>
          <p14:tracePt t="40680" x="6273800" y="2895600"/>
          <p14:tracePt t="40683" x="6045200" y="2794000"/>
          <p14:tracePt t="40696" x="5753100" y="2660650"/>
          <p14:tracePt t="40699" x="5467350" y="2546350"/>
          <p14:tracePt t="40712" x="5207000" y="2451100"/>
          <p14:tracePt t="40716" x="4991100" y="2400300"/>
          <p14:tracePt t="40729" x="4819650" y="2355850"/>
          <p14:tracePt t="40732" x="4692650" y="2324100"/>
          <p14:tracePt t="40745" x="4603750" y="2305050"/>
          <p14:tracePt t="40749" x="4540250" y="2298700"/>
          <p14:tracePt t="40762" x="4451350" y="2273300"/>
          <p14:tracePt t="40779" x="4419600" y="2273300"/>
          <p14:tracePt t="40795" x="4362450" y="2273300"/>
          <p14:tracePt t="40812" x="4260850" y="2292350"/>
          <p14:tracePt t="40828" x="4152900" y="2317750"/>
          <p14:tracePt t="40845" x="4032250" y="2336800"/>
          <p14:tracePt t="40862" x="3911600" y="2362200"/>
          <p14:tracePt t="40879" x="3790950" y="2387600"/>
          <p14:tracePt t="40895" x="3695700" y="2419350"/>
          <p14:tracePt t="40913" x="3638550" y="2444750"/>
          <p14:tracePt t="40916" x="3600450" y="2470150"/>
          <p14:tracePt t="40929" x="3568700" y="2489200"/>
          <p14:tracePt t="40946" x="3486150" y="2552700"/>
          <p14:tracePt t="40962" x="3441700" y="2590800"/>
          <p14:tracePt t="40978" x="3403600" y="2641600"/>
          <p14:tracePt t="40995" x="3365500" y="2698750"/>
          <p14:tracePt t="41012" x="3346450" y="2755900"/>
          <p14:tracePt t="41028" x="3340100" y="2800350"/>
          <p14:tracePt t="41045" x="3340100" y="2832100"/>
          <p14:tracePt t="41062" x="3340100" y="2863850"/>
          <p14:tracePt t="41078" x="3340100" y="2889250"/>
          <p14:tracePt t="41095" x="3340100" y="2921000"/>
          <p14:tracePt t="41112" x="3359150" y="2971800"/>
          <p14:tracePt t="41115" x="3371850" y="2990850"/>
          <p14:tracePt t="41129" x="3384550" y="3009900"/>
          <p14:tracePt t="41131" x="3397250" y="3028950"/>
          <p14:tracePt t="41147" x="3435350" y="3054350"/>
          <p14:tracePt t="41162" x="3486150" y="3098800"/>
          <p14:tracePt t="41179" x="3549650" y="3136900"/>
          <p14:tracePt t="41195" x="3657600" y="3194050"/>
          <p14:tracePt t="41212" x="3841750" y="3263900"/>
          <p14:tracePt t="41228" x="4089400" y="3333750"/>
          <p14:tracePt t="41245" x="4546600" y="3422650"/>
          <p14:tracePt t="41262" x="5162550" y="3536950"/>
          <p14:tracePt t="41278" x="5746750" y="3651250"/>
          <p14:tracePt t="41295" x="6146800" y="3670300"/>
          <p14:tracePt t="41311" x="6330950" y="3670300"/>
          <p14:tracePt t="41315" x="6369050" y="3670300"/>
          <p14:tracePt t="41328" x="6394450" y="3670300"/>
          <p14:tracePt t="41345" x="6413500" y="3670300"/>
          <p14:tracePt t="41362" x="6419850" y="3670300"/>
          <p14:tracePt t="41398" x="6432550" y="3676650"/>
          <p14:tracePt t="41407" x="6432550" y="3683000"/>
          <p14:tracePt t="41420" x="6438900" y="3689350"/>
          <p14:tracePt t="41436" x="6445250" y="3689350"/>
          <p14:tracePt t="41446" x="6451600" y="3702050"/>
          <p14:tracePt t="41463" x="6502400" y="3740150"/>
          <p14:tracePt t="41478" x="6604000" y="3790950"/>
          <p14:tracePt t="41495" x="6724650" y="3835400"/>
          <p14:tracePt t="41511" x="6788150" y="3873500"/>
          <p14:tracePt t="41528" x="6819900" y="3886200"/>
          <p14:tracePt t="41598" x="6819900" y="3898900"/>
          <p14:tracePt t="41609" x="6819900" y="3905250"/>
          <p14:tracePt t="41621" x="6807200" y="3924300"/>
          <p14:tracePt t="41633" x="6794500" y="3943350"/>
          <p14:tracePt t="41647" x="6743700" y="3981450"/>
          <p14:tracePt t="41661" x="6661150" y="4019550"/>
          <p14:tracePt t="41679" x="6559550" y="4051300"/>
          <p14:tracePt t="41695" x="6470650" y="4064000"/>
          <p14:tracePt t="41700" x="6445250" y="4070350"/>
          <p14:tracePt t="41711" x="6419850" y="4076700"/>
          <p14:tracePt t="41728" x="6400800" y="4089400"/>
          <p14:tracePt t="41731" x="6394450" y="4089400"/>
          <p14:tracePt t="41745" x="6381750" y="4095750"/>
          <p14:tracePt t="41761" x="6369050" y="4095750"/>
          <p14:tracePt t="41778" x="6356350" y="4095750"/>
          <p14:tracePt t="41795" x="6350000" y="4095750"/>
          <p14:tracePt t="41861" x="6343650" y="4095750"/>
          <p14:tracePt t="41873" x="6337300" y="4095750"/>
          <p14:tracePt t="41886" x="6299200" y="4095750"/>
          <p14:tracePt t="41896" x="6273800" y="4095750"/>
          <p14:tracePt t="41911" x="6229350" y="4095750"/>
          <p14:tracePt t="41914" x="6210300" y="4095750"/>
          <p14:tracePt t="41930" x="6197600" y="4095750"/>
          <p14:tracePt t="41932" x="6178550" y="4095750"/>
          <p14:tracePt t="41945" x="6153150" y="4095750"/>
          <p14:tracePt t="41962" x="6089650" y="4095750"/>
          <p14:tracePt t="41978" x="6057900" y="4095750"/>
          <p14:tracePt t="41995" x="6038850" y="4095750"/>
          <p14:tracePt t="42011" x="6026150" y="4095750"/>
          <p14:tracePt t="42220" x="6032500" y="4095750"/>
          <p14:tracePt t="42324" x="6007100" y="4095750"/>
          <p14:tracePt t="42340" x="5943600" y="4095750"/>
          <p14:tracePt t="42360" x="5886450" y="4095750"/>
          <p14:tracePt t="42367" x="5867400" y="4095750"/>
          <p14:tracePt t="42380" x="5861050" y="4095750"/>
          <p14:tracePt t="42468" x="5867400" y="4095750"/>
          <p14:tracePt t="42476" x="5899150" y="4095750"/>
          <p14:tracePt t="42483" x="5956300" y="4095750"/>
          <p14:tracePt t="42494" x="6026150" y="4095750"/>
          <p14:tracePt t="42511" x="6184900" y="4095750"/>
          <p14:tracePt t="42528" x="6267450" y="4095750"/>
          <p14:tracePt t="42544" x="6280150" y="4095750"/>
          <p14:tracePt t="42546" x="6286500" y="4095750"/>
          <p14:tracePt t="42595" x="6280150" y="4095750"/>
          <p14:tracePt t="42602" x="6248400" y="4095750"/>
          <p14:tracePt t="42611" x="6197600" y="4095750"/>
          <p14:tracePt t="42628" x="6076950" y="4095750"/>
          <p14:tracePt t="42644" x="5994400" y="4095750"/>
          <p14:tracePt t="42661" x="5969000" y="4095750"/>
          <p14:tracePt t="42773" x="5981700" y="4095750"/>
          <p14:tracePt t="42787" x="6013450" y="4095750"/>
          <p14:tracePt t="42803" x="6045200" y="4095750"/>
          <p14:tracePt t="42820" x="6070600" y="4095750"/>
          <p14:tracePt t="42845" x="6083300" y="4095750"/>
          <p14:tracePt t="42932" x="6064250" y="4095750"/>
          <p14:tracePt t="42941" x="6045200" y="4095750"/>
          <p14:tracePt t="42950" x="6026150" y="4095750"/>
          <p14:tracePt t="42963" x="6000750" y="4095750"/>
          <p14:tracePt t="42978" x="5994400" y="4095750"/>
          <p14:tracePt t="43071" x="6007100" y="4095750"/>
          <p14:tracePt t="43087" x="6057900" y="4095750"/>
          <p14:tracePt t="43100" x="6089650" y="4108450"/>
          <p14:tracePt t="43111" x="6096000" y="4108450"/>
          <p14:tracePt t="43189" x="6083300" y="4108450"/>
          <p14:tracePt t="43202" x="6051550" y="4108450"/>
          <p14:tracePt t="43215" x="5994400" y="4108450"/>
          <p14:tracePt t="43228" x="5969000" y="4108450"/>
          <p14:tracePt t="43244" x="5962650" y="4108450"/>
          <p14:tracePt t="43325" x="5975350" y="4108450"/>
          <p14:tracePt t="43334" x="6000750" y="4108450"/>
          <p14:tracePt t="43344" x="6026150" y="4108450"/>
          <p14:tracePt t="43361" x="6089650" y="4108450"/>
          <p14:tracePt t="43364" x="6121400" y="4108450"/>
          <p14:tracePt t="43378" x="6172200" y="4108450"/>
          <p14:tracePt t="43395" x="6184900" y="4108450"/>
          <p14:tracePt t="43989" x="0" y="0"/>
        </p14:tracePtLst>
        <p14:tracePtLst>
          <p14:tracePt t="44389" x="6591300" y="4108450"/>
          <p14:tracePt t="44509" x="6597650" y="4108450"/>
          <p14:tracePt t="44516" x="6616700" y="4108450"/>
          <p14:tracePt t="44527" x="6642100" y="4108450"/>
          <p14:tracePt t="44544" x="6737350" y="4108450"/>
          <p14:tracePt t="44561" x="6883400" y="4108450"/>
          <p14:tracePt t="44564" x="6965950" y="4108450"/>
          <p14:tracePt t="44577" x="7042150" y="4108450"/>
          <p14:tracePt t="44581" x="7092950" y="4108450"/>
          <p14:tracePt t="44594" x="7137400" y="4108450"/>
          <p14:tracePt t="44611" x="7150100" y="4108450"/>
          <p14:tracePt t="44798" x="7137400" y="4108450"/>
          <p14:tracePt t="44817" x="7054850" y="4108450"/>
          <p14:tracePt t="44831" x="6927850" y="4108450"/>
          <p14:tracePt t="44835" x="6877050" y="4108450"/>
          <p14:tracePt t="44845" x="6832600" y="4108450"/>
          <p14:tracePt t="44860" x="6781800" y="4108450"/>
          <p14:tracePt t="44877" x="6775450" y="4108450"/>
          <p14:tracePt t="44966" x="6800850" y="4108450"/>
          <p14:tracePt t="44980" x="6864350" y="4108450"/>
          <p14:tracePt t="44997" x="6946900" y="4108450"/>
          <p14:tracePt t="45010" x="7016750" y="4108450"/>
          <p14:tracePt t="45027" x="7035800" y="4108450"/>
          <p14:tracePt t="45044" x="7042150" y="4108450"/>
          <p14:tracePt t="45642" x="0" y="0"/>
        </p14:tracePtLst>
        <p14:tracePtLst>
          <p14:tracePt t="48396" x="4330700" y="2120900"/>
          <p14:tracePt t="48484" x="4330700" y="2139950"/>
          <p14:tracePt t="48500" x="4337050" y="2228850"/>
          <p14:tracePt t="48516" x="4362450" y="2336800"/>
          <p14:tracePt t="48526" x="4375150" y="2406650"/>
          <p14:tracePt t="48542" x="4400550" y="2514600"/>
          <p14:tracePt t="48559" x="4425950" y="2616200"/>
          <p14:tracePt t="48575" x="4451350" y="2736850"/>
          <p14:tracePt t="48592" x="4476750" y="2857500"/>
          <p14:tracePt t="48609" x="4489450" y="2984500"/>
          <p14:tracePt t="48610" x="4495800" y="3048000"/>
          <p14:tracePt t="48626" x="4521200" y="3162300"/>
          <p14:tracePt t="48642" x="4533900" y="3225800"/>
          <p14:tracePt t="48659" x="4546600" y="3263900"/>
          <p14:tracePt t="48675" x="4546600" y="3270250"/>
          <p14:tracePt t="48738" x="4559300" y="3276600"/>
          <p14:tracePt t="48754" x="4559300" y="3270250"/>
          <p14:tracePt t="48762" x="4559300" y="3263900"/>
          <p14:tracePt t="48770" x="4559300" y="3257550"/>
          <p14:tracePt t="48779" x="4565650" y="3232150"/>
          <p14:tracePt t="48792" x="4565650" y="3219450"/>
          <p14:tracePt t="48809" x="4565650" y="3162300"/>
          <p14:tracePt t="48812" x="4565650" y="3143250"/>
          <p14:tracePt t="48826" x="4565650" y="3092450"/>
          <p14:tracePt t="48842" x="4565650" y="3060700"/>
          <p14:tracePt t="48859" x="4565650" y="3028950"/>
          <p14:tracePt t="48876" x="4565650" y="2978150"/>
          <p14:tracePt t="48892" x="4559300" y="2927350"/>
          <p14:tracePt t="48910" x="4552950" y="2870200"/>
          <p14:tracePt t="48926" x="4552950" y="2813050"/>
          <p14:tracePt t="48942" x="4552950" y="2774950"/>
          <p14:tracePt t="48959" x="4552950" y="2749550"/>
          <p14:tracePt t="48975" x="4552950" y="2743200"/>
          <p14:tracePt t="49027" x="4552950" y="2762250"/>
          <p14:tracePt t="49037" x="4552950" y="2794000"/>
          <p14:tracePt t="49046" x="4552950" y="2838450"/>
          <p14:tracePt t="49059" x="4552950" y="2933700"/>
          <p14:tracePt t="49076" x="4552950" y="2990850"/>
          <p14:tracePt t="49092" x="4552950" y="3028950"/>
          <p14:tracePt t="49109" x="4552950" y="3041650"/>
          <p14:tracePt t="49180" x="4552950" y="3022600"/>
          <p14:tracePt t="49193" x="4552950" y="2990850"/>
          <p14:tracePt t="49209" x="4552950" y="2882900"/>
          <p14:tracePt t="49213" x="4552950" y="2819400"/>
          <p14:tracePt t="49228" x="4546600" y="2667000"/>
          <p14:tracePt t="49243" x="4540250" y="2533650"/>
          <p14:tracePt t="49259" x="4540250" y="2393950"/>
          <p14:tracePt t="49276" x="4540250" y="2266950"/>
          <p14:tracePt t="49292" x="4540250" y="2178050"/>
          <p14:tracePt t="49309" x="4540250" y="2114550"/>
          <p14:tracePt t="49326" x="4540250" y="2076450"/>
          <p14:tracePt t="49342" x="4540250" y="2038350"/>
          <p14:tracePt t="49359" x="4533900" y="2012950"/>
          <p14:tracePt t="49363" x="4533900" y="2006600"/>
          <p14:tracePt t="49375" x="4533900" y="2000250"/>
          <p14:tracePt t="49392" x="4533900" y="1993900"/>
          <p14:tracePt t="49548" x="4527550" y="2000250"/>
          <p14:tracePt t="49563" x="4521200" y="2057400"/>
          <p14:tracePt t="49575" x="4521200" y="2120900"/>
          <p14:tracePt t="49592" x="4521200" y="2279650"/>
          <p14:tracePt t="49596" x="4521200" y="2374900"/>
          <p14:tracePt t="49609" x="4521200" y="2482850"/>
          <p14:tracePt t="49626" x="4514850" y="2787650"/>
          <p14:tracePt t="49644" x="4514850" y="2952750"/>
          <p14:tracePt t="49660" x="4514850" y="3092450"/>
          <p14:tracePt t="49676" x="4514850" y="3232150"/>
          <p14:tracePt t="49693" x="4514850" y="3340100"/>
          <p14:tracePt t="49710" x="4514850" y="3403600"/>
          <p14:tracePt t="49725" x="4514850" y="3416300"/>
          <p14:tracePt t="49802" x="4514850" y="3390900"/>
          <p14:tracePt t="49811" x="4514850" y="3371850"/>
          <p14:tracePt t="49818" x="4514850" y="3359150"/>
          <p14:tracePt t="49827" x="4514850" y="3346450"/>
          <p14:tracePt t="49842" x="4514850" y="3340100"/>
          <p14:tracePt t="49948" x="4514850" y="3333750"/>
          <p14:tracePt t="49964" x="4514850" y="3327400"/>
          <p14:tracePt t="50037" x="4514850" y="3365500"/>
          <p14:tracePt t="50043" x="4514850" y="3460750"/>
          <p14:tracePt t="50058" x="4514850" y="3740150"/>
          <p14:tracePt t="50075" x="4514850" y="4000500"/>
          <p14:tracePt t="50092" x="4514850" y="4102100"/>
          <p14:tracePt t="50109" x="4514850" y="4127500"/>
          <p14:tracePt t="50125" x="4514850" y="4133850"/>
          <p14:tracePt t="50142" x="4540250" y="4108450"/>
          <p14:tracePt t="50159" x="4565650" y="4025900"/>
          <p14:tracePt t="50163" x="4572000" y="3987800"/>
          <p14:tracePt t="50176" x="4578350" y="3968750"/>
          <p14:tracePt t="50193" x="4584700" y="3943350"/>
          <p14:tracePt t="50209" x="4584700" y="3937000"/>
          <p14:tracePt t="50251" x="4584700" y="3930650"/>
          <p14:tracePt t="50261" x="4584700" y="3917950"/>
          <p14:tracePt t="50278" x="4572000" y="3911600"/>
          <p14:tracePt t="50288" x="4559300" y="3905250"/>
          <p14:tracePt t="50297" x="4546600" y="3898900"/>
          <p14:tracePt t="50308" x="4527550" y="3892550"/>
          <p14:tracePt t="50309" x="0" y="0"/>
        </p14:tracePtLst>
        <p14:tracePtLst>
          <p14:tracePt t="50861" x="1333500" y="5861050"/>
          <p14:tracePt t="50954" x="1339850" y="5861050"/>
          <p14:tracePt t="50962" x="1371600" y="5861050"/>
          <p14:tracePt t="50975" x="1447800" y="5861050"/>
          <p14:tracePt t="50992" x="1708150" y="5861050"/>
          <p14:tracePt t="51008" x="2247900" y="5861050"/>
          <p14:tracePt t="51025" x="2997200" y="5861050"/>
          <p14:tracePt t="51026" x="3384550" y="5861050"/>
          <p14:tracePt t="51041" x="3771900" y="5861050"/>
          <p14:tracePt t="51043" x="4114800" y="5861050"/>
          <p14:tracePt t="51058" x="4654550" y="5861050"/>
          <p14:tracePt t="51075" x="4978400" y="5861050"/>
          <p14:tracePt t="51091" x="5194300" y="5861050"/>
          <p14:tracePt t="51108" x="5327650" y="5861050"/>
          <p14:tracePt t="51125" x="5416550" y="5861050"/>
          <p14:tracePt t="51141" x="5480050" y="5861050"/>
          <p14:tracePt t="51158" x="5511800" y="5861050"/>
          <p14:tracePt t="51340" x="0" y="0"/>
        </p14:tracePtLst>
        <p14:tracePtLst>
          <p14:tracePt t="51980" x="4508500" y="1720850"/>
          <p14:tracePt t="52028" x="4508500" y="1739900"/>
          <p14:tracePt t="52038" x="4508500" y="1778000"/>
          <p14:tracePt t="52048" x="4502150" y="1854200"/>
          <p14:tracePt t="52059" x="4502150" y="2000250"/>
          <p14:tracePt t="52074" x="4502150" y="2178050"/>
          <p14:tracePt t="52091" x="4502150" y="2362200"/>
          <p14:tracePt t="52108" x="4502150" y="2520950"/>
          <p14:tracePt t="52124" x="4502150" y="2654300"/>
          <p14:tracePt t="52141" x="4502150" y="2781300"/>
          <p14:tracePt t="52158" x="4502150" y="2933700"/>
          <p14:tracePt t="52175" x="4502150" y="3079750"/>
          <p14:tracePt t="52191" x="4502150" y="3206750"/>
          <p14:tracePt t="52208" x="4502150" y="3314700"/>
          <p14:tracePt t="52224" x="4502150" y="3397250"/>
          <p14:tracePt t="52241" x="4502150" y="3441700"/>
          <p14:tracePt t="52242" x="4502150" y="3448050"/>
          <p14:tracePt t="52258" x="4502150" y="3460750"/>
          <p14:tracePt t="52315" x="4508500" y="3454400"/>
          <p14:tracePt t="52334" x="4521200" y="3441700"/>
          <p14:tracePt t="52398" x="4521200" y="3448050"/>
          <p14:tracePt t="52414" x="4521200" y="3511550"/>
          <p14:tracePt t="52431" x="4521200" y="3587750"/>
          <p14:tracePt t="52447" x="4521200" y="3644900"/>
          <p14:tracePt t="52458" x="4521200" y="3670300"/>
          <p14:tracePt t="52475" x="4521200" y="3702050"/>
          <p14:tracePt t="52492" x="4521200" y="3727450"/>
          <p14:tracePt t="52508" x="4521200" y="3765550"/>
          <p14:tracePt t="52524" x="4521200" y="3797300"/>
          <p14:tracePt t="52541" x="4521200" y="3829050"/>
          <p14:tracePt t="52558" x="4521200" y="3848100"/>
          <p14:tracePt t="52740" x="0" y="0"/>
        </p14:tracePtLst>
        <p14:tracePtLst>
          <p14:tracePt t="53368" x="3206750" y="5822950"/>
          <p14:tracePt t="53437" x="3213100" y="5822950"/>
          <p14:tracePt t="53458" x="3308350" y="5822950"/>
          <p14:tracePt t="53463" x="3403600" y="5822950"/>
          <p14:tracePt t="53474" x="3530600" y="5822950"/>
          <p14:tracePt t="53476" x="3683000" y="5822950"/>
          <p14:tracePt t="53485" x="3879850" y="5822950"/>
          <p14:tracePt t="53494" x="4051300" y="5822950"/>
          <p14:tracePt t="53508" x="4318000" y="5822950"/>
          <p14:tracePt t="53524" x="4470400" y="5822950"/>
          <p14:tracePt t="53541" x="4533900" y="5822950"/>
          <p14:tracePt t="53558" x="4559300" y="5822950"/>
          <p14:tracePt t="53574" x="4610100" y="5822950"/>
          <p14:tracePt t="53591" x="4699000" y="5822950"/>
          <p14:tracePt t="53607" x="4800600" y="5822950"/>
          <p14:tracePt t="53624" x="4908550" y="5822950"/>
          <p14:tracePt t="53641" x="4978400" y="5822950"/>
          <p14:tracePt t="53657" x="4991100" y="5822950"/>
          <p14:tracePt t="53660" x="4997450" y="5822950"/>
          <p14:tracePt t="53749" x="4991100" y="5822950"/>
          <p14:tracePt t="53766" x="4895850" y="5822950"/>
          <p14:tracePt t="53776" x="4794250" y="5822950"/>
          <p14:tracePt t="53779" x="4667250" y="5822950"/>
          <p14:tracePt t="53791" x="4489450" y="5822950"/>
          <p14:tracePt t="53807" x="4184650" y="5822950"/>
          <p14:tracePt t="53824" x="4006850" y="5822950"/>
          <p14:tracePt t="53827" x="3962400" y="5822950"/>
          <p14:tracePt t="53841" x="3949700" y="5822950"/>
          <p14:tracePt t="53843" x="3943350" y="5822950"/>
          <p14:tracePt t="53857" x="3937000" y="5822950"/>
          <p14:tracePt t="53942" x="3943350" y="5822950"/>
          <p14:tracePt t="53958" x="4064000" y="5822950"/>
          <p14:tracePt t="53963" x="4171950" y="5822950"/>
          <p14:tracePt t="53976" x="4311650" y="5822950"/>
          <p14:tracePt t="53991" x="4749800" y="5822950"/>
          <p14:tracePt t="53995" x="4902200" y="5822950"/>
          <p14:tracePt t="54008" x="5003800" y="5822950"/>
          <p14:tracePt t="54011" x="5080000" y="5822950"/>
          <p14:tracePt t="54024" x="5105400" y="5822950"/>
          <p14:tracePt t="54041" x="5118100" y="5822950"/>
          <p14:tracePt t="54043" x="5124450" y="5822950"/>
          <p14:tracePt t="54251" x="5105400" y="5822950"/>
          <p14:tracePt t="54261" x="5080000" y="5822950"/>
          <p14:tracePt t="54275" x="4997450" y="5822950"/>
          <p14:tracePt t="54291" x="4921250" y="5822950"/>
          <p14:tracePt t="54308" x="4883150" y="5822950"/>
          <p14:tracePt t="54381" x="4902200" y="5822950"/>
          <p14:tracePt t="54388" x="4921250" y="5822950"/>
          <p14:tracePt t="54397" x="4965700" y="5822950"/>
          <p14:tracePt t="54407" x="5016500" y="5822950"/>
          <p14:tracePt t="54424" x="5137150" y="5822950"/>
          <p14:tracePt t="54427" x="5200650" y="5822950"/>
          <p14:tracePt t="54441" x="5251450" y="5822950"/>
          <p14:tracePt t="54443" x="5295900" y="5822950"/>
          <p14:tracePt t="54458" x="5321300" y="5822950"/>
          <p14:tracePt t="54474" x="5327650" y="5822950"/>
          <p14:tracePt t="54883" x="0" y="0"/>
        </p14:tracePtLst>
        <p14:tracePtLst>
          <p14:tracePt t="55882" x="6502400" y="5422900"/>
          <p14:tracePt t="55923" x="6508750" y="5448300"/>
          <p14:tracePt t="55931" x="6515100" y="5467350"/>
          <p14:tracePt t="55940" x="6515100" y="5480050"/>
          <p14:tracePt t="55957" x="6521450" y="5505450"/>
          <p14:tracePt t="55974" x="6527800" y="5524500"/>
          <p14:tracePt t="55990" x="6534150" y="5537200"/>
          <p14:tracePt t="56007" x="6546850" y="5556250"/>
          <p14:tracePt t="56024" x="6584950" y="5588000"/>
          <p14:tracePt t="56027" x="6623050" y="5607050"/>
          <p14:tracePt t="56040" x="6667500" y="5632450"/>
          <p14:tracePt t="56043" x="6743700" y="5657850"/>
          <p14:tracePt t="56056" x="6845300" y="5695950"/>
          <p14:tracePt t="56073" x="7118350" y="5778500"/>
          <p14:tracePt t="56090" x="7480300" y="5848350"/>
          <p14:tracePt t="56106" x="7575550" y="5854700"/>
          <p14:tracePt t="56123" x="7613650" y="5848350"/>
          <p14:tracePt t="56140" x="7620000" y="5842000"/>
          <p14:tracePt t="56156" x="7626350" y="5822950"/>
          <p14:tracePt t="56173" x="7626350" y="5791200"/>
          <p14:tracePt t="56190" x="7607300" y="5740400"/>
          <p14:tracePt t="56207" x="7556500" y="5683250"/>
          <p14:tracePt t="56223" x="7480300" y="5638800"/>
          <p14:tracePt t="56240" x="7410450" y="5594350"/>
          <p14:tracePt t="56257" x="7346950" y="5575300"/>
          <p14:tracePt t="56273" x="7302500" y="5562600"/>
          <p14:tracePt t="56276" x="7289800" y="5562600"/>
          <p14:tracePt t="56290" x="7258050" y="5562600"/>
          <p14:tracePt t="56308" x="7226300" y="5568950"/>
          <p14:tracePt t="56323" x="7194550" y="5594350"/>
          <p14:tracePt t="56340" x="7175500" y="5607050"/>
          <p14:tracePt t="56356" x="7169150" y="5613400"/>
          <p14:tracePt t="56461" x="0" y="0"/>
        </p14:tracePtLst>
        <p14:tracePtLst>
          <p14:tracePt t="57132" x="4514850" y="1555750"/>
          <p14:tracePt t="57180" x="4514850" y="1574800"/>
          <p14:tracePt t="57191" x="4502150" y="1612900"/>
          <p14:tracePt t="57207" x="4483100" y="1714500"/>
          <p14:tracePt t="57211" x="4470400" y="1778000"/>
          <p14:tracePt t="57223" x="4470400" y="1835150"/>
          <p14:tracePt t="57227" x="4470400" y="1905000"/>
          <p14:tracePt t="57240" x="4464050" y="1981200"/>
          <p14:tracePt t="57243" x="4464050" y="2038350"/>
          <p14:tracePt t="57256" x="4464050" y="2089150"/>
          <p14:tracePt t="57275" x="4464050" y="2190750"/>
          <p14:tracePt t="57290" x="4470400" y="2241550"/>
          <p14:tracePt t="57307" x="4489450" y="2273300"/>
          <p14:tracePt t="57323" x="4495800" y="2305050"/>
          <p14:tracePt t="57340" x="4502150" y="2324100"/>
          <p14:tracePt t="57468" x="4508500" y="2317750"/>
          <p14:tracePt t="57486" x="4521200" y="2279650"/>
          <p14:tracePt t="57500" x="4533900" y="2222500"/>
          <p14:tracePt t="57514" x="4559300" y="2108200"/>
          <p14:tracePt t="57523" x="4565650" y="2044700"/>
          <p14:tracePt t="57539" x="4572000" y="1924050"/>
          <p14:tracePt t="57556" x="4572000" y="1828800"/>
          <p14:tracePt t="57573" x="4572000" y="1784350"/>
          <p14:tracePt t="57589" x="4572000" y="1765300"/>
          <p14:tracePt t="57694" x="4572000" y="1790700"/>
          <p14:tracePt t="57704" x="4572000" y="1854200"/>
          <p14:tracePt t="57714" x="4540250" y="2012950"/>
          <p14:tracePt t="57724" x="4514850" y="2101850"/>
          <p14:tracePt t="57739" x="4483100" y="2241550"/>
          <p14:tracePt t="57756" x="4457700" y="2298700"/>
          <p14:tracePt t="57773" x="4457700" y="2324100"/>
          <p14:tracePt t="57789" x="4457700" y="2336800"/>
          <p14:tracePt t="57860" x="4457700" y="2330450"/>
          <p14:tracePt t="57871" x="4457700" y="2292350"/>
          <p14:tracePt t="57885" x="4483100" y="2209800"/>
          <p14:tracePt t="57901" x="4514850" y="2089150"/>
          <p14:tracePt t="57914" x="4540250" y="1968500"/>
          <p14:tracePt t="57927" x="4540250" y="1924050"/>
          <p14:tracePt t="57939" x="4546600" y="1854200"/>
          <p14:tracePt t="57956" x="4546600" y="1822450"/>
          <p14:tracePt t="57989" x="4552950" y="1816100"/>
          <p14:tracePt t="58021" x="4552950" y="1828800"/>
          <p14:tracePt t="58028" x="4552950" y="1873250"/>
          <p14:tracePt t="58039" x="4552950" y="1911350"/>
          <p14:tracePt t="58057" x="4552950" y="2019300"/>
          <p14:tracePt t="58060" x="4552950" y="2082800"/>
          <p14:tracePt t="58072" x="4552950" y="2127250"/>
          <p14:tracePt t="58089" x="4552950" y="2165350"/>
          <p14:tracePt t="58092" x="4552950" y="2178050"/>
          <p14:tracePt t="58106" x="4559300" y="2197100"/>
          <p14:tracePt t="58165" x="4565650" y="2197100"/>
          <p14:tracePt t="58181" x="4578350" y="2146300"/>
          <p14:tracePt t="58197" x="4591050" y="2076450"/>
          <p14:tracePt t="58214" x="4603750" y="2038350"/>
          <p14:tracePt t="58224" x="4610100" y="2019300"/>
          <p14:tracePt t="58241" x="4610100" y="2006600"/>
          <p14:tracePt t="58325" x="4610100" y="2025650"/>
          <p14:tracePt t="58343" x="4610100" y="2101850"/>
          <p14:tracePt t="58359" x="4610100" y="2165350"/>
          <p14:tracePt t="58362" x="4610100" y="2178050"/>
          <p14:tracePt t="58373" x="4610100" y="2184400"/>
          <p14:tracePt t="58389" x="4610100" y="2190750"/>
          <p14:tracePt t="58436" x="4616450" y="2184400"/>
          <p14:tracePt t="58445" x="4616450" y="2178050"/>
          <p14:tracePt t="58456" x="4622800" y="2146300"/>
          <p14:tracePt t="58473" x="4629150" y="2082800"/>
          <p14:tracePt t="58476" x="4629150" y="2051050"/>
          <p14:tracePt t="58491" x="4629150" y="1981200"/>
          <p14:tracePt t="58507" x="4629150" y="1911350"/>
          <p14:tracePt t="58523" x="4622800" y="1854200"/>
          <p14:tracePt t="58539" x="4622800" y="1828800"/>
          <p14:tracePt t="58556" x="4622800" y="1816100"/>
          <p14:tracePt t="58647" x="4616450" y="1847850"/>
          <p14:tracePt t="58660" x="4597400" y="1936750"/>
          <p14:tracePt t="58678" x="4584700" y="2025650"/>
          <p14:tracePt t="58693" x="4584700" y="2095500"/>
          <p14:tracePt t="58707" x="4584700" y="2139950"/>
          <p14:tracePt t="58723" x="4584700" y="2159000"/>
          <p14:tracePt t="58739" x="4584700" y="2165350"/>
          <p14:tracePt t="58808" x="4584700" y="2146300"/>
          <p14:tracePt t="58814" x="4584700" y="2120900"/>
          <p14:tracePt t="58834" x="4584700" y="2057400"/>
          <p14:tracePt t="58838" x="4584700" y="2025650"/>
          <p14:tracePt t="58848" x="4584700" y="1993900"/>
          <p14:tracePt t="58858" x="4584700" y="1962150"/>
          <p14:tracePt t="58872" x="4584700" y="1924050"/>
          <p14:tracePt t="58875" x="4584700" y="1917700"/>
          <p14:tracePt t="58889" x="4584700" y="1905000"/>
          <p14:tracePt t="58892" x="4584700" y="1898650"/>
          <p14:tracePt t="58964" x="4578350" y="1924050"/>
          <p14:tracePt t="58977" x="4578350" y="1955800"/>
          <p14:tracePt t="58981" x="4578350" y="1993900"/>
          <p14:tracePt t="58994" x="4578350" y="2082800"/>
          <p14:tracePt t="59007" x="4578350" y="2127250"/>
          <p14:tracePt t="59023" x="4578350" y="2178050"/>
          <p14:tracePt t="59039" x="4578350" y="2203450"/>
          <p14:tracePt t="59055" x="4578350" y="2209800"/>
          <p14:tracePt t="59123" x="4578350" y="2216150"/>
          <p14:tracePt t="59131" x="4584700" y="2203450"/>
          <p14:tracePt t="59139" x="4591050" y="2190750"/>
          <p14:tracePt t="59155" x="4597400" y="2114550"/>
          <p14:tracePt t="59172" x="4610100" y="2025650"/>
          <p14:tracePt t="59189" x="4629150" y="1955800"/>
          <p14:tracePt t="59206" x="4629150" y="1917700"/>
          <p14:tracePt t="59222" x="4629150" y="1892300"/>
          <p14:tracePt t="59239" x="4629150" y="1879600"/>
          <p14:tracePt t="59313" x="4629150" y="1892300"/>
          <p14:tracePt t="59328" x="4622800" y="1949450"/>
          <p14:tracePt t="59345" x="4622800" y="1987550"/>
          <p14:tracePt t="59348" x="4622800" y="2006600"/>
          <p14:tracePt t="59359" x="4622800" y="2025650"/>
          <p14:tracePt t="59372" x="4622800" y="2057400"/>
          <p14:tracePt t="59389" x="4622800" y="2076450"/>
          <p14:tracePt t="59406" x="4622800" y="2082800"/>
          <p14:tracePt t="59477" x="4622800" y="2076450"/>
          <p14:tracePt t="59494" x="4622800" y="2044700"/>
          <p14:tracePt t="59507" x="4622800" y="2032000"/>
          <p14:tracePt t="59523" x="4622800" y="2019300"/>
          <p14:tracePt t="59540" x="4622800" y="2012950"/>
          <p14:tracePt t="59623" x="4622800" y="2032000"/>
          <p14:tracePt t="59637" x="4622800" y="2108200"/>
          <p14:tracePt t="59651" x="4622800" y="2197100"/>
          <p14:tracePt t="59662" x="4622800" y="2222500"/>
          <p14:tracePt t="59672" x="4622800" y="2235200"/>
          <p14:tracePt t="59689" x="4622800" y="2247900"/>
          <p14:tracePt t="59803" x="4622800" y="2241550"/>
          <p14:tracePt t="59810" x="4622800" y="2235200"/>
          <p14:tracePt t="59822" x="4622800" y="2216150"/>
          <p14:tracePt t="59838" x="4622800" y="2190750"/>
          <p14:tracePt t="59855" x="4622800" y="2165350"/>
          <p14:tracePt t="59872" x="4622800" y="2139950"/>
          <p14:tracePt t="59888" x="4622800" y="2114550"/>
          <p14:tracePt t="59905" x="4622800" y="2095500"/>
          <p14:tracePt t="59906" x="4622800" y="2082800"/>
          <p14:tracePt t="59922" x="4622800" y="2076450"/>
          <p14:tracePt t="59954" x="4622800" y="2070100"/>
          <p14:tracePt t="59962" x="4622800" y="2063750"/>
          <p14:tracePt t="61946" x="0" y="0"/>
        </p14:tracePtLst>
        <p14:tracePtLst>
          <p14:tracePt t="63301" x="4425950" y="1714500"/>
          <p14:tracePt t="63366" x="4425950" y="1720850"/>
          <p14:tracePt t="63384" x="4425950" y="1771650"/>
          <p14:tracePt t="63388" x="4425950" y="1797050"/>
          <p14:tracePt t="63399" x="4425950" y="1828800"/>
          <p14:tracePt t="63412" x="4425950" y="1898650"/>
          <p14:tracePt t="63424" x="4425950" y="1936750"/>
          <p14:tracePt t="63437" x="4425950" y="2000250"/>
          <p14:tracePt t="63454" x="4425950" y="2063750"/>
          <p14:tracePt t="63471" x="4425950" y="2114550"/>
          <p14:tracePt t="63488" x="4432300" y="2159000"/>
          <p14:tracePt t="63491" x="4432300" y="2171700"/>
          <p14:tracePt t="63504" x="4438650" y="2197100"/>
          <p14:tracePt t="63521" x="4445000" y="2216150"/>
          <p14:tracePt t="63537" x="4457700" y="2235200"/>
          <p14:tracePt t="63555" x="4464050" y="2247900"/>
          <p14:tracePt t="63571" x="4476750" y="2260600"/>
          <p14:tracePt t="63587" x="4483100" y="2266950"/>
          <p14:tracePt t="63628" x="4495800" y="2266950"/>
          <p14:tracePt t="63635" x="4502150" y="2266950"/>
          <p14:tracePt t="63645" x="4508500" y="2266950"/>
          <p14:tracePt t="63654" x="4521200" y="2266950"/>
          <p14:tracePt t="63671" x="4552950" y="2266950"/>
          <p14:tracePt t="63687" x="4591050" y="2254250"/>
          <p14:tracePt t="63704" x="4622800" y="2247900"/>
          <p14:tracePt t="63720" x="4654550" y="2235200"/>
          <p14:tracePt t="63738" x="4711700" y="2216150"/>
          <p14:tracePt t="63754" x="4730750" y="2197100"/>
          <p14:tracePt t="63771" x="4743450" y="2171700"/>
          <p14:tracePt t="63787" x="4756150" y="2133600"/>
          <p14:tracePt t="63804" x="4762500" y="2108200"/>
          <p14:tracePt t="63820" x="4762500" y="2070100"/>
          <p14:tracePt t="63837" x="4762500" y="2044700"/>
          <p14:tracePt t="63854" x="4762500" y="2019300"/>
          <p14:tracePt t="63870" x="4762500" y="1987550"/>
          <p14:tracePt t="63887" x="4762500" y="1949450"/>
          <p14:tracePt t="63904" x="4756150" y="1898650"/>
          <p14:tracePt t="63920" x="4743450" y="1860550"/>
          <p14:tracePt t="63937" x="4730750" y="1822450"/>
          <p14:tracePt t="63941" x="4730750" y="1816100"/>
          <p14:tracePt t="63954" x="4724400" y="1778000"/>
          <p14:tracePt t="63970" x="4718050" y="1765300"/>
          <p14:tracePt t="63987" x="4711700" y="1758950"/>
          <p14:tracePt t="64004" x="4711700" y="1746250"/>
          <p14:tracePt t="64026" x="4699000" y="1739900"/>
          <p14:tracePt t="64059" x="4692650" y="1727200"/>
          <p14:tracePt t="64085" x="4686300" y="1727200"/>
          <p14:tracePt t="64092" x="4679950" y="1720850"/>
          <p14:tracePt t="64104" x="4673600" y="1714500"/>
          <p14:tracePt t="64131" x="4667250" y="1714500"/>
          <p14:tracePt t="64155" x="4654550" y="1714500"/>
          <p14:tracePt t="64172" x="4635500" y="1720850"/>
          <p14:tracePt t="64180" x="4622800" y="1733550"/>
          <p14:tracePt t="64189" x="4603750" y="1746250"/>
          <p14:tracePt t="64204" x="4565650" y="1778000"/>
          <p14:tracePt t="64220" x="4540250" y="1809750"/>
          <p14:tracePt t="64238" x="4514850" y="1860550"/>
          <p14:tracePt t="64255" x="4495800" y="1905000"/>
          <p14:tracePt t="64271" x="4495800" y="1936750"/>
          <p14:tracePt t="64287" x="4483100" y="1993900"/>
          <p14:tracePt t="64304" x="4483100" y="2032000"/>
          <p14:tracePt t="64308" x="4483100" y="2051050"/>
          <p14:tracePt t="64321" x="4483100" y="2076450"/>
          <p14:tracePt t="64337" x="4483100" y="2127250"/>
          <p14:tracePt t="64341" x="4483100" y="2152650"/>
          <p14:tracePt t="64354" x="4489450" y="2178050"/>
          <p14:tracePt t="64371" x="4508500" y="2209800"/>
          <p14:tracePt t="64387" x="4521200" y="2228850"/>
          <p14:tracePt t="64404" x="4527550" y="2241550"/>
          <p14:tracePt t="64429" x="4533900" y="2241550"/>
          <p14:tracePt t="64437" x="4540250" y="2247900"/>
          <p14:tracePt t="64454" x="4546600" y="2247900"/>
          <p14:tracePt t="64470" x="4565650" y="2254250"/>
          <p14:tracePt t="64488" x="4584700" y="2260600"/>
          <p14:tracePt t="64492" x="4603750" y="2266950"/>
          <p14:tracePt t="64508" x="4622800" y="2266950"/>
          <p14:tracePt t="64520" x="4635500" y="2266950"/>
          <p14:tracePt t="64539" x="4673600" y="2254250"/>
          <p14:tracePt t="64554" x="4699000" y="2235200"/>
          <p14:tracePt t="64571" x="4718050" y="2222500"/>
          <p14:tracePt t="64587" x="4730750" y="2190750"/>
          <p14:tracePt t="64604" x="4743450" y="2152650"/>
          <p14:tracePt t="64620" x="4756150" y="2101850"/>
          <p14:tracePt t="64637" x="4762500" y="2070100"/>
          <p14:tracePt t="64654" x="4775200" y="2019300"/>
          <p14:tracePt t="64670" x="4781550" y="1987550"/>
          <p14:tracePt t="64687" x="4794250" y="1962150"/>
          <p14:tracePt t="64704" x="4794250" y="1949450"/>
          <p14:tracePt t="64707" x="4794250" y="1943100"/>
          <p14:tracePt t="64720" x="4794250" y="1936750"/>
          <p14:tracePt t="64738" x="4794250" y="1917700"/>
          <p14:tracePt t="64756" x="4794250" y="1898650"/>
          <p14:tracePt t="64771" x="4787900" y="1879600"/>
          <p14:tracePt t="64788" x="4787900" y="1860550"/>
          <p14:tracePt t="64804" x="4775200" y="1822450"/>
          <p14:tracePt t="64821" x="4756150" y="1803400"/>
          <p14:tracePt t="64837" x="4743450" y="1771650"/>
          <p14:tracePt t="64854" x="4724400" y="1752600"/>
          <p14:tracePt t="64871" x="4718050" y="1739900"/>
          <p14:tracePt t="64887" x="4711700" y="1739900"/>
          <p14:tracePt t="64904" x="4705350" y="1739900"/>
          <p14:tracePt t="64925" x="4699000" y="1739900"/>
          <p14:tracePt t="64941" x="4692650" y="1739900"/>
          <p14:tracePt t="64954" x="4673600" y="1739900"/>
          <p14:tracePt t="64970" x="4660900" y="1758950"/>
          <p14:tracePt t="64988" x="4635500" y="1771650"/>
          <p14:tracePt t="65004" x="4616450" y="1816100"/>
          <p14:tracePt t="65020" x="4603750" y="1866900"/>
          <p14:tracePt t="65037" x="4591050" y="1930400"/>
          <p14:tracePt t="65054" x="4591050" y="2000250"/>
          <p14:tracePt t="65070" x="4591050" y="2070100"/>
          <p14:tracePt t="65086" x="4603750" y="2171700"/>
          <p14:tracePt t="65103" x="4616450" y="2222500"/>
          <p14:tracePt t="65120" x="4629150" y="2254250"/>
          <p14:tracePt t="65122" x="4635500" y="2260600"/>
          <p14:tracePt t="65153" x="4641850" y="2273300"/>
          <p14:tracePt t="65154" x="4648200" y="2279650"/>
          <p14:tracePt t="65171" x="4654550" y="2279650"/>
          <p14:tracePt t="65187" x="4660900" y="2279650"/>
          <p14:tracePt t="65203" x="4673600" y="2279650"/>
          <p14:tracePt t="65220" x="4686300" y="2279650"/>
          <p14:tracePt t="65237" x="4718050" y="2273300"/>
          <p14:tracePt t="65253" x="4749800" y="2254250"/>
          <p14:tracePt t="65270" x="4775200" y="2228850"/>
          <p14:tracePt t="65287" x="4794250" y="2184400"/>
          <p14:tracePt t="65304" x="4806950" y="2133600"/>
          <p14:tracePt t="65307" x="4813300" y="2108200"/>
          <p14:tracePt t="65320" x="4813300" y="2095500"/>
          <p14:tracePt t="65337" x="4819650" y="2063750"/>
          <p14:tracePt t="65353" x="4819650" y="2025650"/>
          <p14:tracePt t="65356" x="4819650" y="2006600"/>
          <p14:tracePt t="65370" x="4819650" y="1974850"/>
          <p14:tracePt t="65387" x="4819650" y="1955800"/>
          <p14:tracePt t="65403" x="4813300" y="1930400"/>
          <p14:tracePt t="65420" x="4800600" y="1917700"/>
          <p14:tracePt t="65437" x="4787900" y="1898650"/>
          <p14:tracePt t="65453" x="4775200" y="1885950"/>
          <p14:tracePt t="65470" x="4762500" y="1879600"/>
          <p14:tracePt t="65487" x="4756150" y="1866900"/>
          <p14:tracePt t="65504" x="4749800" y="1866900"/>
          <p14:tracePt t="65520" x="4743450" y="1866900"/>
          <p14:tracePt t="65537" x="4737100" y="1866900"/>
          <p14:tracePt t="65555" x="4699000" y="1885950"/>
          <p14:tracePt t="65570" x="4679950" y="1905000"/>
          <p14:tracePt t="65588" x="4660900" y="1930400"/>
          <p14:tracePt t="65603" x="4641850" y="1955800"/>
          <p14:tracePt t="65620" x="4641850" y="1974850"/>
          <p14:tracePt t="65637" x="4641850" y="2000250"/>
          <p14:tracePt t="65653" x="4641850" y="2032000"/>
          <p14:tracePt t="65670" x="4641850" y="2063750"/>
          <p14:tracePt t="65687" x="4641850" y="2101850"/>
          <p14:tracePt t="65703" x="4648200" y="2139950"/>
          <p14:tracePt t="65707" x="4648200" y="2152650"/>
          <p14:tracePt t="65720" x="4654550" y="2178050"/>
          <p14:tracePt t="65738" x="4679950" y="2222500"/>
          <p14:tracePt t="65754" x="4692650" y="2235200"/>
          <p14:tracePt t="65771" x="4699000" y="2247900"/>
          <p14:tracePt t="65804" x="4705350" y="2254250"/>
          <p14:tracePt t="65820" x="4711700" y="2254250"/>
          <p14:tracePt t="65836" x="4730750" y="2254250"/>
          <p14:tracePt t="65844" x="4743450" y="2247900"/>
          <p14:tracePt t="65853" x="4762500" y="2241550"/>
          <p14:tracePt t="65870" x="4800600" y="2216150"/>
          <p14:tracePt t="65887" x="4826000" y="2197100"/>
          <p14:tracePt t="65903" x="4851400" y="2171700"/>
          <p14:tracePt t="65920" x="4876800" y="2139950"/>
          <p14:tracePt t="65923" x="4883150" y="2127250"/>
          <p14:tracePt t="65936" x="4883150" y="2114550"/>
          <p14:tracePt t="65939" x="4889500" y="2089150"/>
          <p14:tracePt t="65953" x="4889500" y="2082800"/>
          <p14:tracePt t="65957" x="4889500" y="2063750"/>
          <p14:tracePt t="65970" x="4895850" y="2012950"/>
          <p14:tracePt t="65987" x="4895850" y="1981200"/>
          <p14:tracePt t="66004" x="4895850" y="1968500"/>
          <p14:tracePt t="66021" x="4895850" y="1949450"/>
          <p14:tracePt t="66036" x="4883150" y="1917700"/>
          <p14:tracePt t="66053" x="4864100" y="1898650"/>
          <p14:tracePt t="66070" x="4845050" y="1866900"/>
          <p14:tracePt t="66087" x="4832350" y="1847850"/>
          <p14:tracePt t="66103" x="4806950" y="1822450"/>
          <p14:tracePt t="66120" x="4787900" y="1809750"/>
          <p14:tracePt t="66137" x="4775200" y="1803400"/>
          <p14:tracePt t="66153" x="4768850" y="1803400"/>
          <p14:tracePt t="66170" x="4756150" y="1803400"/>
          <p14:tracePt t="66186" x="4749800" y="1803400"/>
          <p14:tracePt t="66203" x="4743450" y="1803400"/>
          <p14:tracePt t="66226" x="4737100" y="1803400"/>
          <p14:tracePt t="66236" x="4724400" y="1803400"/>
          <p14:tracePt t="66253" x="4711700" y="1822450"/>
          <p14:tracePt t="66270" x="4692650" y="1854200"/>
          <p14:tracePt t="66286" x="4686300" y="1885950"/>
          <p14:tracePt t="66303" x="4679950" y="1936750"/>
          <p14:tracePt t="66307" x="4679950" y="1968500"/>
          <p14:tracePt t="66320" x="4679950" y="2000250"/>
          <p14:tracePt t="66337" x="4679950" y="2089150"/>
          <p14:tracePt t="66340" x="4679950" y="2108200"/>
          <p14:tracePt t="66353" x="4692650" y="2146300"/>
          <p14:tracePt t="66370" x="4724400" y="2203450"/>
          <p14:tracePt t="66386" x="4737100" y="2209800"/>
          <p14:tracePt t="66420" x="4743450" y="2209800"/>
          <p14:tracePt t="66436" x="4756150" y="2209800"/>
          <p14:tracePt t="66453" x="4768850" y="2209800"/>
          <p14:tracePt t="66470" x="4800600" y="2209800"/>
          <p14:tracePt t="66486" x="4819650" y="2190750"/>
          <p14:tracePt t="66504" x="4845050" y="2171700"/>
          <p14:tracePt t="66508" x="4851400" y="2165350"/>
          <p14:tracePt t="66520" x="4857750" y="2146300"/>
          <p14:tracePt t="66536" x="4864100" y="2120900"/>
          <p14:tracePt t="66539" x="4864100" y="2108200"/>
          <p14:tracePt t="66555" x="4864100" y="2076450"/>
          <p14:tracePt t="66571" x="4870450" y="2070100"/>
          <p14:tracePt t="66586" x="4870450" y="2051050"/>
          <p14:tracePt t="66603" x="4870450" y="2032000"/>
          <p14:tracePt t="66620" x="4870450" y="2019300"/>
          <p14:tracePt t="66636" x="4870450" y="2012950"/>
          <p14:tracePt t="66653" x="4870450" y="2006600"/>
          <p14:tracePt t="66670" x="4870450" y="2000250"/>
          <p14:tracePt t="66699" x="4870450" y="1993900"/>
          <p14:tracePt t="66708" x="4870450" y="1987550"/>
          <p14:tracePt t="66725" x="4870450" y="1981200"/>
          <p14:tracePt t="66736" x="4870450" y="1974850"/>
          <p14:tracePt t="66754" x="4864100" y="1955800"/>
          <p14:tracePt t="66770" x="4857750" y="1949450"/>
          <p14:tracePt t="66786" x="4851400" y="1943100"/>
          <p14:tracePt t="66805" x="4845050" y="1924050"/>
          <p14:tracePt t="66819" x="4832350" y="1898650"/>
          <p14:tracePt t="66836" x="4819650" y="1885950"/>
          <p14:tracePt t="66853" x="4813300" y="1873250"/>
          <p14:tracePt t="66869" x="4806950" y="1860550"/>
          <p14:tracePt t="66886" x="4800600" y="1854200"/>
          <p14:tracePt t="66903" x="4794250" y="1854200"/>
          <p14:tracePt t="66948" x="4787900" y="1854200"/>
          <p14:tracePt t="67012" x="4781550" y="1854200"/>
          <p14:tracePt t="67028" x="4775200" y="1854200"/>
          <p14:tracePt t="67044" x="4756150" y="1873250"/>
          <p14:tracePt t="67058" x="4737100" y="1917700"/>
          <p14:tracePt t="67071" x="4730750" y="1949450"/>
          <p14:tracePt t="67088" x="4724400" y="2006600"/>
          <p14:tracePt t="67103" x="4724400" y="2063750"/>
          <p14:tracePt t="67120" x="4724400" y="2101850"/>
          <p14:tracePt t="67136" x="4724400" y="2127250"/>
          <p14:tracePt t="67138" x="4724400" y="2133600"/>
          <p14:tracePt t="67153" x="4724400" y="2139950"/>
          <p14:tracePt t="67429" x="0" y="0"/>
        </p14:tracePtLst>
        <p14:tracePtLst>
          <p14:tracePt t="68791" x="4584700" y="2724150"/>
          <p14:tracePt t="68873" x="4584700" y="2730500"/>
          <p14:tracePt t="68892" x="4584700" y="2781300"/>
          <p14:tracePt t="68915" x="4584700" y="2851150"/>
          <p14:tracePt t="68929" x="4584700" y="2882900"/>
          <p14:tracePt t="68939" x="4591050" y="2933700"/>
          <p14:tracePt t="68952" x="4591050" y="2965450"/>
          <p14:tracePt t="68969" x="4603750" y="3035300"/>
          <p14:tracePt t="68986" x="4635500" y="3136900"/>
          <p14:tracePt t="69003" x="4641850" y="3181350"/>
          <p14:tracePt t="69019" x="4648200" y="3200400"/>
          <p14:tracePt t="69036" x="4648200" y="3206750"/>
          <p14:tracePt t="69071" x="4654550" y="3213100"/>
          <p14:tracePt t="69085" x="4660900" y="3213100"/>
          <p14:tracePt t="69098" x="4667250" y="3213100"/>
          <p14:tracePt t="69099" x="4673600" y="3194050"/>
          <p14:tracePt t="69107" x="4692650" y="3168650"/>
          <p14:tracePt t="69119" x="4705350" y="3130550"/>
          <p14:tracePt t="69135" x="4724400" y="3054350"/>
          <p14:tracePt t="69152" x="4730750" y="2978150"/>
          <p14:tracePt t="69169" x="4737100" y="2933700"/>
          <p14:tracePt t="69171" x="4737100" y="2921000"/>
          <p14:tracePt t="69186" x="4737100" y="2901950"/>
          <p14:tracePt t="69271" x="4737100" y="2914650"/>
          <p14:tracePt t="69287" x="4737100" y="2978150"/>
          <p14:tracePt t="69292" x="4737100" y="3003550"/>
          <p14:tracePt t="69308" x="4737100" y="3022600"/>
          <p14:tracePt t="69320" x="4737100" y="3028950"/>
          <p14:tracePt t="69555" x="0" y="0"/>
        </p14:tracePtLst>
        <p14:tracePtLst>
          <p14:tracePt t="70134" x="6184900" y="2349500"/>
          <p14:tracePt t="70183" x="6191250" y="2349500"/>
          <p14:tracePt t="70201" x="6197600" y="2406650"/>
          <p14:tracePt t="70206" x="6203950" y="2444750"/>
          <p14:tracePt t="70217" x="6216650" y="2470150"/>
          <p14:tracePt t="70229" x="6229350" y="2508250"/>
          <p14:tracePt t="70239" x="6229350" y="2514600"/>
          <p14:tracePt t="70252" x="6229350" y="2527300"/>
          <p14:tracePt t="70333" x="6235700" y="2527300"/>
          <p14:tracePt t="70350" x="6242050" y="2520950"/>
          <p14:tracePt t="70361" x="6248400" y="2501900"/>
          <p14:tracePt t="70372" x="6267450" y="2451100"/>
          <p14:tracePt t="70385" x="6273800" y="2432050"/>
          <p14:tracePt t="70402" x="6299200" y="2381250"/>
          <p14:tracePt t="70419" x="6299200" y="2374900"/>
          <p14:tracePt t="70589" x="0" y="0"/>
        </p14:tracePtLst>
        <p14:tracePtLst>
          <p14:tracePt t="71007" x="6483350" y="3219450"/>
          <p14:tracePt t="71025" x="6483350" y="3232150"/>
          <p14:tracePt t="71029" x="6483350" y="3251200"/>
          <p14:tracePt t="71048" x="6483350" y="3302000"/>
          <p14:tracePt t="71058" x="6483350" y="3333750"/>
          <p14:tracePt t="71060" x="6483350" y="3359150"/>
          <p14:tracePt t="71069" x="6483350" y="3390900"/>
          <p14:tracePt t="71085" x="6483350" y="3448050"/>
          <p14:tracePt t="71101" x="6483350" y="3505200"/>
          <p14:tracePt t="71118" x="6483350" y="3536950"/>
          <p14:tracePt t="71135" x="6489700" y="3568700"/>
          <p14:tracePt t="71260" x="6496050" y="3568700"/>
          <p14:tracePt t="71539" x="0" y="0"/>
        </p14:tracePtLst>
        <p14:tracePtLst>
          <p14:tracePt t="73359" x="6254750" y="2152650"/>
          <p14:tracePt t="73375" x="6254750" y="2139950"/>
          <p14:tracePt t="73694" x="6254750" y="2159000"/>
          <p14:tracePt t="73708" x="6261100" y="2216150"/>
          <p14:tracePt t="73725" x="6273800" y="2286000"/>
          <p14:tracePt t="73739" x="6286500" y="2362200"/>
          <p14:tracePt t="73750" x="6299200" y="2406650"/>
          <p14:tracePt t="73767" x="6318250" y="2495550"/>
          <p14:tracePt t="73784" x="6330950" y="2584450"/>
          <p14:tracePt t="73787" x="6343650" y="2622550"/>
          <p14:tracePt t="73801" x="6350000" y="2647950"/>
          <p14:tracePt t="73804" x="6350000" y="2660650"/>
          <p14:tracePt t="73818" x="6356350" y="2686050"/>
          <p14:tracePt t="73843" x="6356350" y="2692400"/>
          <p14:tracePt t="73908" x="6362700" y="2698750"/>
          <p14:tracePt t="73926" x="6369050" y="2698750"/>
          <p14:tracePt t="73935" x="6375400" y="2692400"/>
          <p14:tracePt t="73950" x="6413500" y="2673350"/>
          <p14:tracePt t="73967" x="6445250" y="2647950"/>
          <p14:tracePt t="73984" x="6489700" y="2628900"/>
          <p14:tracePt t="73987" x="6502400" y="2622550"/>
          <p14:tracePt t="74017" x="6508750" y="2622550"/>
          <p14:tracePt t="74245" x="6508750" y="2616200"/>
          <p14:tracePt t="74261" x="6508750" y="2609850"/>
          <p14:tracePt t="74269" x="6502400" y="2584450"/>
          <p14:tracePt t="74270" x="0" y="0"/>
        </p14:tracePtLst>
        <p14:tracePtLst>
          <p14:tracePt t="74534" x="6140450" y="1860550"/>
          <p14:tracePt t="74550" x="6140450" y="1854200"/>
          <p14:tracePt t="74588" x="6134100" y="1854200"/>
          <p14:tracePt t="74597" x="6127750" y="1866900"/>
          <p14:tracePt t="74607" x="6115050" y="1879600"/>
          <p14:tracePt t="74619" x="6115050" y="1917700"/>
          <p14:tracePt t="74634" x="6102350" y="1974850"/>
          <p14:tracePt t="74651" x="6102350" y="2019300"/>
          <p14:tracePt t="74667" x="6102350" y="2089150"/>
          <p14:tracePt t="74684" x="6115050" y="2178050"/>
          <p14:tracePt t="74700" x="6146800" y="2247900"/>
          <p14:tracePt t="74717" x="6184900" y="2305050"/>
          <p14:tracePt t="74734" x="6223000" y="2343150"/>
          <p14:tracePt t="74750" x="6286500" y="2374900"/>
          <p14:tracePt t="74767" x="6394450" y="2400300"/>
          <p14:tracePt t="74784" x="6521450" y="2400300"/>
          <p14:tracePt t="74786" x="6591300" y="2393950"/>
          <p14:tracePt t="74800" x="6642100" y="2387600"/>
          <p14:tracePt t="74805" x="6686550" y="2381250"/>
          <p14:tracePt t="74817" x="6724650" y="2368550"/>
          <p14:tracePt t="74834" x="6788150" y="2311400"/>
          <p14:tracePt t="74850" x="6813550" y="2273300"/>
          <p14:tracePt t="74867" x="6826250" y="2222500"/>
          <p14:tracePt t="74884" x="6826250" y="2190750"/>
          <p14:tracePt t="74900" x="6819900" y="2133600"/>
          <p14:tracePt t="74917" x="6781800" y="2070100"/>
          <p14:tracePt t="74933" x="6724650" y="2019300"/>
          <p14:tracePt t="74950" x="6654800" y="1974850"/>
          <p14:tracePt t="74967" x="6527800" y="1930400"/>
          <p14:tracePt t="74983" x="6343650" y="1885950"/>
          <p14:tracePt t="75000" x="6146800" y="1873250"/>
          <p14:tracePt t="75017" x="5956300" y="1879600"/>
          <p14:tracePt t="75020" x="5886450" y="1892300"/>
          <p14:tracePt t="75034" x="5784850" y="1943100"/>
          <p14:tracePt t="75051" x="5746750" y="1981200"/>
          <p14:tracePt t="75067" x="5734050" y="2006600"/>
          <p14:tracePt t="75084" x="5734050" y="2025650"/>
          <p14:tracePt t="75100" x="5734050" y="2057400"/>
          <p14:tracePt t="75117" x="5753100" y="2108200"/>
          <p14:tracePt t="75133" x="5854700" y="2178050"/>
          <p14:tracePt t="75150" x="6070600" y="2273300"/>
          <p14:tracePt t="75166" x="6407150" y="2349500"/>
          <p14:tracePt t="75183" x="6813550" y="2400300"/>
          <p14:tracePt t="75200" x="7061200" y="2400300"/>
          <p14:tracePt t="75217" x="7194550" y="2374900"/>
          <p14:tracePt t="75220" x="7219950" y="2355850"/>
          <p14:tracePt t="75234" x="7232650" y="2336800"/>
          <p14:tracePt t="75250" x="7239000" y="2292350"/>
          <p14:tracePt t="75267" x="7213600" y="2228850"/>
          <p14:tracePt t="75284" x="7092950" y="2159000"/>
          <p14:tracePt t="75301" x="6838950" y="2070100"/>
          <p14:tracePt t="75317" x="6356350" y="1968500"/>
          <p14:tracePt t="75334" x="5886450" y="1911350"/>
          <p14:tracePt t="75350" x="5632450" y="1905000"/>
          <p14:tracePt t="75367" x="5543550" y="1905000"/>
          <p14:tracePt t="75383" x="5530850" y="1905000"/>
          <p14:tracePt t="75413" x="5524500" y="1905000"/>
          <p14:tracePt t="75429" x="5530850" y="1917700"/>
          <p14:tracePt t="75437" x="5556250" y="1924050"/>
          <p14:tracePt t="75450" x="5657850" y="1955800"/>
          <p14:tracePt t="75467" x="5854700" y="1981200"/>
          <p14:tracePt t="75483" x="6064250" y="1981200"/>
          <p14:tracePt t="75500" x="6273800" y="1968500"/>
          <p14:tracePt t="75517" x="6407150" y="1924050"/>
          <p14:tracePt t="75533" x="6445250" y="1905000"/>
          <p14:tracePt t="75551" x="6451600" y="1892300"/>
          <p14:tracePt t="75567" x="6451600" y="1885950"/>
          <p14:tracePt t="75620" x="6451600" y="1879600"/>
          <p14:tracePt t="75636" x="6445250" y="1879600"/>
          <p14:tracePt t="75661" x="6438900" y="1879600"/>
          <p14:tracePt t="75851" x="0" y="0"/>
        </p14:tracePtLst>
        <p14:tracePtLst>
          <p14:tracePt t="76309" x="6400800" y="2279650"/>
          <p14:tracePt t="76382" x="6388100" y="2279650"/>
          <p14:tracePt t="76404" x="6375400" y="2343150"/>
          <p14:tracePt t="76422" x="6375400" y="2400300"/>
          <p14:tracePt t="76427" x="6375400" y="2438400"/>
          <p14:tracePt t="76438" x="6375400" y="2495550"/>
          <p14:tracePt t="76450" x="6375400" y="2571750"/>
          <p14:tracePt t="76466" x="6375400" y="2628900"/>
          <p14:tracePt t="76483" x="6375400" y="2686050"/>
          <p14:tracePt t="76500" x="6381750" y="2730500"/>
          <p14:tracePt t="76516" x="6394450" y="2768600"/>
          <p14:tracePt t="76533" x="6400800" y="2787650"/>
          <p14:tracePt t="76550" x="6407150" y="2806700"/>
          <p14:tracePt t="76604" x="6413500" y="2813050"/>
          <p14:tracePt t="76620" x="6426200" y="2813050"/>
          <p14:tracePt t="76634" x="6445250" y="2806700"/>
          <p14:tracePt t="76650" x="6508750" y="2787650"/>
          <p14:tracePt t="76666" x="6565900" y="2762250"/>
          <p14:tracePt t="76683" x="6623050" y="2730500"/>
          <p14:tracePt t="76699" x="6648450" y="2705100"/>
          <p14:tracePt t="76716" x="6667500" y="2692400"/>
          <p14:tracePt t="76741" x="6667500" y="2679700"/>
          <p14:tracePt t="76749" x="6673850" y="2673350"/>
          <p14:tracePt t="76766" x="6680200" y="2647950"/>
          <p14:tracePt t="76783" x="6680200" y="2616200"/>
          <p14:tracePt t="76786" x="6680200" y="2590800"/>
          <p14:tracePt t="76800" x="6680200" y="2571750"/>
          <p14:tracePt t="76804" x="6680200" y="2540000"/>
          <p14:tracePt t="76816" x="6673850" y="2514600"/>
          <p14:tracePt t="76833" x="6642100" y="2438400"/>
          <p14:tracePt t="76836" x="6629400" y="2400300"/>
          <p14:tracePt t="76850" x="6591300" y="2317750"/>
          <p14:tracePt t="76867" x="6540500" y="2241550"/>
          <p14:tracePt t="76883" x="6496050" y="2178050"/>
          <p14:tracePt t="76900" x="6477000" y="2159000"/>
          <p14:tracePt t="76916" x="6470650" y="2159000"/>
          <p14:tracePt t="76933" x="6464300" y="2159000"/>
          <p14:tracePt t="76949" x="6457950" y="2159000"/>
          <p14:tracePt t="76966" x="6445250" y="2159000"/>
          <p14:tracePt t="76983" x="6419850" y="2165350"/>
          <p14:tracePt t="76999" x="6394450" y="2190750"/>
          <p14:tracePt t="77016" x="6381750" y="2216150"/>
          <p14:tracePt t="77019" x="6375400" y="2228850"/>
          <p14:tracePt t="77033" x="6369050" y="2241550"/>
          <p14:tracePt t="77035" x="6362700" y="2247900"/>
          <p14:tracePt t="77050" x="6356350" y="2260600"/>
          <p14:tracePt t="77052" x="6356350" y="2273300"/>
          <p14:tracePt t="77067" x="6350000" y="2324100"/>
          <p14:tracePt t="77083" x="6350000" y="2362200"/>
          <p14:tracePt t="77099" x="6350000" y="2438400"/>
          <p14:tracePt t="77116" x="6350000" y="2520950"/>
          <p14:tracePt t="77133" x="6350000" y="2622550"/>
          <p14:tracePt t="77149" x="6375400" y="2679700"/>
          <p14:tracePt t="77166" x="6400800" y="2730500"/>
          <p14:tracePt t="77183" x="6419850" y="2768600"/>
          <p14:tracePt t="77199" x="6445250" y="2800350"/>
          <p14:tracePt t="77216" x="6457950" y="2806700"/>
          <p14:tracePt t="77232" x="6477000" y="2813050"/>
          <p14:tracePt t="77235" x="6483350" y="2813050"/>
          <p14:tracePt t="77249" x="6489700" y="2813050"/>
          <p14:tracePt t="77252" x="6496050" y="2813050"/>
          <p14:tracePt t="77266" x="6534150" y="2800350"/>
          <p14:tracePt t="77283" x="6565900" y="2774950"/>
          <p14:tracePt t="77300" x="6591300" y="2730500"/>
          <p14:tracePt t="77316" x="6604000" y="2660650"/>
          <p14:tracePt t="77333" x="6610350" y="2609850"/>
          <p14:tracePt t="77349" x="6610350" y="2552700"/>
          <p14:tracePt t="77366" x="6610350" y="2514600"/>
          <p14:tracePt t="77382" x="6604000" y="2463800"/>
          <p14:tracePt t="77399" x="6591300" y="2425700"/>
          <p14:tracePt t="77416" x="6578600" y="2406650"/>
          <p14:tracePt t="77419" x="6578600" y="2400300"/>
          <p14:tracePt t="77460" x="6578600" y="2393950"/>
          <p14:tracePt t="77500" x="6565900" y="2393950"/>
          <p14:tracePt t="77513" x="6565900" y="2400300"/>
          <p14:tracePt t="77528" x="6553200" y="2489200"/>
          <p14:tracePt t="77538" x="6527800" y="2590800"/>
          <p14:tracePt t="77550" x="6521450" y="2622550"/>
          <p14:tracePt t="77566" x="6521450" y="2654300"/>
          <p14:tracePt t="77583" x="6521450" y="2673350"/>
          <p14:tracePt t="77662" x="6521450" y="2660650"/>
          <p14:tracePt t="77679" x="6521450" y="2616200"/>
          <p14:tracePt t="77690" x="6521450" y="2552700"/>
          <p14:tracePt t="77704" x="6521450" y="2520950"/>
          <p14:tracePt t="77716" x="6515100" y="2451100"/>
          <p14:tracePt t="77733" x="6508750" y="2419350"/>
          <p14:tracePt t="77749" x="6502400" y="2406650"/>
          <p14:tracePt t="77766" x="6502400" y="2400300"/>
          <p14:tracePt t="77827" x="6502400" y="2419350"/>
          <p14:tracePt t="77837" x="6502400" y="2457450"/>
          <p14:tracePt t="77849" x="6502400" y="2501900"/>
          <p14:tracePt t="77868" x="6502400" y="2603500"/>
          <p14:tracePt t="77884" x="6508750" y="2622550"/>
          <p14:tracePt t="77899" x="6508750" y="2628900"/>
          <p14:tracePt t="77931" x="6515100" y="2635250"/>
          <p14:tracePt t="77988" x="6515100" y="2616200"/>
          <p14:tracePt t="77998" x="6515100" y="2590800"/>
          <p14:tracePt t="78007" x="6515100" y="2565400"/>
          <p14:tracePt t="78016" x="6515100" y="2533650"/>
          <p14:tracePt t="78032" x="6515100" y="2482850"/>
          <p14:tracePt t="78035" x="6515100" y="2457450"/>
          <p14:tracePt t="78049" x="6515100" y="2438400"/>
          <p14:tracePt t="78052" x="6515100" y="2432050"/>
          <p14:tracePt t="78066" x="6515100" y="2400300"/>
          <p14:tracePt t="78083" x="6515100" y="2393950"/>
          <p14:tracePt t="78099" x="6515100" y="2387600"/>
          <p14:tracePt t="78155" x="6515100" y="2413000"/>
          <p14:tracePt t="78166" x="6508750" y="2438400"/>
          <p14:tracePt t="78183" x="6508750" y="2482850"/>
          <p14:tracePt t="78187" x="6508750" y="2508250"/>
          <p14:tracePt t="78199" x="6508750" y="2520950"/>
          <p14:tracePt t="78204" x="6508750" y="2527300"/>
          <p14:tracePt t="78216" x="6508750" y="2533650"/>
          <p14:tracePt t="78219" x="6508750" y="2540000"/>
          <p14:tracePt t="78319" x="6508750" y="2527300"/>
          <p14:tracePt t="78333" x="6508750" y="2501900"/>
          <p14:tracePt t="78352" x="6508750" y="2476500"/>
          <p14:tracePt t="78368" x="6502400" y="2444750"/>
          <p14:tracePt t="78371" x="6502400" y="2438400"/>
          <p14:tracePt t="78382" x="6496050" y="2419350"/>
          <p14:tracePt t="78480" x="6496050" y="2444750"/>
          <p14:tracePt t="78496" x="6496050" y="2476500"/>
          <p14:tracePt t="78500" x="6496050" y="2489200"/>
          <p14:tracePt t="78518" x="6496050" y="2495550"/>
          <p14:tracePt t="78532" x="6496050" y="2508250"/>
          <p14:tracePt t="78662" x="6496050" y="2495550"/>
          <p14:tracePt t="78679" x="6489700" y="2438400"/>
          <p14:tracePt t="78697" x="6489700" y="2406650"/>
          <p14:tracePt t="78700" x="6483350" y="2387600"/>
          <p14:tracePt t="78714" x="6477000" y="2381250"/>
          <p14:tracePt t="78812" x="6477000" y="2413000"/>
          <p14:tracePt t="78828" x="6477000" y="2501900"/>
          <p14:tracePt t="78845" x="6477000" y="2584450"/>
          <p14:tracePt t="78852" x="6477000" y="2609850"/>
          <p14:tracePt t="78860" x="6477000" y="2628900"/>
          <p14:tracePt t="78871" x="6477000" y="2641600"/>
          <p14:tracePt t="78885" x="6477000" y="2647950"/>
          <p14:tracePt t="78980" x="6477000" y="2635250"/>
          <p14:tracePt t="78996" x="6477000" y="2584450"/>
          <p14:tracePt t="79008" x="6477000" y="2552700"/>
          <p14:tracePt t="79019" x="6477000" y="2501900"/>
          <p14:tracePt t="79032" x="6477000" y="2476500"/>
          <p14:tracePt t="79049" x="6477000" y="2451100"/>
          <p14:tracePt t="79051" x="6477000" y="2444750"/>
          <p14:tracePt t="79065" x="6477000" y="2438400"/>
          <p14:tracePt t="79115" x="6470650" y="2432050"/>
          <p14:tracePt t="79148" x="6470650" y="2444750"/>
          <p14:tracePt t="79155" x="6470650" y="2463800"/>
          <p14:tracePt t="79165" x="6470650" y="2482850"/>
          <p14:tracePt t="79182" x="6470650" y="2514600"/>
          <p14:tracePt t="79199" x="6470650" y="2546350"/>
          <p14:tracePt t="79215" x="6470650" y="2559050"/>
          <p14:tracePt t="79232" x="6470650" y="2565400"/>
          <p14:tracePt t="79313" x="6470650" y="2559050"/>
          <p14:tracePt t="79329" x="6483350" y="2508250"/>
          <p14:tracePt t="79335" x="6483350" y="2501900"/>
          <p14:tracePt t="79340" x="6483350" y="2482850"/>
          <p14:tracePt t="79360" x="6483350" y="2451100"/>
          <p14:tracePt t="79371" x="6483350" y="2438400"/>
          <p14:tracePt t="79494" x="6489700" y="2432050"/>
          <p14:tracePt t="79683" x="0" y="0"/>
        </p14:tracePtLst>
        <p14:tracePtLst>
          <p14:tracePt t="81749" x="6419850" y="3130550"/>
          <p14:tracePt t="81756" x="6413500" y="3130550"/>
          <p14:tracePt t="81765" x="6407150" y="3130550"/>
          <p14:tracePt t="81781" x="6400800" y="3149600"/>
          <p14:tracePt t="81798" x="6388100" y="3194050"/>
          <p14:tracePt t="81803" x="6381750" y="3213100"/>
          <p14:tracePt t="81815" x="6381750" y="3225800"/>
          <p14:tracePt t="81832" x="6369050" y="3282950"/>
          <p14:tracePt t="81835" x="6362700" y="3321050"/>
          <p14:tracePt t="81849" x="6362700" y="3346450"/>
          <p14:tracePt t="81852" x="6362700" y="3384550"/>
          <p14:tracePt t="81866" x="6362700" y="3460750"/>
          <p14:tracePt t="81882" x="6362700" y="3517900"/>
          <p14:tracePt t="81899" x="6362700" y="3575050"/>
          <p14:tracePt t="81914" x="6369050" y="3638550"/>
          <p14:tracePt t="81931" x="6381750" y="3676650"/>
          <p14:tracePt t="81948" x="6394450" y="3708400"/>
          <p14:tracePt t="82028" x="6400800" y="3714750"/>
          <p14:tracePt t="82053" x="6407150" y="3714750"/>
          <p14:tracePt t="82061" x="6419850" y="3714750"/>
          <p14:tracePt t="82068" x="6438900" y="3714750"/>
          <p14:tracePt t="82082" x="6464300" y="3695700"/>
          <p14:tracePt t="82098" x="6483350" y="3683000"/>
          <p14:tracePt t="82115" x="6496050" y="3676650"/>
          <p14:tracePt t="82149" x="6496050" y="3670300"/>
          <p14:tracePt t="82188" x="6496050" y="3663950"/>
          <p14:tracePt t="82196" x="6502400" y="3663950"/>
          <p14:tracePt t="82212" x="6502400" y="3657600"/>
          <p14:tracePt t="82221" x="6502400" y="3651250"/>
          <p14:tracePt t="82236" x="6502400" y="3644900"/>
          <p14:tracePt t="82248" x="6502400" y="3638550"/>
          <p14:tracePt t="82265" x="6515100" y="3613150"/>
          <p14:tracePt t="82268" x="6515100" y="3600450"/>
          <p14:tracePt t="82281" x="6515100" y="3587750"/>
          <p14:tracePt t="82298" x="6527800" y="3543300"/>
          <p14:tracePt t="82316" x="6527800" y="3511550"/>
          <p14:tracePt t="82332" x="6534150" y="3486150"/>
          <p14:tracePt t="82348" x="6534150" y="3467100"/>
          <p14:tracePt t="82365" x="6534150" y="3448050"/>
          <p14:tracePt t="82381" x="6534150" y="3422650"/>
          <p14:tracePt t="82398" x="6534150" y="3397250"/>
          <p14:tracePt t="82415" x="6534150" y="3384550"/>
          <p14:tracePt t="82431" x="6527800" y="3365500"/>
          <p14:tracePt t="82447" x="6521450" y="3346450"/>
          <p14:tracePt t="82464" x="6515100" y="3340100"/>
          <p14:tracePt t="82481" x="6508750" y="3321050"/>
          <p14:tracePt t="82483" x="6502400" y="3314700"/>
          <p14:tracePt t="82498" x="6489700" y="3302000"/>
          <p14:tracePt t="82514" x="6483350" y="3295650"/>
          <p14:tracePt t="82539" x="6477000" y="3295650"/>
          <p14:tracePt t="82604" x="6470650" y="3295650"/>
          <p14:tracePt t="82620" x="6457950" y="3302000"/>
          <p14:tracePt t="82632" x="6451600" y="3308350"/>
          <p14:tracePt t="82652" x="6438900" y="3352800"/>
          <p14:tracePt t="82664" x="6438900" y="3371850"/>
          <p14:tracePt t="82682" x="6438900" y="3454400"/>
          <p14:tracePt t="82698" x="6438900" y="3511550"/>
          <p14:tracePt t="82714" x="6438900" y="3543300"/>
          <p14:tracePt t="82731" x="6438900" y="3581400"/>
          <p14:tracePt t="82748" x="6451600" y="3594100"/>
          <p14:tracePt t="82764" x="6457950" y="3600450"/>
          <p14:tracePt t="82781" x="6457950" y="3606800"/>
          <p14:tracePt t="82814" x="6483350" y="3613150"/>
          <p14:tracePt t="82832" x="6489700" y="3619500"/>
          <p14:tracePt t="82835" x="6496050" y="3619500"/>
          <p14:tracePt t="82848" x="6502400" y="3619500"/>
          <p14:tracePt t="82865" x="6527800" y="3619500"/>
          <p14:tracePt t="82869" x="6553200" y="3619500"/>
          <p14:tracePt t="82882" x="6578600" y="3600450"/>
          <p14:tracePt t="82898" x="6597650" y="3587750"/>
          <p14:tracePt t="82914" x="6616700" y="3575050"/>
          <p14:tracePt t="82932" x="6623050" y="3568700"/>
          <p14:tracePt t="82948" x="6635750" y="3562350"/>
          <p14:tracePt t="82964" x="6654800" y="3556000"/>
          <p14:tracePt t="82981" x="6667500" y="3543300"/>
          <p14:tracePt t="82997" x="6686550" y="3517900"/>
          <p14:tracePt t="83014" x="6692900" y="3486150"/>
          <p14:tracePt t="83031" x="6692900" y="3460750"/>
          <p14:tracePt t="83047" x="6692900" y="3422650"/>
          <p14:tracePt t="83051" x="6692900" y="3416300"/>
          <p14:tracePt t="83064" x="6692900" y="3397250"/>
          <p14:tracePt t="83081" x="6692900" y="3371850"/>
          <p14:tracePt t="83085" x="6692900" y="3346450"/>
          <p14:tracePt t="83099" x="6680200" y="3321050"/>
          <p14:tracePt t="83115" x="6667500" y="3302000"/>
          <p14:tracePt t="83131" x="6635750" y="3270250"/>
          <p14:tracePt t="83149" x="6597650" y="3251200"/>
          <p14:tracePt t="83164" x="6584950" y="3238500"/>
          <p14:tracePt t="83181" x="6578600" y="3232150"/>
          <p14:tracePt t="83198" x="6572250" y="3232150"/>
          <p14:tracePt t="83215" x="6565900" y="3232150"/>
          <p14:tracePt t="83253" x="6559550" y="3232150"/>
          <p14:tracePt t="83260" x="6553200" y="3238500"/>
          <p14:tracePt t="83269" x="6546850" y="3251200"/>
          <p14:tracePt t="83281" x="6540500" y="3270250"/>
          <p14:tracePt t="83298" x="6508750" y="3352800"/>
          <p14:tracePt t="83314" x="6489700" y="3416300"/>
          <p14:tracePt t="83332" x="6477000" y="3473450"/>
          <p14:tracePt t="83348" x="6457950" y="3536950"/>
          <p14:tracePt t="83365" x="6457950" y="3581400"/>
          <p14:tracePt t="83381" x="6451600" y="3625850"/>
          <p14:tracePt t="83398" x="6451600" y="3657600"/>
          <p14:tracePt t="83414" x="6451600" y="3676650"/>
          <p14:tracePt t="83432" x="6457950" y="3689350"/>
          <p14:tracePt t="83451" x="6457950" y="3695700"/>
          <p14:tracePt t="83467" x="6464300" y="3695700"/>
          <p14:tracePt t="83480" x="6470650" y="3695700"/>
          <p14:tracePt t="83497" x="6489700" y="3695700"/>
          <p14:tracePt t="83500" x="6515100" y="3695700"/>
          <p14:tracePt t="83514" x="6553200" y="3670300"/>
          <p14:tracePt t="83530" x="6591300" y="3632200"/>
          <p14:tracePt t="83547" x="6616700" y="3600450"/>
          <p14:tracePt t="83564" x="6635750" y="3562350"/>
          <p14:tracePt t="83581" x="6648450" y="3524250"/>
          <p14:tracePt t="83598" x="6648450" y="3479800"/>
          <p14:tracePt t="83614" x="6661150" y="3435350"/>
          <p14:tracePt t="83631" x="6661150" y="3403600"/>
          <p14:tracePt t="83648" x="6661150" y="3378200"/>
          <p14:tracePt t="83664" x="6661150" y="3359150"/>
          <p14:tracePt t="83667" x="6661150" y="3340100"/>
          <p14:tracePt t="83680" x="6654800" y="3327400"/>
          <p14:tracePt t="83697" x="6642100" y="3308350"/>
          <p14:tracePt t="83714" x="6616700" y="3282950"/>
          <p14:tracePt t="83730" x="6597650" y="3270250"/>
          <p14:tracePt t="83747" x="6578600" y="3263900"/>
          <p14:tracePt t="83764" x="6572250" y="3263900"/>
          <p14:tracePt t="83780" x="6559550" y="3263900"/>
          <p14:tracePt t="83797" x="6553200" y="3263900"/>
          <p14:tracePt t="83814" x="6540500" y="3263900"/>
          <p14:tracePt t="83831" x="6521450" y="3263900"/>
          <p14:tracePt t="83847" x="6508750" y="3276600"/>
          <p14:tracePt t="83864" x="6496050" y="3295650"/>
          <p14:tracePt t="83866" x="6489700" y="3302000"/>
          <p14:tracePt t="83881" x="6483350" y="3308350"/>
          <p14:tracePt t="83882" x="6477000" y="3321050"/>
          <p14:tracePt t="83898" x="6470650" y="3352800"/>
          <p14:tracePt t="83914" x="6457950" y="3403600"/>
          <p14:tracePt t="83931" x="6451600" y="3454400"/>
          <p14:tracePt t="83947" x="6438900" y="3486150"/>
          <p14:tracePt t="83964" x="6438900" y="3505200"/>
          <p14:tracePt t="83980" x="6438900" y="3524250"/>
          <p14:tracePt t="83997" x="6438900" y="3530600"/>
          <p14:tracePt t="84014" x="6438900" y="3536950"/>
          <p14:tracePt t="84030" x="6438900" y="3556000"/>
          <p14:tracePt t="84047" x="6438900" y="3575050"/>
          <p14:tracePt t="84064" x="6457950" y="3587750"/>
          <p14:tracePt t="84081" x="6457950" y="3594100"/>
          <p14:tracePt t="84083" x="6470650" y="3600450"/>
          <p14:tracePt t="84097" x="6477000" y="3600450"/>
          <p14:tracePt t="84114" x="6489700" y="3600450"/>
          <p14:tracePt t="84131" x="6521450" y="3600450"/>
          <p14:tracePt t="84148" x="6553200" y="3587750"/>
          <p14:tracePt t="84164" x="6591300" y="3562350"/>
          <p14:tracePt t="84181" x="6629400" y="3524250"/>
          <p14:tracePt t="84197" x="6654800" y="3486150"/>
          <p14:tracePt t="84214" x="6667500" y="3454400"/>
          <p14:tracePt t="84230" x="6673850" y="3429000"/>
          <p14:tracePt t="84247" x="6673850" y="3397250"/>
          <p14:tracePt t="84264" x="6673850" y="3384550"/>
          <p14:tracePt t="84280" x="6673850" y="3371850"/>
          <p14:tracePt t="84297" x="6673850" y="3352800"/>
          <p14:tracePt t="84314" x="6661150" y="3333750"/>
          <p14:tracePt t="84331" x="6642100" y="3321050"/>
          <p14:tracePt t="84347" x="6604000" y="3308350"/>
          <p14:tracePt t="84364" x="6572250" y="3295650"/>
          <p14:tracePt t="84380" x="6559550" y="3295650"/>
          <p14:tracePt t="84398" x="6553200" y="3295650"/>
          <p14:tracePt t="84413" x="6546850" y="3295650"/>
          <p14:tracePt t="84430" x="6527800" y="3295650"/>
          <p14:tracePt t="84447" x="6508750" y="3308350"/>
          <p14:tracePt t="84464" x="6483350" y="3352800"/>
          <p14:tracePt t="84467" x="6470650" y="3371850"/>
          <p14:tracePt t="84480" x="6464300" y="3397250"/>
          <p14:tracePt t="84497" x="6457950" y="3422650"/>
          <p14:tracePt t="84500" x="6457950" y="3441700"/>
          <p14:tracePt t="84514" x="6457950" y="3473450"/>
          <p14:tracePt t="84530" x="6457950" y="3505200"/>
          <p14:tracePt t="84547" x="6464300" y="3530600"/>
          <p14:tracePt t="84564" x="6470650" y="3543300"/>
          <p14:tracePt t="84603" x="6477000" y="3543300"/>
          <p14:tracePt t="84612" x="6483350" y="3543300"/>
          <p14:tracePt t="84618" x="6489700" y="3543300"/>
          <p14:tracePt t="84631" x="6496050" y="3543300"/>
          <p14:tracePt t="84647" x="6534150" y="3530600"/>
          <p14:tracePt t="84663" x="6565900" y="3486150"/>
          <p14:tracePt t="84680" x="6578600" y="3448050"/>
          <p14:tracePt t="84683" x="6584950" y="3429000"/>
          <p14:tracePt t="84698" x="6584950" y="3416300"/>
          <p14:tracePt t="84714" x="6584950" y="3403600"/>
          <p14:tracePt t="85122" x="6584950" y="3397250"/>
          <p14:tracePt t="85131" x="6584950" y="3390900"/>
          <p14:tracePt t="85139" x="6584950" y="3384550"/>
          <p14:tracePt t="85147" x="6584950" y="3378200"/>
          <p14:tracePt t="85163" x="6578600" y="3352800"/>
          <p14:tracePt t="85180" x="6559550" y="3327400"/>
          <p14:tracePt t="85196" x="6553200" y="3308350"/>
          <p14:tracePt t="85213" x="6546850" y="3302000"/>
          <p14:tracePt t="85230" x="6534150" y="3295650"/>
          <p14:tracePt t="85366" x="6527800" y="3308350"/>
          <p14:tracePt t="85382" x="6515100" y="3352800"/>
          <p14:tracePt t="85398" x="6502400" y="3409950"/>
          <p14:tracePt t="85402" x="6502400" y="3435350"/>
          <p14:tracePt t="85417" x="6502400" y="3467100"/>
          <p14:tracePt t="85420" x="6502400" y="3486150"/>
          <p14:tracePt t="85430" x="6502400" y="3517900"/>
          <p14:tracePt t="85447" x="6502400" y="3568700"/>
          <p14:tracePt t="85463" x="6515100" y="3594100"/>
          <p14:tracePt t="85480" x="6527800" y="3619500"/>
          <p14:tracePt t="85484" x="6534150" y="3632200"/>
          <p14:tracePt t="85497" x="6540500" y="3632200"/>
          <p14:tracePt t="85513" x="6546850" y="3638550"/>
          <p14:tracePt t="85531" x="6559550" y="3644900"/>
          <p14:tracePt t="85547" x="6565900" y="3651250"/>
          <p14:tracePt t="85563" x="6584950" y="3651250"/>
          <p14:tracePt t="85581" x="6597650" y="3651250"/>
          <p14:tracePt t="85597" x="6616700" y="3651250"/>
          <p14:tracePt t="85614" x="6635750" y="3651250"/>
          <p14:tracePt t="85631" x="6661150" y="3619500"/>
          <p14:tracePt t="85635" x="6667500" y="3594100"/>
          <p14:tracePt t="85648" x="6673850" y="3568700"/>
          <p14:tracePt t="85650" x="6673850" y="3562350"/>
          <p14:tracePt t="85663" x="6673850" y="3543300"/>
          <p14:tracePt t="85681" x="6673850" y="3517900"/>
          <p14:tracePt t="85683" x="6673850" y="3505200"/>
          <p14:tracePt t="85696" x="6673850" y="3498850"/>
          <p14:tracePt t="85713" x="6673850" y="3492500"/>
          <p14:tracePt t="85730" x="6673850" y="3486150"/>
          <p14:tracePt t="85792" x="6673850" y="3473450"/>
          <p14:tracePt t="85839" x="6667500" y="3460750"/>
          <p14:tracePt t="85856" x="6661150" y="3454400"/>
          <p14:tracePt t="85870" x="6654800" y="3448050"/>
          <p14:tracePt t="85880" x="6654800" y="3441700"/>
          <p14:tracePt t="85898" x="6648450" y="3441700"/>
          <p14:tracePt t="87795" x="0" y="0"/>
        </p14:tracePtLst>
        <p14:tracePtLst>
          <p14:tracePt t="88684" x="4464050" y="3771900"/>
          <p14:tracePt t="88748" x="4457700" y="3784600"/>
          <p14:tracePt t="88757" x="4457700" y="3797300"/>
          <p14:tracePt t="88767" x="4457700" y="3816350"/>
          <p14:tracePt t="88779" x="4457700" y="3873500"/>
          <p14:tracePt t="88795" x="4457700" y="3937000"/>
          <p14:tracePt t="88812" x="4457700" y="3994150"/>
          <p14:tracePt t="88829" x="4483100" y="4057650"/>
          <p14:tracePt t="88845" x="4495800" y="4083050"/>
          <p14:tracePt t="88863" x="4514850" y="4102100"/>
          <p14:tracePt t="88879" x="4521200" y="4102100"/>
          <p14:tracePt t="88896" x="4546600" y="4102100"/>
          <p14:tracePt t="88900" x="4559300" y="4102100"/>
          <p14:tracePt t="88912" x="4584700" y="4095750"/>
          <p14:tracePt t="88929" x="4629150" y="4070350"/>
          <p14:tracePt t="88931" x="4660900" y="4064000"/>
          <p14:tracePt t="88946" x="4724400" y="4038600"/>
          <p14:tracePt t="88962" x="4775200" y="4013200"/>
          <p14:tracePt t="88979" x="4813300" y="3987800"/>
          <p14:tracePt t="88995" x="4838700" y="3962400"/>
          <p14:tracePt t="89012" x="4838700" y="3937000"/>
          <p14:tracePt t="89029" x="4851400" y="3911600"/>
          <p14:tracePt t="89045" x="4851400" y="3898900"/>
          <p14:tracePt t="89062" x="4851400" y="3879850"/>
          <p14:tracePt t="89079" x="4845050" y="3848100"/>
          <p14:tracePt t="89095" x="4838700" y="3829050"/>
          <p14:tracePt t="89099" x="4826000" y="3816350"/>
          <p14:tracePt t="89112" x="4819650" y="3803650"/>
          <p14:tracePt t="89129" x="4787900" y="3778250"/>
          <p14:tracePt t="89131" x="4775200" y="3765550"/>
          <p14:tracePt t="89146" x="4743450" y="3740150"/>
          <p14:tracePt t="89162" x="4705350" y="3721100"/>
          <p14:tracePt t="89179" x="4686300" y="3714750"/>
          <p14:tracePt t="89195" x="4679950" y="3714750"/>
          <p14:tracePt t="89227" x="4667250" y="3714750"/>
          <p14:tracePt t="89236" x="4654550" y="3721100"/>
          <p14:tracePt t="89245" x="4648200" y="3740150"/>
          <p14:tracePt t="89262" x="4622800" y="3790950"/>
          <p14:tracePt t="89278" x="4610100" y="3854450"/>
          <p14:tracePt t="89295" x="4597400" y="3911600"/>
          <p14:tracePt t="89312" x="4597400" y="3943350"/>
          <p14:tracePt t="89329" x="4597400" y="3994150"/>
          <p14:tracePt t="89345" x="4610100" y="4038600"/>
          <p14:tracePt t="89348" x="4622800" y="4051300"/>
          <p14:tracePt t="89363" x="4641850" y="4089400"/>
          <p14:tracePt t="89379" x="4667250" y="4108450"/>
          <p14:tracePt t="89396" x="4686300" y="4114800"/>
          <p14:tracePt t="89412" x="4699000" y="4114800"/>
          <p14:tracePt t="89429" x="4730750" y="4114800"/>
          <p14:tracePt t="89445" x="4756150" y="4070350"/>
          <p14:tracePt t="89462" x="4775200" y="4019550"/>
          <p14:tracePt t="89478" x="4787900" y="3962400"/>
          <p14:tracePt t="89495" x="4794250" y="3898900"/>
          <p14:tracePt t="89512" x="4794250" y="3873500"/>
          <p14:tracePt t="89515" x="4794250" y="3848100"/>
          <p14:tracePt t="89531" x="4794250" y="3835400"/>
          <p14:tracePt t="89545" x="4787900" y="3829050"/>
          <p14:tracePt t="89668" x="4781550" y="3829050"/>
          <p14:tracePt t="89693" x="4775200" y="3841750"/>
          <p14:tracePt t="89711" x="4775200" y="3848100"/>
          <p14:tracePt t="89781" x="4775200" y="3854450"/>
          <p14:tracePt t="89807" x="4775200" y="3860800"/>
          <p14:tracePt t="89819" x="4775200" y="3873500"/>
          <p14:tracePt t="89933" x="4775200" y="3867150"/>
          <p14:tracePt t="89945" x="4775200" y="3848100"/>
          <p14:tracePt t="89963" x="4743450" y="3822700"/>
          <p14:tracePt t="89981" x="4724400" y="3803650"/>
          <p14:tracePt t="89995" x="4699000" y="3790950"/>
          <p14:tracePt t="90012" x="4686300" y="3784600"/>
          <p14:tracePt t="90028" x="4660900" y="3784600"/>
          <p14:tracePt t="90045" x="4629150" y="3790950"/>
          <p14:tracePt t="90062" x="4603750" y="3797300"/>
          <p14:tracePt t="90078" x="4584700" y="3822700"/>
          <p14:tracePt t="90082" x="4572000" y="3829050"/>
          <p14:tracePt t="90095" x="4559300" y="3848100"/>
          <p14:tracePt t="90113" x="4540250" y="3886200"/>
          <p14:tracePt t="90116" x="4533900" y="3898900"/>
          <p14:tracePt t="90129" x="4533900" y="3911600"/>
          <p14:tracePt t="90146" x="4533900" y="3937000"/>
          <p14:tracePt t="90148" x="4533900" y="3949700"/>
          <p14:tracePt t="90162" x="4533900" y="3975100"/>
          <p14:tracePt t="90178" x="4552950" y="4013200"/>
          <p14:tracePt t="90195" x="4584700" y="4051300"/>
          <p14:tracePt t="90211" x="4616450" y="4083050"/>
          <p14:tracePt t="90228" x="4686300" y="4127500"/>
          <p14:tracePt t="90245" x="4718050" y="4140200"/>
          <p14:tracePt t="90262" x="4730750" y="4140200"/>
          <p14:tracePt t="90278" x="4749800" y="4127500"/>
          <p14:tracePt t="90295" x="4775200" y="4095750"/>
          <p14:tracePt t="90311" x="4781550" y="4032250"/>
          <p14:tracePt t="90316" x="4781550" y="4000500"/>
          <p14:tracePt t="90328" x="4781550" y="3968750"/>
          <p14:tracePt t="90345" x="4781550" y="3905250"/>
          <p14:tracePt t="90348" x="4781550" y="3892550"/>
          <p14:tracePt t="90362" x="4768850" y="3860800"/>
          <p14:tracePt t="90378" x="4756150" y="3848100"/>
          <p14:tracePt t="90395" x="4756150" y="3841750"/>
          <p14:tracePt t="90411" x="4737100" y="3841750"/>
          <p14:tracePt t="90428" x="4724400" y="3841750"/>
          <p14:tracePt t="90445" x="4711700" y="3841750"/>
          <p14:tracePt t="90462" x="4686300" y="3841750"/>
          <p14:tracePt t="90478" x="4673600" y="3860800"/>
          <p14:tracePt t="90495" x="4654550" y="3879850"/>
          <p14:tracePt t="90511" x="4654550" y="3898900"/>
          <p14:tracePt t="90528" x="4654550" y="3911600"/>
          <p14:tracePt t="90545" x="4654550" y="3917950"/>
          <p14:tracePt t="90562" x="4654550" y="3930650"/>
          <p14:tracePt t="90578" x="4660900" y="3943350"/>
          <p14:tracePt t="90668" x="4660900" y="3937000"/>
          <p14:tracePt t="91186" x="4660900" y="3930650"/>
          <p14:tracePt t="91194" x="4660900" y="3924300"/>
          <p14:tracePt t="91210" x="4660900" y="3911600"/>
          <p14:tracePt t="91218" x="4660900" y="3905250"/>
          <p14:tracePt t="91228" x="4660900" y="3892550"/>
          <p14:tracePt t="91245" x="4660900" y="3854450"/>
          <p14:tracePt t="91261" x="4648200" y="3822700"/>
          <p14:tracePt t="91278" x="4635500" y="3810000"/>
          <p14:tracePt t="91294" x="4622800" y="3784600"/>
          <p14:tracePt t="91311" x="4610100" y="3765550"/>
          <p14:tracePt t="91328" x="4603750" y="3759200"/>
          <p14:tracePt t="91344" x="4603750" y="3752850"/>
          <p14:tracePt t="91402" x="4597400" y="3752850"/>
          <p14:tracePt t="91411" x="4591050" y="3752850"/>
          <p14:tracePt t="91418" x="4591050" y="3759200"/>
          <p14:tracePt t="91427" x="4591050" y="3771900"/>
          <p14:tracePt t="91445" x="4578350" y="3829050"/>
          <p14:tracePt t="91461" x="4559300" y="3879850"/>
          <p14:tracePt t="91478" x="4559300" y="3905250"/>
          <p14:tracePt t="91495" x="4559300" y="3937000"/>
          <p14:tracePt t="91511" x="4559300" y="3968750"/>
          <p14:tracePt t="91528" x="4559300" y="3981450"/>
          <p14:tracePt t="91544" x="4565650" y="3994150"/>
          <p14:tracePt t="91561" x="4591050" y="4019550"/>
          <p14:tracePt t="91563" x="4603750" y="4019550"/>
          <p14:tracePt t="91578" x="4616450" y="4038600"/>
          <p14:tracePt t="91595" x="4622800" y="4044950"/>
          <p14:tracePt t="91923" x="0" y="0"/>
        </p14:tracePtLst>
        <p14:tracePtLst>
          <p14:tracePt t="103413" x="4413250" y="3733800"/>
          <p14:tracePt t="103451" x="4400550" y="3733800"/>
          <p14:tracePt t="103468" x="4400550" y="3740150"/>
          <p14:tracePt t="103479" x="4400550" y="3746500"/>
          <p14:tracePt t="103491" x="4394200" y="3778250"/>
          <p14:tracePt t="103508" x="4394200" y="3784600"/>
          <p14:tracePt t="103524" x="4394200" y="3816350"/>
          <p14:tracePt t="103540" x="4394200" y="3854450"/>
          <p14:tracePt t="103557" x="4413250" y="3892550"/>
          <p14:tracePt t="103574" x="4445000" y="3949700"/>
          <p14:tracePt t="103590" x="4495800" y="4006850"/>
          <p14:tracePt t="103607" x="4572000" y="4076700"/>
          <p14:tracePt t="103624" x="4648200" y="4127500"/>
          <p14:tracePt t="103641" x="4743450" y="4159250"/>
          <p14:tracePt t="103643" x="4768850" y="4165600"/>
          <p14:tracePt t="103657" x="4787900" y="4171950"/>
          <p14:tracePt t="103675" x="4845050" y="4184650"/>
          <p14:tracePt t="103691" x="4851400" y="4184650"/>
          <p14:tracePt t="103708" x="4864100" y="4184650"/>
          <p14:tracePt t="103724" x="4889500" y="4165600"/>
          <p14:tracePt t="103742" x="4908550" y="4127500"/>
          <p14:tracePt t="103758" x="4921250" y="4089400"/>
          <p14:tracePt t="103775" x="4927600" y="4057650"/>
          <p14:tracePt t="103790" x="4927600" y="4019550"/>
          <p14:tracePt t="103808" x="4927600" y="3981450"/>
          <p14:tracePt t="103811" x="4927600" y="3968750"/>
          <p14:tracePt t="103824" x="4927600" y="3956050"/>
          <p14:tracePt t="103840" x="4927600" y="3917950"/>
          <p14:tracePt t="103843" x="4914900" y="3905250"/>
          <p14:tracePt t="103857" x="4908550" y="3892550"/>
          <p14:tracePt t="103874" x="4883150" y="3873500"/>
          <p14:tracePt t="103890" x="4851400" y="3860800"/>
          <p14:tracePt t="103907" x="4819650" y="3848100"/>
          <p14:tracePt t="103924" x="4775200" y="3829050"/>
          <p14:tracePt t="103941" x="4737100" y="3816350"/>
          <p14:tracePt t="103958" x="4718050" y="3816350"/>
          <p14:tracePt t="103974" x="4699000" y="3816350"/>
          <p14:tracePt t="103990" x="4686300" y="3816350"/>
          <p14:tracePt t="104007" x="4673600" y="3816350"/>
          <p14:tracePt t="104024" x="4667250" y="3816350"/>
          <p14:tracePt t="104040" x="4660900" y="3816350"/>
          <p14:tracePt t="104057" x="4654550" y="3816350"/>
          <p14:tracePt t="104074" x="4641850" y="3829050"/>
          <p14:tracePt t="104090" x="4641850" y="3848100"/>
          <p14:tracePt t="104107" x="4641850" y="3886200"/>
          <p14:tracePt t="104124" x="4641850" y="3917950"/>
          <p14:tracePt t="104140" x="4641850" y="3949700"/>
          <p14:tracePt t="104157" x="4660900" y="3994150"/>
          <p14:tracePt t="104173" x="4679950" y="4032250"/>
          <p14:tracePt t="104191" x="4705350" y="4057650"/>
          <p14:tracePt t="104207" x="4743450" y="4076700"/>
          <p14:tracePt t="104211" x="4768850" y="4089400"/>
          <p14:tracePt t="104224" x="4794250" y="4095750"/>
          <p14:tracePt t="104227" x="4806950" y="4102100"/>
          <p14:tracePt t="104240" x="4819650" y="4102100"/>
          <p14:tracePt t="104243" x="4838700" y="4102100"/>
          <p14:tracePt t="104257" x="4845050" y="4102100"/>
          <p14:tracePt t="104260" x="4864100" y="4102100"/>
          <p14:tracePt t="104274" x="4895850" y="4083050"/>
          <p14:tracePt t="104290" x="4921250" y="4044950"/>
          <p14:tracePt t="104307" x="4933950" y="4000500"/>
          <p14:tracePt t="104323" x="4933950" y="3975100"/>
          <p14:tracePt t="104340" x="4933950" y="3937000"/>
          <p14:tracePt t="104357" x="4933950" y="3911600"/>
          <p14:tracePt t="104373" x="4933950" y="3892550"/>
          <p14:tracePt t="104390" x="4914900" y="3867150"/>
          <p14:tracePt t="104407" x="4889500" y="3854450"/>
          <p14:tracePt t="104423" x="4864100" y="3841750"/>
          <p14:tracePt t="104440" x="4845050" y="3835400"/>
          <p14:tracePt t="104457" x="4826000" y="3829050"/>
          <p14:tracePt t="104474" x="4806950" y="3829050"/>
          <p14:tracePt t="104490" x="4787900" y="3829050"/>
          <p14:tracePt t="104507" x="4768850" y="3841750"/>
          <p14:tracePt t="104524" x="4756150" y="3854450"/>
          <p14:tracePt t="104540" x="4743450" y="3873500"/>
          <p14:tracePt t="104557" x="4724400" y="3892550"/>
          <p14:tracePt t="104573" x="4718050" y="3911600"/>
          <p14:tracePt t="104590" x="4711700" y="3937000"/>
          <p14:tracePt t="104606" x="4711700" y="3956050"/>
          <p14:tracePt t="104623" x="4711700" y="3962400"/>
          <p14:tracePt t="104640" x="4711700" y="3968750"/>
          <p14:tracePt t="104657" x="4711700" y="3975100"/>
          <p14:tracePt t="104674" x="4724400" y="4000500"/>
          <p14:tracePt t="104690" x="4737100" y="4013200"/>
          <p14:tracePt t="104707" x="4762500" y="4019550"/>
          <p14:tracePt t="104723" x="4775200" y="4025900"/>
          <p14:tracePt t="104740" x="4794250" y="4025900"/>
          <p14:tracePt t="104757" x="4826000" y="4025900"/>
          <p14:tracePt t="104773" x="4851400" y="4000500"/>
          <p14:tracePt t="104790" x="4876800" y="3968750"/>
          <p14:tracePt t="104807" x="4895850" y="3930650"/>
          <p14:tracePt t="104823" x="4895850" y="3898900"/>
          <p14:tracePt t="104840" x="4895850" y="3848100"/>
          <p14:tracePt t="104856" x="4895850" y="3803650"/>
          <p14:tracePt t="104873" x="4889500" y="3765550"/>
          <p14:tracePt t="104877" x="4876800" y="3752850"/>
          <p14:tracePt t="104890" x="4864100" y="3733800"/>
          <p14:tracePt t="104906" x="4832350" y="3708400"/>
          <p14:tracePt t="104923" x="4800600" y="3695700"/>
          <p14:tracePt t="104940" x="4768850" y="3695700"/>
          <p14:tracePt t="104957" x="4730750" y="3695700"/>
          <p14:tracePt t="104973" x="4667250" y="3695700"/>
          <p14:tracePt t="104990" x="4616450" y="3714750"/>
          <p14:tracePt t="105007" x="4572000" y="3740150"/>
          <p14:tracePt t="105023" x="4533900" y="3765550"/>
          <p14:tracePt t="105040" x="4508500" y="3790950"/>
          <p14:tracePt t="105042" x="4502150" y="3810000"/>
          <p14:tracePt t="105056" x="4495800" y="3822700"/>
          <p14:tracePt t="105073" x="4495800" y="3854450"/>
          <p14:tracePt t="105074" x="4489450" y="3867150"/>
          <p14:tracePt t="105090" x="4489450" y="3892550"/>
          <p14:tracePt t="105106" x="4489450" y="3917950"/>
          <p14:tracePt t="105123" x="4495800" y="3956050"/>
          <p14:tracePt t="105140" x="4514850" y="3994150"/>
          <p14:tracePt t="105156" x="4552950" y="4032250"/>
          <p14:tracePt t="105173" x="4578350" y="4051300"/>
          <p14:tracePt t="105190" x="4603750" y="4070350"/>
          <p14:tracePt t="105206" x="4635500" y="4076700"/>
          <p14:tracePt t="105223" x="4660900" y="4076700"/>
          <p14:tracePt t="105240" x="4686300" y="4076700"/>
          <p14:tracePt t="105242" x="4705350" y="4070350"/>
          <p14:tracePt t="105257" x="4711700" y="4070350"/>
          <p14:tracePt t="105258" x="4724400" y="4064000"/>
          <p14:tracePt t="105273" x="4730750" y="4064000"/>
          <p14:tracePt t="105275" x="4730750" y="4057650"/>
          <p14:tracePt t="105290" x="4730750" y="4051300"/>
          <p14:tracePt t="105315" x="4737100" y="4044950"/>
          <p14:tracePt t="105332" x="4743450" y="4044950"/>
          <p14:tracePt t="105340" x="4749800" y="4044950"/>
          <p14:tracePt t="105387" x="4749800" y="4038600"/>
          <p14:tracePt t="105572" x="4749800" y="4032250"/>
          <p14:tracePt t="105591" x="4756150" y="4025900"/>
          <p14:tracePt t="105607" x="4762500" y="4013200"/>
          <p14:tracePt t="105629" x="4762500" y="4006850"/>
          <p14:tracePt t="105640" x="4762500" y="4000500"/>
          <p14:tracePt t="105657" x="4768850" y="3994150"/>
          <p14:tracePt t="105673" x="4768850" y="3987800"/>
          <p14:tracePt t="105709" x="4768850" y="3981450"/>
          <p14:tracePt t="105725" x="4775200" y="3975100"/>
          <p14:tracePt t="105748" x="4775200" y="3968750"/>
          <p14:tracePt t="105756" x="4781550" y="3956050"/>
          <p14:tracePt t="105774" x="4787900" y="3937000"/>
          <p14:tracePt t="105790" x="4787900" y="3930650"/>
          <p14:tracePt t="105807" x="4787900" y="3911600"/>
          <p14:tracePt t="105812" x="4787900" y="3898900"/>
          <p14:tracePt t="105823" x="4787900" y="3892550"/>
          <p14:tracePt t="105840" x="4787900" y="3879850"/>
          <p14:tracePt t="105843" x="4787900" y="3873500"/>
          <p14:tracePt t="105856" x="4787900" y="3860800"/>
          <p14:tracePt t="105859" x="4787900" y="3848100"/>
          <p14:tracePt t="105873" x="4787900" y="3841750"/>
          <p14:tracePt t="105877" x="4787900" y="3822700"/>
          <p14:tracePt t="105891" x="4775200" y="3803650"/>
          <p14:tracePt t="105907" x="4762500" y="3784600"/>
          <p14:tracePt t="105923" x="4743450" y="3771900"/>
          <p14:tracePt t="105940" x="4705350" y="3746500"/>
          <p14:tracePt t="105957" x="4686300" y="3740150"/>
          <p14:tracePt t="105974" x="4654550" y="3727450"/>
          <p14:tracePt t="105990" x="4648200" y="3727450"/>
          <p14:tracePt t="106007" x="4641850" y="3727450"/>
          <p14:tracePt t="106024" x="4622800" y="3733800"/>
          <p14:tracePt t="106029" x="4616450" y="3746500"/>
          <p14:tracePt t="106040" x="4616450" y="3759200"/>
          <p14:tracePt t="106057" x="4603750" y="3784600"/>
          <p14:tracePt t="106060" x="4597400" y="3803650"/>
          <p14:tracePt t="106073" x="4591050" y="3822700"/>
          <p14:tracePt t="106090" x="4591050" y="3879850"/>
          <p14:tracePt t="106106" x="4610100" y="3943350"/>
          <p14:tracePt t="106123" x="4654550" y="4006850"/>
          <p14:tracePt t="106140" x="4718050" y="4057650"/>
          <p14:tracePt t="106156" x="4787900" y="4076700"/>
          <p14:tracePt t="106173" x="4838700" y="4076700"/>
          <p14:tracePt t="106190" x="4889500" y="4070350"/>
          <p14:tracePt t="106207" x="4921250" y="4051300"/>
          <p14:tracePt t="106223" x="4940300" y="4025900"/>
          <p14:tracePt t="106240" x="4946650" y="4006850"/>
          <p14:tracePt t="106242" x="4953000" y="3987800"/>
          <p14:tracePt t="106256" x="4953000" y="3981450"/>
          <p14:tracePt t="106274" x="4953000" y="3956050"/>
          <p14:tracePt t="106290" x="4953000" y="3937000"/>
          <p14:tracePt t="106306" x="4953000" y="3911600"/>
          <p14:tracePt t="106323" x="4953000" y="3898900"/>
          <p14:tracePt t="106339" x="4946650" y="3867150"/>
          <p14:tracePt t="106356" x="4933950" y="3854450"/>
          <p14:tracePt t="106373" x="4927600" y="3841750"/>
          <p14:tracePt t="106395" x="4921250" y="3835400"/>
          <p14:tracePt t="106411" x="4914900" y="3829050"/>
          <p14:tracePt t="106429" x="4908550" y="3829050"/>
          <p14:tracePt t="106440" x="4895850" y="3829050"/>
          <p14:tracePt t="106456" x="4883150" y="3829050"/>
          <p14:tracePt t="106473" x="4870450" y="3829050"/>
          <p14:tracePt t="106476" x="4857750" y="3829050"/>
          <p14:tracePt t="106490" x="4832350" y="3829050"/>
          <p14:tracePt t="106507" x="4781550" y="3829050"/>
          <p14:tracePt t="106523" x="4737100" y="3829050"/>
          <p14:tracePt t="106539" x="4686300" y="3829050"/>
          <p14:tracePt t="106556" x="4654550" y="3835400"/>
          <p14:tracePt t="106573" x="4629150" y="3848100"/>
          <p14:tracePt t="106589" x="4622800" y="3860800"/>
          <p14:tracePt t="106606" x="4610100" y="3886200"/>
          <p14:tracePt t="106623" x="4597400" y="3911600"/>
          <p14:tracePt t="106639" x="4591050" y="3943350"/>
          <p14:tracePt t="106656" x="4591050" y="3968750"/>
          <p14:tracePt t="106659" x="4591050" y="3981450"/>
          <p14:tracePt t="106673" x="4591050" y="4000500"/>
          <p14:tracePt t="106689" x="4591050" y="4025900"/>
          <p14:tracePt t="106691" x="4597400" y="4044950"/>
          <p14:tracePt t="106707" x="4610100" y="4070350"/>
          <p14:tracePt t="106723" x="4622800" y="4083050"/>
          <p14:tracePt t="106740" x="4641850" y="4089400"/>
          <p14:tracePt t="106756" x="4667250" y="4102100"/>
          <p14:tracePt t="106773" x="4686300" y="4102100"/>
          <p14:tracePt t="106789" x="4711700" y="4102100"/>
          <p14:tracePt t="106806" x="4756150" y="4102100"/>
          <p14:tracePt t="106823" x="4800600" y="4070350"/>
          <p14:tracePt t="106839" x="4832350" y="4019550"/>
          <p14:tracePt t="106856" x="4851400" y="3962400"/>
          <p14:tracePt t="106858" x="4857750" y="3943350"/>
          <p14:tracePt t="106872" x="4857750" y="3937000"/>
          <p14:tracePt t="106874" x="4857750" y="3930650"/>
          <p14:tracePt t="106889" x="4857750" y="3917950"/>
          <p14:tracePt t="106891" x="4857750" y="3905250"/>
          <p14:tracePt t="106906" x="4857750" y="3898900"/>
          <p14:tracePt t="106923" x="4851400" y="3879850"/>
          <p14:tracePt t="106939" x="4826000" y="3867150"/>
          <p14:tracePt t="106956" x="4787900" y="3841750"/>
          <p14:tracePt t="106973" x="4749800" y="3822700"/>
          <p14:tracePt t="106990" x="4724400" y="3816350"/>
          <p14:tracePt t="107006" x="4711700" y="3810000"/>
          <p14:tracePt t="107157" x="4699000" y="3810000"/>
          <p14:tracePt t="107171" x="4686300" y="3835400"/>
          <p14:tracePt t="107181" x="4679950" y="3841750"/>
          <p14:tracePt t="107193" x="4667250" y="3860800"/>
          <p14:tracePt t="107206" x="4648200" y="3905250"/>
          <p14:tracePt t="107223" x="4629150" y="3956050"/>
          <p14:tracePt t="107239" x="4616450" y="3981450"/>
          <p14:tracePt t="107256" x="4616450" y="4000500"/>
          <p14:tracePt t="107259" x="4616450" y="4006850"/>
          <p14:tracePt t="107273" x="4616450" y="4013200"/>
          <p14:tracePt t="107276" x="4616450" y="4019550"/>
          <p14:tracePt t="107289" x="4616450" y="4025900"/>
          <p14:tracePt t="107306" x="4616450" y="4032250"/>
          <p14:tracePt t="107322" x="4622800" y="4051300"/>
          <p14:tracePt t="107339" x="4635500" y="4057650"/>
          <p14:tracePt t="107356" x="4641850" y="4064000"/>
          <p14:tracePt t="107372" x="4660900" y="4064000"/>
          <p14:tracePt t="107396" x="4673600" y="4064000"/>
          <p14:tracePt t="107406" x="4686300" y="4064000"/>
          <p14:tracePt t="107422" x="4705350" y="4051300"/>
          <p14:tracePt t="107439" x="4718050" y="4032250"/>
          <p14:tracePt t="107456" x="4724400" y="4025900"/>
          <p14:tracePt t="109541" x="4730750" y="4019550"/>
          <p14:tracePt t="109558" x="4730750" y="4013200"/>
          <p14:tracePt t="109571" x="4737100" y="4000500"/>
          <p14:tracePt t="109580" x="4737100" y="3994150"/>
          <p14:tracePt t="109588" x="4743450" y="3981450"/>
          <p14:tracePt t="109605" x="4743450" y="3949700"/>
          <p14:tracePt t="109622" x="4749800" y="3930650"/>
          <p14:tracePt t="109638" x="4749800" y="3911600"/>
          <p14:tracePt t="109655" x="4749800" y="3892550"/>
          <p14:tracePt t="109671" x="4749800" y="3867150"/>
          <p14:tracePt t="109688" x="4749800" y="3835400"/>
          <p14:tracePt t="109705" x="4737100" y="3810000"/>
          <p14:tracePt t="109722" x="4718050" y="3784600"/>
          <p14:tracePt t="109739" x="4711700" y="3778250"/>
          <p14:tracePt t="109755" x="4705350" y="3771900"/>
          <p14:tracePt t="109772" x="4699000" y="3759200"/>
          <p14:tracePt t="109788" x="4692650" y="3759200"/>
          <p14:tracePt t="109819" x="4686300" y="3759200"/>
          <p14:tracePt t="109843" x="4679950" y="3759200"/>
          <p14:tracePt t="109851" x="4673600" y="3759200"/>
          <p14:tracePt t="109875" x="4660900" y="3759200"/>
          <p14:tracePt t="109884" x="4648200" y="3759200"/>
          <p14:tracePt t="109893" x="4635500" y="3771900"/>
          <p14:tracePt t="109905" x="4629150" y="3778250"/>
          <p14:tracePt t="109922" x="4603750" y="3816350"/>
          <p14:tracePt t="109938" x="4591050" y="3848100"/>
          <p14:tracePt t="109955" x="4584700" y="3860800"/>
          <p14:tracePt t="109972" x="4572000" y="3886200"/>
          <p14:tracePt t="109988" x="4565650" y="3924300"/>
          <p14:tracePt t="110005" x="4565650" y="3956050"/>
          <p14:tracePt t="110021" x="4565650" y="4000500"/>
          <p14:tracePt t="110038" x="4565650" y="4032250"/>
          <p14:tracePt t="110055" x="4578350" y="4083050"/>
          <p14:tracePt t="110071" x="4603750" y="4121150"/>
          <p14:tracePt t="110088" x="4622800" y="4140200"/>
          <p14:tracePt t="110090" x="4622800" y="4146550"/>
          <p14:tracePt t="110105" x="4635500" y="4152900"/>
          <p14:tracePt t="110106" x="4641850" y="4152900"/>
          <p14:tracePt t="110122" x="4654550" y="4159250"/>
          <p14:tracePt t="110138" x="4686300" y="4159250"/>
          <p14:tracePt t="110155" x="4737100" y="4152900"/>
          <p14:tracePt t="110171" x="4800600" y="4102100"/>
          <p14:tracePt t="110188" x="4851400" y="4038600"/>
          <p14:tracePt t="110205" x="4876800" y="3994150"/>
          <p14:tracePt t="110222" x="4883150" y="3968750"/>
          <p14:tracePt t="110239" x="4883150" y="3949700"/>
          <p14:tracePt t="110255" x="4883150" y="3943350"/>
          <p14:tracePt t="110272" x="4883150" y="3937000"/>
          <p14:tracePt t="110288" x="4883150" y="3924300"/>
          <p14:tracePt t="110307" x="4883150" y="3917950"/>
          <p14:tracePt t="110322" x="4876800" y="3905250"/>
          <p14:tracePt t="110338" x="4864100" y="3892550"/>
          <p14:tracePt t="110562" x="0" y="0"/>
        </p14:tracePtLst>
        <p14:tracePtLst>
          <p14:tracePt t="115247" x="1308100" y="4711700"/>
          <p14:tracePt t="115405" x="1314450" y="4711700"/>
          <p14:tracePt t="115422" x="1365250" y="4711700"/>
          <p14:tracePt t="115437" x="1466850" y="4711700"/>
          <p14:tracePt t="115444" x="1543050" y="4711700"/>
          <p14:tracePt t="115454" x="1625600" y="4711700"/>
          <p14:tracePt t="115470" x="1835150" y="4711700"/>
          <p14:tracePt t="115487" x="2133600" y="4711700"/>
          <p14:tracePt t="115490" x="2286000" y="4711700"/>
          <p14:tracePt t="115504" x="2419350" y="4711700"/>
          <p14:tracePt t="115521" x="2584450" y="4711700"/>
          <p14:tracePt t="115525" x="2628900" y="4711700"/>
          <p14:tracePt t="115536" x="2654300" y="4711700"/>
          <p14:tracePt t="115553" x="2673350" y="4711700"/>
          <p14:tracePt t="115555" x="2679700" y="4711700"/>
          <p14:tracePt t="115653" x="2660650" y="4718050"/>
          <p14:tracePt t="115668" x="2571750" y="4730750"/>
          <p14:tracePt t="115685" x="2438400" y="4737100"/>
          <p14:tracePt t="115697" x="2343150" y="4737100"/>
          <p14:tracePt t="115708" x="2222500" y="4737100"/>
          <p14:tracePt t="115710" x="2120900" y="4737100"/>
          <p14:tracePt t="115720" x="2006600" y="4737100"/>
          <p14:tracePt t="115738" x="1828800" y="4737100"/>
          <p14:tracePt t="115753" x="1727200" y="4737100"/>
          <p14:tracePt t="115755" x="1720850" y="4737100"/>
          <p14:tracePt t="115770" x="1708150" y="4737100"/>
          <p14:tracePt t="115870" x="1733550" y="4743450"/>
          <p14:tracePt t="115884" x="1873250" y="4762500"/>
          <p14:tracePt t="115898" x="1981200" y="4781550"/>
          <p14:tracePt t="115900" x="2133600" y="4806950"/>
          <p14:tracePt t="115911" x="2292350" y="4832350"/>
          <p14:tracePt t="115920" x="2457450" y="4851400"/>
          <p14:tracePt t="115936" x="2667000" y="4883150"/>
          <p14:tracePt t="115940" x="2711450" y="4889500"/>
          <p14:tracePt t="115953" x="2717800" y="4889500"/>
          <p14:tracePt t="115969" x="2730500" y="4889500"/>
          <p14:tracePt t="115989" x="2736850" y="4889500"/>
          <p14:tracePt t="116004" x="2736850" y="4895850"/>
          <p14:tracePt t="116020" x="2686050" y="4895850"/>
          <p14:tracePt t="116037" x="2527300" y="4895850"/>
          <p14:tracePt t="116053" x="2324100" y="4895850"/>
          <p14:tracePt t="116070" x="2146300" y="4895850"/>
          <p14:tracePt t="116086" x="2063750" y="4895850"/>
          <p14:tracePt t="116103" x="2038350" y="4895850"/>
          <p14:tracePt t="116186" x="2044700" y="4895850"/>
          <p14:tracePt t="116194" x="2070100" y="4895850"/>
          <p14:tracePt t="116202" x="2108200" y="4895850"/>
          <p14:tracePt t="116219" x="2184400" y="4895850"/>
          <p14:tracePt t="116236" x="2260600" y="4895850"/>
          <p14:tracePt t="116253" x="2279650" y="4895850"/>
          <p14:tracePt t="116270" x="2286000" y="4895850"/>
          <p14:tracePt t="116298" x="2266950" y="4889500"/>
          <p14:tracePt t="116307" x="2209800" y="4889500"/>
          <p14:tracePt t="116320" x="2127250" y="4889500"/>
          <p14:tracePt t="116336" x="1885950" y="4889500"/>
          <p14:tracePt t="116338" x="1752600" y="4889500"/>
          <p14:tracePt t="116353" x="1638300" y="4889500"/>
          <p14:tracePt t="116355" x="1549400" y="4889500"/>
          <p14:tracePt t="116369" x="1454150" y="4889500"/>
          <p14:tracePt t="116386" x="1435100" y="4889500"/>
          <p14:tracePt t="116403" x="1428750" y="4889500"/>
          <p14:tracePt t="116467" x="1428750" y="4883150"/>
          <p14:tracePt t="116477" x="1454150" y="4883150"/>
          <p14:tracePt t="116486" x="1492250" y="4883150"/>
          <p14:tracePt t="116503" x="1625600" y="4883150"/>
          <p14:tracePt t="116507" x="1714500" y="4883150"/>
          <p14:tracePt t="116520" x="1816100" y="4883150"/>
          <p14:tracePt t="116524" x="1930400" y="4883150"/>
          <p14:tracePt t="116536" x="2114550" y="4895850"/>
          <p14:tracePt t="116555" x="2609850" y="4984750"/>
          <p14:tracePt t="116571" x="2730500" y="5010150"/>
          <p14:tracePt t="116586" x="2743200" y="5010150"/>
          <p14:tracePt t="116603" x="2749550" y="5010150"/>
          <p14:tracePt t="116778" x="0" y="0"/>
        </p14:tracePtLst>
        <p14:tracePtLst>
          <p14:tracePt t="117580" x="4425950" y="1752600"/>
          <p14:tracePt t="117639" x="4425950" y="1771650"/>
          <p14:tracePt t="117650" x="4425950" y="1847850"/>
          <p14:tracePt t="117664" x="4425950" y="1892300"/>
          <p14:tracePt t="117672" x="4425950" y="1943100"/>
          <p14:tracePt t="117686" x="4425950" y="2063750"/>
          <p14:tracePt t="117702" x="4445000" y="2209800"/>
          <p14:tracePt t="117719" x="4470400" y="2343150"/>
          <p14:tracePt t="117736" x="4489450" y="2444750"/>
          <p14:tracePt t="117739" x="4495800" y="2476500"/>
          <p14:tracePt t="117753" x="4502150" y="2501900"/>
          <p14:tracePt t="117770" x="4508500" y="2520950"/>
          <p14:tracePt t="117771" x="4514850" y="2527300"/>
          <p14:tracePt t="117856" x="4521200" y="2527300"/>
          <p14:tracePt t="117876" x="4521200" y="2520950"/>
          <p14:tracePt t="117892" x="4527550" y="2514600"/>
          <p14:tracePt t="118092" x="4527550" y="2520950"/>
          <p14:tracePt t="118107" x="4521200" y="2590800"/>
          <p14:tracePt t="118120" x="4521200" y="2609850"/>
          <p14:tracePt t="118136" x="4508500" y="2654300"/>
          <p14:tracePt t="118152" x="4508500" y="2660650"/>
          <p14:tracePt t="118274" x="0" y="0"/>
        </p14:tracePtLst>
        <p14:tracePtLst>
          <p14:tracePt t="119013" x="2082800" y="4864100"/>
          <p14:tracePt t="119132" x="2101850" y="4864100"/>
          <p14:tracePt t="119140" x="2146300" y="4864100"/>
          <p14:tracePt t="119152" x="2222500" y="4864100"/>
          <p14:tracePt t="119168" x="2457450" y="4864100"/>
          <p14:tracePt t="119171" x="2584450" y="4864100"/>
          <p14:tracePt t="119185" x="2717800" y="4864100"/>
          <p14:tracePt t="119188" x="2832100" y="4864100"/>
          <p14:tracePt t="119202" x="2990850" y="4864100"/>
          <p14:tracePt t="119218" x="3041650" y="4864100"/>
          <p14:tracePt t="119235" x="3048000" y="4864100"/>
          <p14:tracePt t="119406" x="3041650" y="4864100"/>
          <p14:tracePt t="119428" x="2946400" y="4864100"/>
          <p14:tracePt t="119431" x="2870200" y="4864100"/>
          <p14:tracePt t="119445" x="2692400" y="4864100"/>
          <p14:tracePt t="119458" x="2520950" y="4864100"/>
          <p14:tracePt t="119468" x="2457450" y="4864100"/>
          <p14:tracePt t="119485" x="2393950" y="4864100"/>
          <p14:tracePt t="119502" x="2381250" y="4864100"/>
          <p14:tracePt t="119614" x="2387600" y="4864100"/>
          <p14:tracePt t="119631" x="2508250" y="4864100"/>
          <p14:tracePt t="119647" x="2743200" y="4864100"/>
          <p14:tracePt t="119661" x="3067050" y="4864100"/>
          <p14:tracePt t="119669" x="3219450" y="4864100"/>
          <p14:tracePt t="119685" x="3486150" y="4864100"/>
          <p14:tracePt t="119702" x="3638550" y="4864100"/>
          <p14:tracePt t="119718" x="3670300" y="4864100"/>
          <p14:tracePt t="119735" x="3676650" y="4864100"/>
          <p14:tracePt t="120411" x="0" y="0"/>
        </p14:tracePtLst>
        <p14:tracePtLst>
          <p14:tracePt t="120891" x="2578100" y="4851400"/>
          <p14:tracePt t="120970" x="2590800" y="4851400"/>
          <p14:tracePt t="120978" x="2622550" y="4857750"/>
          <p14:tracePt t="120987" x="2673350" y="4876800"/>
          <p14:tracePt t="121001" x="2724150" y="4883150"/>
          <p14:tracePt t="121018" x="2997200" y="4946650"/>
          <p14:tracePt t="121035" x="3206750" y="4978400"/>
          <p14:tracePt t="121051" x="3327400" y="5003800"/>
          <p14:tracePt t="121068" x="3359150" y="5010150"/>
          <p14:tracePt t="121085" x="3371850" y="5010150"/>
          <p14:tracePt t="121273" x="3359150" y="5010150"/>
          <p14:tracePt t="121292" x="3251200" y="5010150"/>
          <p14:tracePt t="121305" x="3219450" y="5010150"/>
          <p14:tracePt t="121310" x="3175000" y="5010150"/>
          <p14:tracePt t="121319" x="3149600" y="5010150"/>
          <p14:tracePt t="121334" x="3105150" y="5010150"/>
          <p14:tracePt t="121351" x="3067050" y="5010150"/>
          <p14:tracePt t="121368" x="3035300" y="5010150"/>
          <p14:tracePt t="121384" x="3022600" y="5010150"/>
          <p14:tracePt t="121460" x="3035300" y="5010150"/>
          <p14:tracePt t="121476" x="3098800" y="5003800"/>
          <p14:tracePt t="121497" x="3225800" y="5003800"/>
          <p14:tracePt t="121500" x="3321050" y="5003800"/>
          <p14:tracePt t="121511" x="3416300" y="5003800"/>
          <p14:tracePt t="121518" x="3524250" y="5003800"/>
          <p14:tracePt t="121534" x="3721100" y="5003800"/>
          <p14:tracePt t="121551" x="3879850" y="5003800"/>
          <p14:tracePt t="121555" x="3956050" y="5003800"/>
          <p14:tracePt t="121568" x="4006850" y="5003800"/>
          <p14:tracePt t="121570" x="4051300" y="5003800"/>
          <p14:tracePt t="121585" x="4070350" y="5003800"/>
          <p14:tracePt t="121601" x="4089400" y="5003800"/>
          <p14:tracePt t="121700" x="4070350" y="4997450"/>
          <p14:tracePt t="121713" x="4032250" y="4991100"/>
          <p14:tracePt t="121732" x="3771900" y="4984750"/>
          <p14:tracePt t="121749" x="3530600" y="4965700"/>
          <p14:tracePt t="121759" x="3448050" y="4965700"/>
          <p14:tracePt t="121768" x="3384550" y="4965700"/>
          <p14:tracePt t="121771" x="3352800" y="4965700"/>
          <p14:tracePt t="121785" x="3333750" y="4965700"/>
          <p14:tracePt t="121802" x="3327400" y="4965700"/>
          <p14:tracePt t="121903" x="3346450" y="4965700"/>
          <p14:tracePt t="121916" x="3486150" y="4965700"/>
          <p14:tracePt t="121933" x="3695700" y="4965700"/>
          <p14:tracePt t="121945" x="3810000" y="4965700"/>
          <p14:tracePt t="121947" x="3917950" y="4965700"/>
          <p14:tracePt t="121958" x="4013200" y="4965700"/>
          <p14:tracePt t="121967" x="4095750" y="4965700"/>
          <p14:tracePt t="121984" x="4191000" y="4965700"/>
          <p14:tracePt t="121986" x="4216400" y="4965700"/>
          <p14:tracePt t="122001" x="4222750" y="4965700"/>
          <p14:tracePt t="122003" x="4229100" y="4965700"/>
          <p14:tracePt t="122043" x="4241800" y="4959350"/>
          <p14:tracePt t="122059" x="4248150" y="4959350"/>
          <p14:tracePt t="122068" x="4267200" y="4959350"/>
          <p14:tracePt t="122085" x="4305300" y="4959350"/>
          <p14:tracePt t="122101" x="4362450" y="4959350"/>
          <p14:tracePt t="122118" x="4413250" y="4959350"/>
          <p14:tracePt t="122134" x="4457700" y="4959350"/>
          <p14:tracePt t="122151" x="4533900" y="4959350"/>
          <p14:tracePt t="122167" x="4654550" y="4946650"/>
          <p14:tracePt t="122184" x="4768850" y="4940300"/>
          <p14:tracePt t="122187" x="4832350" y="4940300"/>
          <p14:tracePt t="122201" x="4908550" y="4927600"/>
          <p14:tracePt t="122204" x="4965700" y="4921250"/>
          <p14:tracePt t="122217" x="5010150" y="4914900"/>
          <p14:tracePt t="122234" x="5067300" y="4902200"/>
          <p14:tracePt t="122251" x="5080000" y="4902200"/>
          <p14:tracePt t="122268" x="5086350" y="4895850"/>
          <p14:tracePt t="122284" x="5092700" y="4895850"/>
          <p14:tracePt t="122301" x="5111750" y="4895850"/>
          <p14:tracePt t="122318" x="5124450" y="4895850"/>
          <p14:tracePt t="122334" x="5137150" y="4889500"/>
          <p14:tracePt t="122421" x="5130800" y="4883150"/>
          <p14:tracePt t="122435" x="5086350" y="4883150"/>
          <p14:tracePt t="122451" x="5010150" y="4883150"/>
          <p14:tracePt t="122467" x="4870450" y="4883150"/>
          <p14:tracePt t="122484" x="4705350" y="4864100"/>
          <p14:tracePt t="122501" x="4572000" y="4851400"/>
          <p14:tracePt t="122517" x="4527550" y="4845050"/>
          <p14:tracePt t="122535" x="4521200" y="4845050"/>
          <p14:tracePt t="122620" x="4533900" y="4845050"/>
          <p14:tracePt t="122628" x="4559300" y="4845050"/>
          <p14:tracePt t="122636" x="4603750" y="4845050"/>
          <p14:tracePt t="122651" x="4756150" y="4845050"/>
          <p14:tracePt t="122667" x="4940300" y="4845050"/>
          <p14:tracePt t="122684" x="5130800" y="4845050"/>
          <p14:tracePt t="122700" x="5238750" y="4845050"/>
          <p14:tracePt t="122717" x="5257800" y="4845050"/>
          <p14:tracePt t="122734" x="5264150" y="4845050"/>
          <p14:tracePt t="122796" x="5238750" y="4845050"/>
          <p14:tracePt t="122808" x="5207000" y="4845050"/>
          <p14:tracePt t="122822" x="5099050" y="4845050"/>
          <p14:tracePt t="122835" x="4972050" y="4832350"/>
          <p14:tracePt t="122851" x="4883150" y="4819650"/>
          <p14:tracePt t="122868" x="4870450" y="4819650"/>
          <p14:tracePt t="122884" x="4864100" y="4819650"/>
          <p14:tracePt t="122957" x="4876800" y="4819650"/>
          <p14:tracePt t="122965" x="4902200" y="4819650"/>
          <p14:tracePt t="122974" x="4933950" y="4819650"/>
          <p14:tracePt t="122984" x="4965700" y="4819650"/>
          <p14:tracePt t="123000" x="5048250" y="4819650"/>
          <p14:tracePt t="123004" x="5092700" y="4819650"/>
          <p14:tracePt t="123018" x="5137150" y="4819650"/>
          <p14:tracePt t="123035" x="5175250" y="4819650"/>
          <p14:tracePt t="123051" x="5181600" y="4819650"/>
          <p14:tracePt t="123818" x="0" y="0"/>
        </p14:tracePtLst>
        <p14:tracePtLst>
          <p14:tracePt t="124852" x="6483350" y="3232150"/>
          <p14:tracePt t="124921" x="6477000" y="3232150"/>
          <p14:tracePt t="124943" x="6477000" y="3289300"/>
          <p14:tracePt t="124947" x="6477000" y="3321050"/>
          <p14:tracePt t="124962" x="6477000" y="3352800"/>
          <p14:tracePt t="124964" x="6477000" y="3390900"/>
          <p14:tracePt t="124975" x="6477000" y="3409950"/>
          <p14:tracePt t="124983" x="6477000" y="3429000"/>
          <p14:tracePt t="125000" x="6477000" y="3467100"/>
          <p14:tracePt t="125016" x="6483350" y="3479800"/>
          <p14:tracePt t="125019" x="6489700" y="3498850"/>
          <p14:tracePt t="125033" x="6489700" y="3511550"/>
          <p14:tracePt t="125051" x="6508750" y="3530600"/>
          <p14:tracePt t="125068" x="6515100" y="3543300"/>
          <p14:tracePt t="125083" x="6540500" y="3562350"/>
          <p14:tracePt t="125099" x="6559550" y="3575050"/>
          <p14:tracePt t="125116" x="6584950" y="3587750"/>
          <p14:tracePt t="125133" x="6597650" y="3587750"/>
          <p14:tracePt t="125150" x="6616700" y="3587750"/>
          <p14:tracePt t="125166" x="6629400" y="3587750"/>
          <p14:tracePt t="125183" x="6642100" y="3587750"/>
          <p14:tracePt t="125200" x="6667500" y="3568700"/>
          <p14:tracePt t="125203" x="6673850" y="3556000"/>
          <p14:tracePt t="125216" x="6680200" y="3530600"/>
          <p14:tracePt t="125219" x="6686550" y="3505200"/>
          <p14:tracePt t="125233" x="6686550" y="3486150"/>
          <p14:tracePt t="125236" x="6686550" y="3460750"/>
          <p14:tracePt t="125250" x="6686550" y="3409950"/>
          <p14:tracePt t="125266" x="6686550" y="3346450"/>
          <p14:tracePt t="125283" x="6686550" y="3276600"/>
          <p14:tracePt t="125300" x="6667500" y="3232150"/>
          <p14:tracePt t="125317" x="6661150" y="3206750"/>
          <p14:tracePt t="125333" x="6654800" y="3194050"/>
          <p14:tracePt t="125431" x="6648450" y="3194050"/>
          <p14:tracePt t="125446" x="6629400" y="3206750"/>
          <p14:tracePt t="125467" x="6578600" y="3308350"/>
          <p14:tracePt t="125483" x="6565900" y="3371850"/>
          <p14:tracePt t="125500" x="6559550" y="3409950"/>
          <p14:tracePt t="125516" x="6553200" y="3416300"/>
          <p14:tracePt t="125533" x="6553200" y="3435350"/>
          <p14:tracePt t="126283" x="0" y="0"/>
        </p14:tracePtLst>
        <p14:tracePtLst>
          <p14:tracePt t="126976" x="7994650" y="4508500"/>
          <p14:tracePt t="127043" x="7994650" y="4514850"/>
          <p14:tracePt t="127054" x="7994650" y="4521200"/>
          <p14:tracePt t="127069" x="8001000" y="4540250"/>
          <p14:tracePt t="127083" x="8020050" y="4565650"/>
          <p14:tracePt t="127099" x="8039100" y="4597400"/>
          <p14:tracePt t="127116" x="8083550" y="4629150"/>
          <p14:tracePt t="127133" x="8108950" y="4641850"/>
          <p14:tracePt t="127149" x="8153400" y="4660900"/>
          <p14:tracePt t="127166" x="8191500" y="4667250"/>
          <p14:tracePt t="127182" x="8223250" y="4667250"/>
          <p14:tracePt t="127199" x="8242300" y="4667250"/>
          <p14:tracePt t="127531" x="0" y="0"/>
        </p14:tracePtLst>
        <p14:tracePtLst>
          <p14:tracePt t="127933" x="8909050" y="4508500"/>
          <p14:tracePt t="127989" x="8909050" y="4521200"/>
          <p14:tracePt t="127997" x="8909050" y="4540250"/>
          <p14:tracePt t="128006" x="8909050" y="4578350"/>
          <p14:tracePt t="128016" x="8921750" y="4616450"/>
          <p14:tracePt t="128032" x="8947150" y="4699000"/>
          <p14:tracePt t="128050" x="8991600" y="4768850"/>
          <p14:tracePt t="128067" x="9029700" y="4794250"/>
          <p14:tracePt t="128084" x="9055100" y="4800600"/>
          <p14:tracePt t="128099" x="9112250" y="4800600"/>
          <p14:tracePt t="128116" x="9220200" y="4800600"/>
          <p14:tracePt t="128132" x="9334500" y="4787900"/>
          <p14:tracePt t="128149" x="9442450" y="4762500"/>
          <p14:tracePt t="128166" x="9550400" y="4737100"/>
          <p14:tracePt t="128182" x="9652000" y="4711700"/>
          <p14:tracePt t="128198" x="9690100" y="4699000"/>
          <p14:tracePt t="128215" x="9702800" y="4679950"/>
          <p14:tracePt t="128232" x="9715500" y="4673600"/>
          <p14:tracePt t="128249" x="9715500" y="4667250"/>
          <p14:tracePt t="128265" x="9715500" y="4654550"/>
          <p14:tracePt t="128282" x="9715500" y="4648200"/>
          <p14:tracePt t="128299" x="9715500" y="4641850"/>
          <p14:tracePt t="128351" x="9721850" y="4635500"/>
          <p14:tracePt t="129507" x="0" y="0"/>
        </p14:tracePtLst>
        <p14:tracePtLst>
          <p14:tracePt t="130966" x="6140450" y="2298700"/>
          <p14:tracePt t="131024" x="6146800" y="2311400"/>
          <p14:tracePt t="131044" x="6165850" y="2413000"/>
          <p14:tracePt t="131056" x="6172200" y="2444750"/>
          <p14:tracePt t="131065" x="6191250" y="2495550"/>
          <p14:tracePt t="131068" x="6210300" y="2540000"/>
          <p14:tracePt t="131081" x="6229350" y="2578100"/>
          <p14:tracePt t="131084" x="6248400" y="2609850"/>
          <p14:tracePt t="131098" x="6286500" y="2673350"/>
          <p14:tracePt t="131114" x="6324600" y="2724150"/>
          <p14:tracePt t="131131" x="6362700" y="2755900"/>
          <p14:tracePt t="131148" x="6407150" y="2781300"/>
          <p14:tracePt t="131164" x="6445250" y="2806700"/>
          <p14:tracePt t="131181" x="6496050" y="2819400"/>
          <p14:tracePt t="131198" x="6534150" y="2832100"/>
          <p14:tracePt t="131214" x="6553200" y="2832100"/>
          <p14:tracePt t="131231" x="6572250" y="2832100"/>
          <p14:tracePt t="131248" x="6591300" y="2806700"/>
          <p14:tracePt t="131250" x="6604000" y="2787650"/>
          <p14:tracePt t="131264" x="6610350" y="2762250"/>
          <p14:tracePt t="131267" x="6610350" y="2743200"/>
          <p14:tracePt t="131281" x="6610350" y="2724150"/>
          <p14:tracePt t="131282" x="6610350" y="2698750"/>
          <p14:tracePt t="131298" x="6610350" y="2635250"/>
          <p14:tracePt t="131314" x="6610350" y="2546350"/>
          <p14:tracePt t="131331" x="6584950" y="2463800"/>
          <p14:tracePt t="131348" x="6546850" y="2393950"/>
          <p14:tracePt t="131364" x="6508750" y="2349500"/>
          <p14:tracePt t="131381" x="6489700" y="2330450"/>
          <p14:tracePt t="131398" x="6477000" y="2324100"/>
          <p14:tracePt t="131414" x="6470650" y="2324100"/>
          <p14:tracePt t="131431" x="6464300" y="2324100"/>
          <p14:tracePt t="131448" x="6451600" y="2324100"/>
          <p14:tracePt t="131464" x="6419850" y="2343150"/>
          <p14:tracePt t="131481" x="6407150" y="2381250"/>
          <p14:tracePt t="131484" x="6394450" y="2400300"/>
          <p14:tracePt t="131498" x="6381750" y="2432050"/>
          <p14:tracePt t="131514" x="6375400" y="2476500"/>
          <p14:tracePt t="131531" x="6375400" y="2533650"/>
          <p14:tracePt t="131547" x="6375400" y="2584450"/>
          <p14:tracePt t="131564" x="6381750" y="2673350"/>
          <p14:tracePt t="131582" x="6407150" y="2736850"/>
          <p14:tracePt t="131598" x="6426200" y="2768600"/>
          <p14:tracePt t="131614" x="6432550" y="2781300"/>
          <p14:tracePt t="131631" x="6438900" y="2787650"/>
          <p14:tracePt t="131648" x="6451600" y="2787650"/>
          <p14:tracePt t="131664" x="6464300" y="2787650"/>
          <p14:tracePt t="131681" x="6483350" y="2774950"/>
          <p14:tracePt t="131698" x="6515100" y="2711450"/>
          <p14:tracePt t="131714" x="6553200" y="2647950"/>
          <p14:tracePt t="131731" x="6559550" y="2584450"/>
          <p14:tracePt t="131747" x="6565900" y="2520950"/>
          <p14:tracePt t="131764" x="6565900" y="2463800"/>
          <p14:tracePt t="131781" x="6565900" y="2425700"/>
          <p14:tracePt t="131797" x="6553200" y="2406650"/>
          <p14:tracePt t="131814" x="6553200" y="2400300"/>
          <p14:tracePt t="131860" x="6546850" y="2400300"/>
          <p14:tracePt t="131916" x="6534150" y="2400300"/>
          <p14:tracePt t="131924" x="6534150" y="2406650"/>
          <p14:tracePt t="131932" x="6534150" y="2432050"/>
          <p14:tracePt t="131948" x="6521450" y="2514600"/>
          <p14:tracePt t="131964" x="6521450" y="2609850"/>
          <p14:tracePt t="131981" x="6521450" y="2711450"/>
          <p14:tracePt t="131997" x="6534150" y="2787650"/>
          <p14:tracePt t="132014" x="6546850" y="2819400"/>
          <p14:tracePt t="132085" x="6553200" y="2819400"/>
          <p14:tracePt t="132095" x="6553200" y="2806700"/>
          <p14:tracePt t="132107" x="6559550" y="2762250"/>
          <p14:tracePt t="132119" x="6559550" y="2730500"/>
          <p14:tracePt t="132131" x="6559550" y="2641600"/>
          <p14:tracePt t="132148" x="6540500" y="2540000"/>
          <p14:tracePt t="132164" x="6521450" y="2470150"/>
          <p14:tracePt t="132181" x="6508750" y="2432050"/>
          <p14:tracePt t="132198" x="6508750" y="2413000"/>
          <p14:tracePt t="132227" x="6502400" y="2406650"/>
          <p14:tracePt t="132399" x="6496050" y="2406650"/>
          <p14:tracePt t="132413" x="6496050" y="2425700"/>
          <p14:tracePt t="132430" x="6496050" y="2470150"/>
          <p14:tracePt t="132440" x="6496050" y="2495550"/>
          <p14:tracePt t="132449" x="6496050" y="2520950"/>
          <p14:tracePt t="132464" x="6496050" y="2546350"/>
          <p14:tracePt t="132480" x="6496050" y="2559050"/>
          <p14:tracePt t="132497" x="6496050" y="2571750"/>
          <p14:tracePt t="132599" x="6496050" y="2565400"/>
          <p14:tracePt t="132617" x="6496050" y="2527300"/>
          <p14:tracePt t="132621" x="6489700" y="2489200"/>
          <p14:tracePt t="132637" x="6477000" y="2425700"/>
          <p14:tracePt t="132651" x="6464300" y="2368550"/>
          <p14:tracePt t="132664" x="6457950" y="2343150"/>
          <p14:tracePt t="132681" x="6451600" y="2317750"/>
          <p14:tracePt t="132684" x="6445250" y="2311400"/>
          <p14:tracePt t="132763" x="6438900" y="2305050"/>
          <p14:tracePt t="132780" x="6438900" y="2324100"/>
          <p14:tracePt t="132789" x="6426200" y="2362200"/>
          <p14:tracePt t="132798" x="6426200" y="2406650"/>
          <p14:tracePt t="132814" x="6426200" y="2501900"/>
          <p14:tracePt t="132831" x="6426200" y="2584450"/>
          <p14:tracePt t="132836" x="6426200" y="2616200"/>
          <p14:tracePt t="132848" x="6432550" y="2654300"/>
          <p14:tracePt t="132852" x="6432550" y="2667000"/>
          <p14:tracePt t="132865" x="6445250" y="2692400"/>
          <p14:tracePt t="132966" x="6457950" y="2692400"/>
          <p14:tracePt t="132983" x="6470650" y="2660650"/>
          <p14:tracePt t="132998" x="6477000" y="2616200"/>
          <p14:tracePt t="133014" x="6489700" y="2559050"/>
          <p14:tracePt t="133031" x="6489700" y="2508250"/>
          <p14:tracePt t="133035" x="6489700" y="2489200"/>
          <p14:tracePt t="133047" x="6489700" y="2457450"/>
          <p14:tracePt t="133064" x="6489700" y="2413000"/>
          <p14:tracePt t="133081" x="6489700" y="2400300"/>
          <p14:tracePt t="133084" x="6489700" y="2387600"/>
          <p14:tracePt t="133183" x="6489700" y="2419350"/>
          <p14:tracePt t="133197" x="6489700" y="2489200"/>
          <p14:tracePt t="133211" x="6489700" y="2540000"/>
          <p14:tracePt t="133221" x="6489700" y="2552700"/>
          <p14:tracePt t="133231" x="6489700" y="2559050"/>
          <p14:tracePt t="133318" x="6489700" y="2546350"/>
          <p14:tracePt t="133332" x="6489700" y="2501900"/>
          <p14:tracePt t="133349" x="6489700" y="2444750"/>
          <p14:tracePt t="133365" x="6489700" y="2387600"/>
          <p14:tracePt t="133382" x="6489700" y="2362200"/>
          <p14:tracePt t="133398" x="6489700" y="2349500"/>
          <p14:tracePt t="133414" x="6489700" y="2343150"/>
          <p14:tracePt t="133435" x="6483350" y="2343150"/>
          <p14:tracePt t="133468" x="6477000" y="2355850"/>
          <p14:tracePt t="133476" x="6477000" y="2368550"/>
          <p14:tracePt t="133486" x="6477000" y="2400300"/>
          <p14:tracePt t="133497" x="6477000" y="2432050"/>
          <p14:tracePt t="133514" x="6477000" y="2514600"/>
          <p14:tracePt t="133530" x="6477000" y="2540000"/>
          <p14:tracePt t="133547" x="6477000" y="2552700"/>
          <p14:tracePt t="133669" x="6477000" y="2546350"/>
          <p14:tracePt t="133683" x="6477000" y="2520950"/>
          <p14:tracePt t="133699" x="6477000" y="2489200"/>
          <p14:tracePt t="133719" x="6477000" y="2438400"/>
          <p14:tracePt t="133730" x="6477000" y="2413000"/>
          <p14:tracePt t="133747" x="6477000" y="2381250"/>
          <p14:tracePt t="133764" x="6477000" y="2362200"/>
          <p14:tracePt t="133780" x="6477000" y="2343150"/>
          <p14:tracePt t="133797" x="6477000" y="2330450"/>
          <p14:tracePt t="133818" x="6477000" y="2324100"/>
          <p14:tracePt t="133911" x="6470650" y="2324100"/>
          <p14:tracePt t="133927" x="6464300" y="2324100"/>
          <p14:tracePt t="133944" x="6457950" y="2349500"/>
          <p14:tracePt t="133950" x="6451600" y="2374900"/>
          <p14:tracePt t="133965" x="6445250" y="2387600"/>
          <p14:tracePt t="133980" x="6445250" y="2393950"/>
          <p14:tracePt t="133998" x="6445250" y="2400300"/>
          <p14:tracePt t="134172" x="6445250" y="2406650"/>
          <p14:tracePt t="134187" x="6445250" y="2457450"/>
          <p14:tracePt t="134199" x="6445250" y="2482850"/>
          <p14:tracePt t="134214" x="6451600" y="2546350"/>
          <p14:tracePt t="134230" x="6464300" y="2597150"/>
          <p14:tracePt t="134247" x="6477000" y="2635250"/>
          <p14:tracePt t="134263" x="6477000" y="2647950"/>
          <p14:tracePt t="134280" x="6477000" y="2654300"/>
          <p14:tracePt t="134296" x="6477000" y="2667000"/>
          <p14:tracePt t="134313" x="6483350" y="2667000"/>
          <p14:tracePt t="134602" x="6489700" y="2667000"/>
          <p14:tracePt t="134618" x="6489700" y="2660650"/>
          <p14:tracePt t="134634" x="6489700" y="2641600"/>
          <p14:tracePt t="134643" x="6496050" y="2628900"/>
          <p14:tracePt t="134650" x="6502400" y="2622550"/>
          <p14:tracePt t="134663" x="6502400" y="2616200"/>
          <p14:tracePt t="134680" x="6502400" y="2597150"/>
          <p14:tracePt t="134696" x="6508750" y="2571750"/>
          <p14:tracePt t="134698" x="6508750" y="2565400"/>
          <p14:tracePt t="134713" x="6508750" y="2552700"/>
          <p14:tracePt t="134730" x="6508750" y="2533650"/>
          <p14:tracePt t="134746" x="6508750" y="2508250"/>
          <p14:tracePt t="134763" x="6508750" y="2489200"/>
          <p14:tracePt t="134780" x="6508750" y="2470150"/>
          <p14:tracePt t="134796" x="6508750" y="2463800"/>
          <p14:tracePt t="134813" x="6508750" y="2451100"/>
          <p14:tracePt t="134830" x="6508750" y="2444750"/>
          <p14:tracePt t="137267" x="0" y="0"/>
        </p14:tracePtLst>
        <p14:tracePtLst>
          <p14:tracePt t="138077" x="6229350" y="1987550"/>
          <p14:tracePt t="138524" x="6229350" y="2000250"/>
          <p14:tracePt t="138539" x="6229350" y="2051050"/>
          <p14:tracePt t="138554" x="6242050" y="2070100"/>
          <p14:tracePt t="138557" x="6254750" y="2082800"/>
          <p14:tracePt t="138577" x="6273800" y="2108200"/>
          <p14:tracePt t="138588" x="6273800" y="2114550"/>
          <p14:tracePt t="138893" x="6280150" y="2114550"/>
          <p14:tracePt t="138911" x="6286500" y="2114550"/>
          <p14:tracePt t="138940" x="6292850" y="2114550"/>
          <p14:tracePt t="138958" x="6299200" y="2114550"/>
          <p14:tracePt t="138972" x="6305550" y="2114550"/>
          <p14:tracePt t="138981" x="6311900" y="2114550"/>
          <p14:tracePt t="139021" x="6318250" y="2114550"/>
          <p14:tracePt t="139043" x="6324600" y="2114550"/>
          <p14:tracePt t="139074" x="6330950" y="2114550"/>
          <p14:tracePt t="139948" x="0" y="0"/>
        </p14:tracePtLst>
        <p14:tracePtLst>
          <p14:tracePt t="141331" x="7073900" y="2197100"/>
          <p14:tracePt t="141927" x="7080250" y="2197100"/>
          <p14:tracePt t="141943" x="7067550" y="2203450"/>
          <p14:tracePt t="141964" x="6997700" y="2228850"/>
          <p14:tracePt t="141978" x="6934200" y="2247900"/>
          <p14:tracePt t="141995" x="6877050" y="2266950"/>
          <p14:tracePt t="142011" x="6832600" y="2273300"/>
          <p14:tracePt t="142027" x="6775450" y="2286000"/>
          <p14:tracePt t="142044" x="6756400" y="2292350"/>
          <p14:tracePt t="142061" x="6724650" y="2292350"/>
          <p14:tracePt t="142077" x="6686550" y="2292350"/>
          <p14:tracePt t="142094" x="6661150" y="2292350"/>
          <p14:tracePt t="142111" x="6635750" y="2292350"/>
          <p14:tracePt t="142128" x="6616700" y="2292350"/>
          <p14:tracePt t="142130" x="6604000" y="2292350"/>
          <p14:tracePt t="142144" x="6597650" y="2292350"/>
          <p14:tracePt t="142161" x="6584950" y="2292350"/>
          <p14:tracePt t="142165" x="6578600" y="2292350"/>
          <p14:tracePt t="142178" x="6559550" y="2305050"/>
          <p14:tracePt t="142195" x="6553200" y="2311400"/>
          <p14:tracePt t="142211" x="6534150" y="2324100"/>
          <p14:tracePt t="142227" x="6521450" y="2355850"/>
          <p14:tracePt t="142244" x="6502400" y="2393950"/>
          <p14:tracePt t="142260" x="6483350" y="2438400"/>
          <p14:tracePt t="142277" x="6464300" y="2489200"/>
          <p14:tracePt t="142294" x="6457950" y="2533650"/>
          <p14:tracePt t="142310" x="6457950" y="2571750"/>
          <p14:tracePt t="142327" x="6457950" y="2622550"/>
          <p14:tracePt t="142344" x="6457950" y="2660650"/>
          <p14:tracePt t="142349" x="6457950" y="2686050"/>
          <p14:tracePt t="142360" x="6464300" y="2698750"/>
          <p14:tracePt t="142378" x="6477000" y="2724150"/>
          <p14:tracePt t="142394" x="6483350" y="2730500"/>
          <p14:tracePt t="142412" x="6489700" y="2730500"/>
          <p14:tracePt t="142428" x="6496050" y="2730500"/>
          <p14:tracePt t="142444" x="6508750" y="2736850"/>
          <p14:tracePt t="142460" x="6527800" y="2736850"/>
          <p14:tracePt t="142477" x="6565900" y="2736850"/>
          <p14:tracePt t="142494" x="6597650" y="2705100"/>
          <p14:tracePt t="142510" x="6635750" y="2660650"/>
          <p14:tracePt t="142527" x="6667500" y="2628900"/>
          <p14:tracePt t="142544" x="6680200" y="2590800"/>
          <p14:tracePt t="142560" x="6692900" y="2559050"/>
          <p14:tracePt t="142562" x="6692900" y="2533650"/>
          <p14:tracePt t="142577" x="6692900" y="2520950"/>
          <p14:tracePt t="142594" x="6692900" y="2463800"/>
          <p14:tracePt t="142610" x="6692900" y="2419350"/>
          <p14:tracePt t="142627" x="6686550" y="2381250"/>
          <p14:tracePt t="142645" x="6667500" y="2336800"/>
          <p14:tracePt t="142661" x="6642100" y="2298700"/>
          <p14:tracePt t="142677" x="6610350" y="2266950"/>
          <p14:tracePt t="142694" x="6584950" y="2235200"/>
          <p14:tracePt t="142710" x="6546850" y="2216150"/>
          <p14:tracePt t="142727" x="6515100" y="2203450"/>
          <p14:tracePt t="142744" x="6470650" y="2190750"/>
          <p14:tracePt t="142747" x="6445250" y="2184400"/>
          <p14:tracePt t="142760" x="6432550" y="2184400"/>
          <p14:tracePt t="142777" x="6388100" y="2178050"/>
          <p14:tracePt t="142779" x="6356350" y="2178050"/>
          <p14:tracePt t="142794" x="6267450" y="2178050"/>
          <p14:tracePt t="142810" x="6203950" y="2178050"/>
          <p14:tracePt t="142827" x="6153150" y="2178050"/>
          <p14:tracePt t="142844" x="6108700" y="2171700"/>
          <p14:tracePt t="142860" x="6089650" y="2165350"/>
          <p14:tracePt t="142877" x="6076950" y="2165350"/>
          <p14:tracePt t="142894" x="6064250" y="2159000"/>
          <p14:tracePt t="142910" x="6051550" y="2152650"/>
          <p14:tracePt t="142927" x="6045200" y="2146300"/>
          <p14:tracePt t="142944" x="6038850" y="2146300"/>
          <p14:tracePt t="142961" x="6019800" y="2146300"/>
          <p14:tracePt t="142962" x="6013450" y="2146300"/>
          <p14:tracePt t="142977" x="6007100" y="2146300"/>
          <p14:tracePt t="142979" x="6000750" y="2146300"/>
          <p14:tracePt t="142994" x="5962650" y="2133600"/>
          <p14:tracePt t="143010" x="5949950" y="2133600"/>
          <p14:tracePt t="143027" x="5943600" y="2133600"/>
          <p14:tracePt t="143069" x="5949950" y="2133600"/>
          <p14:tracePt t="143076" x="6013450" y="2133600"/>
          <p14:tracePt t="143085" x="6102350" y="2133600"/>
          <p14:tracePt t="143094" x="6261100" y="2146300"/>
          <p14:tracePt t="143110" x="6851650" y="2171700"/>
          <p14:tracePt t="143128" x="7416800" y="2184400"/>
          <p14:tracePt t="143131" x="7651750" y="2184400"/>
          <p14:tracePt t="143145" x="7804150" y="2184400"/>
          <p14:tracePt t="143162" x="7962900" y="2184400"/>
          <p14:tracePt t="143178" x="7975600" y="2184400"/>
          <p14:tracePt t="143251" x="7969250" y="2184400"/>
          <p14:tracePt t="143259" x="7918450" y="2184400"/>
          <p14:tracePt t="143267" x="7829550" y="2178050"/>
          <p14:tracePt t="143277" x="7677150" y="2146300"/>
          <p14:tracePt t="143294" x="7200900" y="2070100"/>
          <p14:tracePt t="143310" x="6661150" y="1987550"/>
          <p14:tracePt t="143317" x="6438900" y="1974850"/>
          <p14:tracePt t="143327" x="6267450" y="1974850"/>
          <p14:tracePt t="143344" x="6026150" y="1974850"/>
          <p14:tracePt t="143360" x="5930900" y="1974850"/>
          <p14:tracePt t="143364" x="5924550" y="1974850"/>
          <p14:tracePt t="143378" x="5911850" y="1974850"/>
          <p14:tracePt t="143462" x="5937250" y="1974850"/>
          <p14:tracePt t="143472" x="6000750" y="1974850"/>
          <p14:tracePt t="143479" x="6083300" y="1981200"/>
          <p14:tracePt t="143494" x="6343650" y="2032000"/>
          <p14:tracePt t="143510" x="6718300" y="2089150"/>
          <p14:tracePt t="143527" x="7048500" y="2146300"/>
          <p14:tracePt t="143543" x="7194550" y="2171700"/>
          <p14:tracePt t="143560" x="7213600" y="2171700"/>
          <p14:tracePt t="143577" x="7219950" y="2171700"/>
          <p14:tracePt t="143628" x="7200900" y="2171700"/>
          <p14:tracePt t="143636" x="7143750" y="2171700"/>
          <p14:tracePt t="143645" x="7048500" y="2171700"/>
          <p14:tracePt t="143661" x="6680200" y="2133600"/>
          <p14:tracePt t="143678" x="6261100" y="2057400"/>
          <p14:tracePt t="143695" x="6000750" y="2006600"/>
          <p14:tracePt t="143710" x="5937250" y="1993900"/>
          <p14:tracePt t="143727" x="5930900" y="1993900"/>
          <p14:tracePt t="143772" x="5924550" y="1987550"/>
          <p14:tracePt t="143781" x="5924550" y="1981200"/>
          <p14:tracePt t="143794" x="5943600" y="1981200"/>
          <p14:tracePt t="143810" x="6019800" y="1981200"/>
          <p14:tracePt t="143827" x="6146800" y="1981200"/>
          <p14:tracePt t="143844" x="6305550" y="1981200"/>
          <p14:tracePt t="143860" x="6419850" y="1981200"/>
          <p14:tracePt t="143877" x="6445250" y="1981200"/>
          <p14:tracePt t="143956" x="6445250" y="1974850"/>
          <p14:tracePt t="143964" x="6432550" y="1968500"/>
          <p14:tracePt t="143977" x="6426200" y="1968500"/>
          <p14:tracePt t="143994" x="6394450" y="1962150"/>
          <p14:tracePt t="144059" x="6413500" y="1962150"/>
          <p14:tracePt t="144070" x="6445250" y="1962150"/>
          <p14:tracePt t="144078" x="6515100" y="1962150"/>
          <p14:tracePt t="144093" x="6642100" y="1981200"/>
          <p14:tracePt t="144110" x="6692900" y="1981200"/>
          <p14:tracePt t="144128" x="6705600" y="1981200"/>
          <p14:tracePt t="144156" x="6686550" y="1981200"/>
          <p14:tracePt t="144165" x="6629400" y="1981200"/>
          <p14:tracePt t="144179" x="6413500" y="1968500"/>
          <p14:tracePt t="144195" x="6115050" y="1962150"/>
          <p14:tracePt t="144211" x="5949950" y="1962150"/>
          <p14:tracePt t="144227" x="5911850" y="1962150"/>
          <p14:tracePt t="144276" x="5937250" y="1962150"/>
          <p14:tracePt t="144285" x="6000750" y="1962150"/>
          <p14:tracePt t="144293" x="6070600" y="1962150"/>
          <p14:tracePt t="144310" x="6311900" y="1962150"/>
          <p14:tracePt t="144315" x="6445250" y="1974850"/>
          <p14:tracePt t="144327" x="6553200" y="1974850"/>
          <p14:tracePt t="144343" x="6699250" y="1974850"/>
          <p14:tracePt t="144360" x="6743700" y="1974850"/>
          <p14:tracePt t="144431" x="6731000" y="1974850"/>
          <p14:tracePt t="144448" x="6673850" y="1974850"/>
          <p14:tracePt t="144462" x="6648450" y="1974850"/>
          <p14:tracePt t="144477" x="6642100" y="1974850"/>
          <p14:tracePt t="144515" x="6667500" y="1974850"/>
          <p14:tracePt t="144525" x="6711950" y="1981200"/>
          <p14:tracePt t="144538" x="6819900" y="1993900"/>
          <p14:tracePt t="144550" x="6870700" y="2006600"/>
          <p14:tracePt t="144560" x="6896100" y="2012950"/>
          <p14:tracePt t="144576" x="6902450" y="2012950"/>
          <p14:tracePt t="144611" x="6896100" y="2012950"/>
          <p14:tracePt t="144619" x="6851650" y="2012950"/>
          <p14:tracePt t="144627" x="6781800" y="2006600"/>
          <p14:tracePt t="144644" x="6648450" y="2006600"/>
          <p14:tracePt t="144660" x="6597650" y="2006600"/>
          <p14:tracePt t="144677" x="6591300" y="2006600"/>
          <p14:tracePt t="144723" x="6610350" y="2006600"/>
          <p14:tracePt t="144732" x="6642100" y="2006600"/>
          <p14:tracePt t="144743" x="6680200" y="2006600"/>
          <p14:tracePt t="144760" x="6718300" y="2006600"/>
          <p14:tracePt t="144776" x="6724650" y="2006600"/>
          <p14:tracePt t="144819" x="6699250" y="2000250"/>
          <p14:tracePt t="144829" x="6642100" y="1993900"/>
          <p14:tracePt t="144843" x="6534150" y="1968500"/>
          <p14:tracePt t="144860" x="6508750" y="1968500"/>
          <p14:tracePt t="144877" x="6502400" y="1968500"/>
          <p14:tracePt t="144972" x="6515100" y="1968500"/>
          <p14:tracePt t="144982" x="6521450" y="1968500"/>
          <p14:tracePt t="145450" x="0" y="0"/>
        </p14:tracePtLst>
        <p14:tracePtLst>
          <p14:tracePt t="150263" x="11404600" y="4794250"/>
          <p14:tracePt t="150340" x="11417300" y="4800600"/>
          <p14:tracePt t="150356" x="11474450" y="4813300"/>
          <p14:tracePt t="150371" x="11576050" y="4832350"/>
          <p14:tracePt t="150382" x="11626850" y="4832350"/>
          <p14:tracePt t="150391" x="11684000" y="4832350"/>
          <p14:tracePt t="150408" x="11760200" y="4832350"/>
          <p14:tracePt t="150425" x="11791950" y="4832350"/>
          <p14:tracePt t="150428" x="11798300" y="4832350"/>
          <p14:tracePt t="150970" x="0" y="0"/>
        </p14:tracePtLst>
        <p14:tracePtLst>
          <p14:tracePt t="152159" x="1390650" y="2749550"/>
          <p14:tracePt t="152219" x="1377950" y="2755900"/>
          <p14:tracePt t="152229" x="1377950" y="2768600"/>
          <p14:tracePt t="152243" x="1365250" y="2838450"/>
          <p14:tracePt t="152259" x="1346200" y="2927350"/>
          <p14:tracePt t="152275" x="1333500" y="3035300"/>
          <p14:tracePt t="152290" x="1333500" y="3162300"/>
          <p14:tracePt t="152307" x="1333500" y="3282950"/>
          <p14:tracePt t="152324" x="1333500" y="3359150"/>
          <p14:tracePt t="152340" x="1333500" y="3397250"/>
          <p14:tracePt t="152357" x="1333500" y="3403600"/>
          <p14:tracePt t="152374" x="1333500" y="3409950"/>
          <p14:tracePt t="152419" x="1333500" y="3416300"/>
          <p14:tracePt t="152451" x="1339850" y="3416300"/>
          <p14:tracePt t="152463" x="1346200" y="3403600"/>
          <p14:tracePt t="152475" x="1365250" y="3346450"/>
          <p14:tracePt t="152492" x="1377950" y="3238500"/>
          <p14:tracePt t="152508" x="1377950" y="3130550"/>
          <p14:tracePt t="152524" x="1377950" y="3035300"/>
          <p14:tracePt t="152541" x="1377950" y="2946400"/>
          <p14:tracePt t="152557" x="1377950" y="2908300"/>
          <p14:tracePt t="152574" x="1377950" y="2889250"/>
          <p14:tracePt t="152590" x="1377950" y="2882900"/>
          <p14:tracePt t="152668" x="1377950" y="2876550"/>
          <p14:tracePt t="152680" x="1371600" y="2882900"/>
          <p14:tracePt t="152695" x="1371600" y="2940050"/>
          <p14:tracePt t="152711" x="1352550" y="3028950"/>
          <p14:tracePt t="152724" x="1346200" y="3060700"/>
          <p14:tracePt t="152742" x="1346200" y="3073400"/>
          <p14:tracePt t="152844" x="1346200" y="3067050"/>
          <p14:tracePt t="152860" x="1352550" y="3028950"/>
          <p14:tracePt t="152875" x="1365250" y="3009900"/>
          <p14:tracePt t="152891" x="1377950" y="2971800"/>
          <p14:tracePt t="152907" x="1377950" y="2952750"/>
          <p14:tracePt t="152924" x="1377950" y="2933700"/>
          <p14:tracePt t="152941" x="1384300" y="2921000"/>
          <p14:tracePt t="153043" x="0" y="0"/>
        </p14:tracePtLst>
        <p14:tracePtLst>
          <p14:tracePt t="153694" x="3238500" y="5283200"/>
          <p14:tracePt t="153798" x="3251200" y="5283200"/>
          <p14:tracePt t="153819" x="3460750" y="5283200"/>
          <p14:tracePt t="153834" x="3695700" y="5283200"/>
          <p14:tracePt t="153848" x="3848100" y="5283200"/>
          <p14:tracePt t="153857" x="3981450" y="5283200"/>
          <p14:tracePt t="153874" x="4260850" y="5283200"/>
          <p14:tracePt t="153890" x="4343400" y="5283200"/>
          <p14:tracePt t="153907" x="4362450" y="5283200"/>
          <p14:tracePt t="153923" x="4368800" y="5283200"/>
          <p14:tracePt t="154183" x="4356100" y="5283200"/>
          <p14:tracePt t="154199" x="4330700" y="5283200"/>
          <p14:tracePt t="154214" x="4273550" y="5283200"/>
          <p14:tracePt t="154229" x="4178300" y="5283200"/>
          <p14:tracePt t="154240" x="4114800" y="5295900"/>
          <p14:tracePt t="154257" x="4013200" y="5314950"/>
          <p14:tracePt t="154259" x="3956050" y="5321300"/>
          <p14:tracePt t="154274" x="3898900" y="5327650"/>
          <p14:tracePt t="154290" x="3873500" y="5327650"/>
          <p14:tracePt t="154307" x="3867150" y="5327650"/>
          <p14:tracePt t="154435" x="3879850" y="5327650"/>
          <p14:tracePt t="154444" x="3898900" y="5327650"/>
          <p14:tracePt t="154458" x="4013200" y="5327650"/>
          <p14:tracePt t="154475" x="4210050" y="5327650"/>
          <p14:tracePt t="154491" x="4432300" y="5327650"/>
          <p14:tracePt t="154507" x="4578350" y="5327650"/>
          <p14:tracePt t="154525" x="4616450" y="5327650"/>
          <p14:tracePt t="154647" x="4584700" y="5327650"/>
          <p14:tracePt t="154661" x="4425950" y="5327650"/>
          <p14:tracePt t="154681" x="4235450" y="5327650"/>
          <p14:tracePt t="154685" x="4165600" y="5327650"/>
          <p14:tracePt t="154697" x="4121150" y="5327650"/>
          <p14:tracePt t="154708" x="4095750" y="5327650"/>
          <p14:tracePt t="154723" x="4089400" y="5327650"/>
          <p14:tracePt t="154812" x="4095750" y="5327650"/>
          <p14:tracePt t="154827" x="4184650" y="5327650"/>
          <p14:tracePt t="154840" x="4267200" y="5327650"/>
          <p14:tracePt t="154843" x="4362450" y="5327650"/>
          <p14:tracePt t="154857" x="4464050" y="5327650"/>
          <p14:tracePt t="154860" x="4578350" y="5327650"/>
          <p14:tracePt t="154874" x="4686300" y="5327650"/>
          <p14:tracePt t="154891" x="4870450" y="5327650"/>
          <p14:tracePt t="154906" x="4883150" y="5327650"/>
          <p14:tracePt t="154923" x="4889500" y="5327650"/>
          <p14:tracePt t="155077" x="4889500" y="5314950"/>
          <p14:tracePt t="155094" x="4889500" y="5276850"/>
          <p14:tracePt t="155110" x="4889500" y="5238750"/>
          <p14:tracePt t="155123" x="4889500" y="5187950"/>
          <p14:tracePt t="155140" x="4864100" y="5156200"/>
          <p14:tracePt t="155156" x="4826000" y="5118100"/>
          <p14:tracePt t="155173" x="4775200" y="5092700"/>
          <p14:tracePt t="155190" x="4718050" y="5054600"/>
          <p14:tracePt t="155206" x="4667250" y="5035550"/>
          <p14:tracePt t="155223" x="4629150" y="5029200"/>
          <p14:tracePt t="155239" x="4559300" y="5022850"/>
          <p14:tracePt t="155256" x="4527550" y="5016500"/>
          <p14:tracePt t="155259" x="4508500" y="5016500"/>
          <p14:tracePt t="155273" x="4495800" y="5016500"/>
          <p14:tracePt t="155276" x="4476750" y="5016500"/>
          <p14:tracePt t="155290" x="4470400" y="5016500"/>
          <p14:tracePt t="155306" x="4445000" y="5022850"/>
          <p14:tracePt t="155323" x="4445000" y="5029200"/>
          <p14:tracePt t="155339" x="4432300" y="5054600"/>
          <p14:tracePt t="155356" x="4425950" y="5067300"/>
          <p14:tracePt t="155373" x="4419600" y="5092700"/>
          <p14:tracePt t="155389" x="4419600" y="5105400"/>
          <p14:tracePt t="155406" x="4419600" y="5124450"/>
          <p14:tracePt t="155423" x="4419600" y="5162550"/>
          <p14:tracePt t="155439" x="4419600" y="5219700"/>
          <p14:tracePt t="155456" x="4445000" y="5270500"/>
          <p14:tracePt t="155458" x="4464050" y="5308600"/>
          <p14:tracePt t="155473" x="4489450" y="5334000"/>
          <p14:tracePt t="155490" x="4572000" y="5422900"/>
          <p14:tracePt t="155506" x="4616450" y="5441950"/>
          <p14:tracePt t="155522" x="4654550" y="5461000"/>
          <p14:tracePt t="155539" x="4673600" y="5461000"/>
          <p14:tracePt t="155556" x="4730750" y="5461000"/>
          <p14:tracePt t="155573" x="4819650" y="5441950"/>
          <p14:tracePt t="155589" x="4902200" y="5397500"/>
          <p14:tracePt t="155606" x="4959350" y="5346700"/>
          <p14:tracePt t="155623" x="4991100" y="5295900"/>
          <p14:tracePt t="155639" x="5003800" y="5257800"/>
          <p14:tracePt t="155656" x="5003800" y="5219700"/>
          <p14:tracePt t="155673" x="5003800" y="5194300"/>
          <p14:tracePt t="155674" x="4997450" y="5194300"/>
          <p14:tracePt t="155689" x="4984750" y="5181600"/>
          <p14:tracePt t="155691" x="4984750" y="5175250"/>
          <p14:tracePt t="155706" x="4946650" y="5162550"/>
          <p14:tracePt t="155723" x="4864100" y="5137150"/>
          <p14:tracePt t="155739" x="4800600" y="5130800"/>
          <p14:tracePt t="155756" x="4743450" y="5130800"/>
          <p14:tracePt t="155773" x="4711700" y="5130800"/>
          <p14:tracePt t="155789" x="4692650" y="5143500"/>
          <p14:tracePt t="155806" x="4686300" y="5149850"/>
          <p14:tracePt t="155823" x="4686300" y="5156200"/>
          <p14:tracePt t="155839" x="4686300" y="5162550"/>
          <p14:tracePt t="155859" x="4686300" y="5168900"/>
          <p14:tracePt t="155872" x="4686300" y="5181600"/>
          <p14:tracePt t="155889" x="4705350" y="5187950"/>
          <p14:tracePt t="155906" x="4756150" y="5194300"/>
          <p14:tracePt t="155923" x="4806950" y="5207000"/>
          <p14:tracePt t="155939" x="4813300" y="5207000"/>
          <p14:tracePt t="156602" x="0" y="0"/>
        </p14:tracePtLst>
        <p14:tracePtLst>
          <p14:tracePt t="156980" x="4572000" y="5029200"/>
          <p14:tracePt t="156990" x="4565650" y="5029200"/>
          <p14:tracePt t="157006" x="4533900" y="5035550"/>
          <p14:tracePt t="157022" x="4508500" y="5054600"/>
          <p14:tracePt t="157039" x="4489450" y="5073650"/>
          <p14:tracePt t="157056" x="4476750" y="5099050"/>
          <p14:tracePt t="157059" x="4470400" y="5111750"/>
          <p14:tracePt t="157072" x="4464050" y="5124450"/>
          <p14:tracePt t="157089" x="4451350" y="5149850"/>
          <p14:tracePt t="157091" x="4451350" y="5162550"/>
          <p14:tracePt t="157106" x="4451350" y="5194300"/>
          <p14:tracePt t="157122" x="4451350" y="5232400"/>
          <p14:tracePt t="157139" x="4464050" y="5270500"/>
          <p14:tracePt t="157156" x="4495800" y="5308600"/>
          <p14:tracePt t="157172" x="4559300" y="5359400"/>
          <p14:tracePt t="157189" x="4667250" y="5410200"/>
          <p14:tracePt t="157206" x="4806950" y="5454650"/>
          <p14:tracePt t="157222" x="4914900" y="5480050"/>
          <p14:tracePt t="157239" x="4959350" y="5486400"/>
          <p14:tracePt t="157256" x="4984750" y="5473700"/>
          <p14:tracePt t="157272" x="5003800" y="5435600"/>
          <p14:tracePt t="157289" x="5010150" y="5378450"/>
          <p14:tracePt t="157291" x="5010150" y="5346700"/>
          <p14:tracePt t="157306" x="5010150" y="5295900"/>
          <p14:tracePt t="157322" x="5010150" y="5264150"/>
          <p14:tracePt t="157339" x="5010150" y="5245100"/>
          <p14:tracePt t="157355" x="5010150" y="5238750"/>
          <p14:tracePt t="157494" x="5010150" y="5232400"/>
          <p14:tracePt t="157509" x="5054600" y="5251450"/>
          <p14:tracePt t="157533" x="5213350" y="5295900"/>
          <p14:tracePt t="157539" x="5289550" y="5308600"/>
          <p14:tracePt t="157549" x="5359400" y="5321300"/>
          <p14:tracePt t="157564" x="5480050" y="5340350"/>
          <p14:tracePt t="157572" x="5511800" y="5340350"/>
          <p14:tracePt t="157589" x="5549900" y="5340350"/>
          <p14:tracePt t="157605" x="5556250" y="5340350"/>
          <p14:tracePt t="157622" x="5568950" y="5340350"/>
          <p14:tracePt t="157638" x="5581650" y="5340350"/>
          <p14:tracePt t="157655" x="5607050" y="5340350"/>
          <p14:tracePt t="157672" x="5657850" y="5334000"/>
          <p14:tracePt t="157689" x="5721350" y="5327650"/>
          <p14:tracePt t="157691" x="5778500" y="5321300"/>
          <p14:tracePt t="157706" x="5886450" y="5308600"/>
          <p14:tracePt t="157723" x="5994400" y="5308600"/>
          <p14:tracePt t="157739" x="6076950" y="5308600"/>
          <p14:tracePt t="157756" x="6121400" y="5308600"/>
          <p14:tracePt t="157772" x="6127750" y="5308600"/>
          <p14:tracePt t="158610" x="0" y="0"/>
        </p14:tracePtLst>
        <p14:tracePtLst>
          <p14:tracePt t="159494" x="6858000" y="5302250"/>
          <p14:tracePt t="159574" x="6864350" y="5302250"/>
          <p14:tracePt t="159590" x="6959600" y="5302250"/>
          <p14:tracePt t="159608" x="7137400" y="5302250"/>
          <p14:tracePt t="159621" x="7378700" y="5302250"/>
          <p14:tracePt t="159638" x="7683500" y="5302250"/>
          <p14:tracePt t="159655" x="7912100" y="5302250"/>
          <p14:tracePt t="159671" x="8007350" y="5302250"/>
          <p14:tracePt t="159675" x="8020050" y="5302250"/>
          <p14:tracePt t="159692" x="8026400" y="5302250"/>
          <p14:tracePt t="160115" x="0" y="0"/>
        </p14:tracePtLst>
        <p14:tracePtLst>
          <p14:tracePt t="161760" x="8007350" y="5086350"/>
          <p14:tracePt t="161775" x="8020050" y="5099050"/>
          <p14:tracePt t="161790" x="8026400" y="5105400"/>
          <p14:tracePt t="161795" x="8039100" y="5105400"/>
          <p14:tracePt t="161805" x="8058150" y="5111750"/>
          <p14:tracePt t="161821" x="8096250" y="5130800"/>
          <p14:tracePt t="161838" x="8191500" y="5162550"/>
          <p14:tracePt t="161854" x="8312150" y="5213350"/>
          <p14:tracePt t="161871" x="8458200" y="5251450"/>
          <p14:tracePt t="161887" x="8597900" y="5289550"/>
          <p14:tracePt t="161904" x="8731250" y="5308600"/>
          <p14:tracePt t="161907" x="8763000" y="5321300"/>
          <p14:tracePt t="161921" x="8782050" y="5321300"/>
          <p14:tracePt t="161923" x="8794750" y="5321300"/>
          <p14:tracePt t="161937" x="8801100" y="5321300"/>
          <p14:tracePt t="161939" x="8813800" y="5321300"/>
          <p14:tracePt t="161954" x="8826500" y="5314950"/>
          <p14:tracePt t="161970" x="8832850" y="5302250"/>
          <p14:tracePt t="161988" x="8839200" y="5295900"/>
          <p14:tracePt t="162004" x="8839200" y="5289550"/>
          <p14:tracePt t="162124" x="8851900" y="5289550"/>
          <p14:tracePt t="162132" x="8864600" y="5295900"/>
          <p14:tracePt t="162141" x="8870950" y="5295900"/>
          <p14:tracePt t="162155" x="8902700" y="5314950"/>
          <p14:tracePt t="162170" x="8921750" y="5327650"/>
          <p14:tracePt t="162187" x="8940800" y="5334000"/>
          <p14:tracePt t="162204" x="8953500" y="5334000"/>
          <p14:tracePt t="162220" x="8966200" y="5340350"/>
          <p14:tracePt t="162237" x="8985250" y="5340350"/>
          <p14:tracePt t="162254" x="9004300" y="5340350"/>
          <p14:tracePt t="162271" x="9023350" y="5340350"/>
          <p14:tracePt t="162274" x="9042400" y="5346700"/>
          <p14:tracePt t="162287" x="9055100" y="5353050"/>
          <p14:tracePt t="162304" x="9080500" y="5359400"/>
          <p14:tracePt t="162307" x="9086850" y="5359400"/>
          <p14:tracePt t="162320" x="9093200" y="5359400"/>
          <p14:tracePt t="162337" x="9124950" y="5372100"/>
          <p14:tracePt t="162339" x="9137650" y="5372100"/>
          <p14:tracePt t="162355" x="9144000" y="5372100"/>
          <p14:tracePt t="162823" x="9137650" y="5372100"/>
          <p14:tracePt t="162852" x="9131300" y="5372100"/>
          <p14:tracePt t="162863" x="9124950" y="5372100"/>
          <p14:tracePt t="163717" x="9137650" y="5372100"/>
          <p14:tracePt t="163733" x="9232900" y="5372100"/>
          <p14:tracePt t="163748" x="9372600" y="5365750"/>
          <p14:tracePt t="163758" x="9448800" y="5346700"/>
          <p14:tracePt t="163771" x="9575800" y="5321300"/>
          <p14:tracePt t="163787" x="9658350" y="5308600"/>
          <p14:tracePt t="163804" x="9677400" y="5308600"/>
          <p14:tracePt t="163820" x="9683750" y="5302250"/>
          <p14:tracePt t="163851" x="9690100" y="5302250"/>
          <p14:tracePt t="163869" x="9696450" y="5302250"/>
          <p14:tracePt t="163875" x="9709150" y="5302250"/>
          <p14:tracePt t="163887" x="9721850" y="5302250"/>
          <p14:tracePt t="163903" x="9734550" y="5302250"/>
          <p14:tracePt t="163920" x="9747250" y="5302250"/>
          <p14:tracePt t="163923" x="9753600" y="5302250"/>
          <p14:tracePt t="163937" x="9759950" y="5302250"/>
          <p14:tracePt t="163990" x="9766300" y="5302250"/>
          <p14:tracePt t="164004" x="9772650" y="5302250"/>
          <p14:tracePt t="164023" x="9779000" y="5302250"/>
          <p14:tracePt t="164038" x="9785350" y="5302250"/>
          <p14:tracePt t="164055" x="9810750" y="5302250"/>
          <p14:tracePt t="164070" x="9842500" y="5302250"/>
          <p14:tracePt t="164088" x="9861550" y="5302250"/>
          <p14:tracePt t="164103" x="9893300" y="5302250"/>
          <p14:tracePt t="164107" x="9912350" y="5302250"/>
          <p14:tracePt t="164120" x="9931400" y="5302250"/>
          <p14:tracePt t="164137" x="9975850" y="5302250"/>
          <p14:tracePt t="164140" x="10007600" y="5302250"/>
          <p14:tracePt t="164154" x="10077450" y="5302250"/>
          <p14:tracePt t="164170" x="10140950" y="5302250"/>
          <p14:tracePt t="164187" x="10185400" y="5302250"/>
          <p14:tracePt t="164203" x="10236200" y="5302250"/>
          <p14:tracePt t="164220" x="10280650" y="5302250"/>
          <p14:tracePt t="164238" x="10318750" y="5302250"/>
          <p14:tracePt t="164254" x="10337800" y="5302250"/>
          <p14:tracePt t="164271" x="10350500" y="5302250"/>
          <p14:tracePt t="164288" x="10356850" y="5302250"/>
          <p14:tracePt t="164322" x="10363200" y="5302250"/>
          <p14:tracePt t="164362" x="10369550" y="5302250"/>
          <p14:tracePt t="164370" x="10375900" y="5302250"/>
          <p14:tracePt t="164386" x="10382250" y="5302250"/>
          <p14:tracePt t="164396" x="10388600" y="5302250"/>
          <p14:tracePt t="164403" x="10401300" y="5302250"/>
          <p14:tracePt t="164420" x="10433050" y="5302250"/>
          <p14:tracePt t="164436" x="10464800" y="5302250"/>
          <p14:tracePt t="164453" x="10502900" y="5302250"/>
          <p14:tracePt t="164470" x="10534650" y="5302250"/>
          <p14:tracePt t="164486" x="10572750" y="5302250"/>
          <p14:tracePt t="164503" x="10623550" y="5302250"/>
          <p14:tracePt t="164520" x="10680700" y="5314950"/>
          <p14:tracePt t="164523" x="10706100" y="5321300"/>
          <p14:tracePt t="164537" x="10712450" y="5321300"/>
          <p14:tracePt t="164539" x="10731500" y="5327650"/>
          <p14:tracePt t="164553" x="10744200" y="5334000"/>
          <p14:tracePt t="165603" x="10699750" y="5334000"/>
          <p14:tracePt t="165612" x="10623550" y="5334000"/>
          <p14:tracePt t="165620" x="10528300" y="5334000"/>
          <p14:tracePt t="165636" x="10331450" y="5340350"/>
          <p14:tracePt t="165653" x="10140950" y="5359400"/>
          <p14:tracePt t="165669" x="9988550" y="5359400"/>
          <p14:tracePt t="165686" x="9855200" y="5359400"/>
          <p14:tracePt t="165703" x="9734550" y="5359400"/>
          <p14:tracePt t="165719" x="9620250" y="5359400"/>
          <p14:tracePt t="165725" x="9563100" y="5359400"/>
          <p14:tracePt t="165736" x="9499600" y="5359400"/>
          <p14:tracePt t="165753" x="9398000" y="5359400"/>
          <p14:tracePt t="165756" x="9340850" y="5359400"/>
          <p14:tracePt t="165771" x="9277350" y="5353050"/>
          <p14:tracePt t="165787" x="9251950" y="5346700"/>
          <p14:tracePt t="165803" x="9239250" y="5346700"/>
          <p14:tracePt t="165941" x="9251950" y="5346700"/>
          <p14:tracePt t="165952" x="9290050" y="5346700"/>
          <p14:tracePt t="165965" x="9410700" y="5346700"/>
          <p14:tracePt t="165974" x="9480550" y="5346700"/>
          <p14:tracePt t="165986" x="9652000" y="5346700"/>
          <p14:tracePt t="166003" x="9829800" y="5346700"/>
          <p14:tracePt t="166019" x="9956800" y="5346700"/>
          <p14:tracePt t="166036" x="10045700" y="5346700"/>
          <p14:tracePt t="166053" x="10083800" y="5346700"/>
          <p14:tracePt t="166070" x="10096500" y="5346700"/>
          <p14:tracePt t="166086" x="10102850" y="5346700"/>
          <p14:tracePt t="166139" x="10096500" y="5346700"/>
          <p14:tracePt t="166150" x="10077450" y="5346700"/>
          <p14:tracePt t="166160" x="10045700" y="5346700"/>
          <p14:tracePt t="166170" x="9937750" y="5346700"/>
          <p14:tracePt t="166186" x="9791700" y="5346700"/>
          <p14:tracePt t="166202" x="9588500" y="5346700"/>
          <p14:tracePt t="166219" x="9398000" y="5346700"/>
          <p14:tracePt t="166236" x="9296400" y="5346700"/>
          <p14:tracePt t="166253" x="9264650" y="5346700"/>
          <p14:tracePt t="166341" x="9277350" y="5346700"/>
          <p14:tracePt t="166352" x="9309100" y="5346700"/>
          <p14:tracePt t="166370" x="9499600" y="5346700"/>
          <p14:tracePt t="166389" x="9709150" y="5346700"/>
          <p14:tracePt t="166402" x="9937750" y="5346700"/>
          <p14:tracePt t="166419" x="10160000" y="5346700"/>
          <p14:tracePt t="166436" x="10325100" y="5346700"/>
          <p14:tracePt t="166453" x="10394950" y="5346700"/>
          <p14:tracePt t="166469" x="10407650" y="5346700"/>
          <p14:tracePt t="166531" x="10394950" y="5346700"/>
          <p14:tracePt t="166541" x="10369550" y="5346700"/>
          <p14:tracePt t="166555" x="10267950" y="5340350"/>
          <p14:tracePt t="166569" x="10223500" y="5340350"/>
          <p14:tracePt t="166588" x="10071100" y="5340350"/>
          <p14:tracePt t="166602" x="10020300" y="5340350"/>
          <p14:tracePt t="166619" x="9994900" y="5340350"/>
          <p14:tracePt t="166636" x="9988550" y="5340350"/>
          <p14:tracePt t="166683" x="9994900" y="5340350"/>
          <p14:tracePt t="166693" x="10013950" y="5340350"/>
          <p14:tracePt t="166703" x="10045700" y="5340350"/>
          <p14:tracePt t="166719" x="10128250" y="5340350"/>
          <p14:tracePt t="166723" x="10185400" y="5340350"/>
          <p14:tracePt t="166736" x="10217150" y="5340350"/>
          <p14:tracePt t="166753" x="10293350" y="5340350"/>
          <p14:tracePt t="166756" x="10312400" y="5340350"/>
          <p14:tracePt t="166770" x="10350500" y="5340350"/>
          <p14:tracePt t="166786" x="10363200" y="5340350"/>
          <p14:tracePt t="166802" x="10375900" y="5340350"/>
          <p14:tracePt t="167274" x="0" y="0"/>
        </p14:tracePtLst>
        <p14:tracePtLst>
          <p14:tracePt t="173255" x="7588250" y="171450"/>
          <p14:tracePt t="173308" x="7588250" y="177800"/>
          <p14:tracePt t="173321" x="7600950" y="196850"/>
          <p14:tracePt t="173336" x="7626350" y="234950"/>
          <p14:tracePt t="173341" x="7632700" y="241300"/>
          <p14:tracePt t="173354" x="7664450" y="260350"/>
          <p14:tracePt t="173367" x="7677150" y="273050"/>
          <p14:tracePt t="173371" x="7689850" y="279400"/>
          <p14:tracePt t="173383" x="7702550" y="285750"/>
          <p14:tracePt t="173387" x="7721600" y="292100"/>
          <p14:tracePt t="173400" x="7734300" y="292100"/>
          <p14:tracePt t="173403" x="7747000" y="298450"/>
          <p14:tracePt t="173417" x="7766050" y="304800"/>
          <p14:tracePt t="173420" x="7791450" y="311150"/>
          <p14:tracePt t="173434" x="7848600" y="317500"/>
          <p14:tracePt t="173450" x="7899400" y="317500"/>
          <p14:tracePt t="173467" x="7924800" y="317500"/>
          <p14:tracePt t="173483" x="7937500" y="317500"/>
          <p14:tracePt t="173500" x="7943850" y="317500"/>
          <p14:tracePt t="173517" x="7943850" y="304800"/>
          <p14:tracePt t="173533" x="7943850" y="292100"/>
          <p14:tracePt t="173550" x="7943850" y="279400"/>
          <p14:tracePt t="173567" x="7937500" y="260350"/>
          <p14:tracePt t="173570" x="7937500" y="254000"/>
          <p14:tracePt t="173584" x="7931150" y="247650"/>
          <p14:tracePt t="173600" x="7924800" y="234950"/>
          <p14:tracePt t="173617" x="7924800" y="228600"/>
          <p14:tracePt t="173633" x="7918450" y="215900"/>
          <p14:tracePt t="174502" x="7912100" y="209550"/>
          <p14:tracePt t="174519" x="7893050" y="209550"/>
          <p14:tracePt t="174533" x="7861300" y="196850"/>
          <p14:tracePt t="174550" x="7823200" y="190500"/>
          <p14:tracePt t="174567" x="7785100" y="184150"/>
          <p14:tracePt t="174584" x="7734300" y="177800"/>
          <p14:tracePt t="174588" x="7708900" y="177800"/>
          <p14:tracePt t="174600" x="7696200" y="177800"/>
          <p14:tracePt t="174617" x="7658100" y="177800"/>
          <p14:tracePt t="174620" x="7651750" y="177800"/>
          <p14:tracePt t="174635" x="7632700" y="177800"/>
          <p14:tracePt t="174652" x="7620000" y="177800"/>
          <p14:tracePt t="174692" x="7613650" y="177800"/>
          <p14:tracePt t="174708" x="7607300" y="177800"/>
          <p14:tracePt t="174725" x="7607300" y="184150"/>
          <p14:tracePt t="174733" x="7607300" y="190500"/>
          <p14:tracePt t="174750" x="7607300" y="203200"/>
          <p14:tracePt t="174766" x="7607300" y="222250"/>
          <p14:tracePt t="174783" x="7607300" y="241300"/>
          <p14:tracePt t="174787" x="7607300" y="254000"/>
          <p14:tracePt t="174800" x="7607300" y="279400"/>
          <p14:tracePt t="174805" x="7613650" y="285750"/>
          <p14:tracePt t="174817" x="7626350" y="292100"/>
          <p14:tracePt t="174821" x="7632700" y="304800"/>
          <p14:tracePt t="174833" x="7639050" y="311150"/>
          <p14:tracePt t="174851" x="7658100" y="317500"/>
          <p14:tracePt t="174868" x="7677150" y="317500"/>
          <p14:tracePt t="174883" x="7696200" y="317500"/>
          <p14:tracePt t="174901" x="7721600" y="317500"/>
          <p14:tracePt t="174916" x="7747000" y="317500"/>
          <p14:tracePt t="174933" x="7759700" y="317500"/>
          <p14:tracePt t="174950" x="7772400" y="317500"/>
          <p14:tracePt t="174966" x="7778750" y="317500"/>
          <p14:tracePt t="175011" x="7778750" y="311150"/>
          <p14:tracePt t="175021" x="7778750" y="304800"/>
          <p14:tracePt t="175033" x="7778750" y="298450"/>
          <p14:tracePt t="175051" x="7778750" y="273050"/>
          <p14:tracePt t="175075" x="7778750" y="266700"/>
          <p14:tracePt t="175085" x="7778750" y="260350"/>
          <p14:tracePt t="175115" x="7772400" y="254000"/>
          <p14:tracePt t="175122" x="7766050" y="247650"/>
          <p14:tracePt t="177562" x="0" y="0"/>
        </p14:tracePtLst>
        <p14:tracePtLst>
          <p14:tracePt t="178727" x="8731250" y="342900"/>
          <p14:tracePt t="178806" x="8731250" y="349250"/>
          <p14:tracePt t="178820" x="8794750" y="361950"/>
          <p14:tracePt t="178837" x="8934450" y="393700"/>
          <p14:tracePt t="178848" x="9029700" y="400050"/>
          <p14:tracePt t="178851" x="9124950" y="400050"/>
          <p14:tracePt t="178866" x="9372600" y="412750"/>
          <p14:tracePt t="178882" x="9588500" y="412750"/>
          <p14:tracePt t="178899" x="9772650" y="412750"/>
          <p14:tracePt t="178915" x="9867900" y="412750"/>
          <p14:tracePt t="178932" x="9893300" y="412750"/>
          <p14:tracePt t="178949" x="9906000" y="412750"/>
          <p14:tracePt t="178972" x="9912350" y="412750"/>
          <p14:tracePt t="178982" x="9918700" y="412750"/>
          <p14:tracePt t="178998" x="9944100" y="412750"/>
          <p14:tracePt t="179015" x="9975850" y="412750"/>
          <p14:tracePt t="179032" x="10007600" y="412750"/>
          <p14:tracePt t="179155" x="0" y="0"/>
        </p14:tracePtLst>
        <p14:tracePtLst>
          <p14:tracePt t="179681" x="8248650" y="508000"/>
          <p14:tracePt t="179698" x="8242300" y="508000"/>
          <p14:tracePt t="179724" x="8229600" y="508000"/>
          <p14:tracePt t="179740" x="8229600" y="514350"/>
          <p14:tracePt t="179747" x="8229600" y="520700"/>
          <p14:tracePt t="179764" x="8229600" y="546100"/>
          <p14:tracePt t="179781" x="8229600" y="558800"/>
          <p14:tracePt t="179798" x="8235950" y="584200"/>
          <p14:tracePt t="179815" x="8255000" y="609600"/>
          <p14:tracePt t="179818" x="8286750" y="628650"/>
          <p14:tracePt t="179831" x="8318500" y="647700"/>
          <p14:tracePt t="179848" x="8432800" y="692150"/>
          <p14:tracePt t="179865" x="8585200" y="723900"/>
          <p14:tracePt t="179867" x="8648700" y="730250"/>
          <p14:tracePt t="179882" x="8756650" y="730250"/>
          <p14:tracePt t="179898" x="8813800" y="730250"/>
          <p14:tracePt t="179914" x="8832850" y="730250"/>
          <p14:tracePt t="179931" x="8839200" y="717550"/>
          <p14:tracePt t="179948" x="8839200" y="692150"/>
          <p14:tracePt t="179964" x="8845550" y="666750"/>
          <p14:tracePt t="179981" x="8845550" y="641350"/>
          <p14:tracePt t="179998" x="8845550" y="615950"/>
          <p14:tracePt t="180014" x="8845550" y="596900"/>
          <p14:tracePt t="180031" x="8845550" y="590550"/>
          <p14:tracePt t="180162" x="0" y="0"/>
        </p14:tracePtLst>
        <p14:tracePtLst>
          <p14:tracePt t="180748" x="7639050" y="946150"/>
          <p14:tracePt t="180779" x="7632700" y="946150"/>
          <p14:tracePt t="180795" x="7626350" y="946150"/>
          <p14:tracePt t="180805" x="7620000" y="946150"/>
          <p14:tracePt t="180814" x="7613650" y="952500"/>
          <p14:tracePt t="180832" x="7607300" y="971550"/>
          <p14:tracePt t="180835" x="7600950" y="990600"/>
          <p14:tracePt t="180848" x="7594600" y="1009650"/>
          <p14:tracePt t="180852" x="7594600" y="1016000"/>
          <p14:tracePt t="180865" x="7588250" y="1041400"/>
          <p14:tracePt t="180868" x="7588250" y="1060450"/>
          <p14:tracePt t="180882" x="7588250" y="1073150"/>
          <p14:tracePt t="180884" x="7581900" y="1092200"/>
          <p14:tracePt t="180898" x="7581900" y="1117600"/>
          <p14:tracePt t="180914" x="7581900" y="1155700"/>
          <p14:tracePt t="180932" x="7581900" y="1193800"/>
          <p14:tracePt t="180948" x="7588250" y="1238250"/>
          <p14:tracePt t="180964" x="7600950" y="1263650"/>
          <p14:tracePt t="180981" x="7613650" y="1295400"/>
          <p14:tracePt t="180997" x="7632700" y="1314450"/>
          <p14:tracePt t="181014" x="7658100" y="1333500"/>
          <p14:tracePt t="181031" x="7715250" y="1352550"/>
          <p14:tracePt t="181038" x="7759700" y="1365250"/>
          <p14:tracePt t="181048" x="7816850" y="1384300"/>
          <p14:tracePt t="181066" x="8007350" y="1416050"/>
          <p14:tracePt t="181068" x="8115300" y="1447800"/>
          <p14:tracePt t="181081" x="8223250" y="1454150"/>
          <p14:tracePt t="181098" x="8547100" y="1460500"/>
          <p14:tracePt t="181116" x="8782050" y="1460500"/>
          <p14:tracePt t="181131" x="9010650" y="1460500"/>
          <p14:tracePt t="181148" x="9251950" y="1460500"/>
          <p14:tracePt t="181164" x="9518650" y="1460500"/>
          <p14:tracePt t="181181" x="9823450" y="1460500"/>
          <p14:tracePt t="181198" x="10102850" y="1460500"/>
          <p14:tracePt t="181214" x="10306050" y="1460500"/>
          <p14:tracePt t="181231" x="10420350" y="1460500"/>
          <p14:tracePt t="181234" x="10452100" y="1460500"/>
          <p14:tracePt t="181247" x="10464800" y="1460500"/>
          <p14:tracePt t="181264" x="10471150" y="1460500"/>
          <p14:tracePt t="181280" x="10483850" y="1460500"/>
          <p14:tracePt t="181297" x="10502900" y="1460500"/>
          <p14:tracePt t="181314" x="10534650" y="1454150"/>
          <p14:tracePt t="181331" x="10560050" y="1435100"/>
          <p14:tracePt t="181347" x="10591800" y="1416050"/>
          <p14:tracePt t="181364" x="10610850" y="1403350"/>
          <p14:tracePt t="181381" x="10629900" y="1390650"/>
          <p14:tracePt t="181397" x="10648950" y="1384300"/>
          <p14:tracePt t="181414" x="10668000" y="1358900"/>
          <p14:tracePt t="181431" x="10680700" y="1339850"/>
          <p14:tracePt t="181447" x="10699750" y="1308100"/>
          <p14:tracePt t="181464" x="10725150" y="1295400"/>
          <p14:tracePt t="181466" x="10731500" y="1282700"/>
          <p14:tracePt t="181481" x="10737850" y="1270000"/>
          <p14:tracePt t="181483" x="10744200" y="1263650"/>
          <p14:tracePt t="181514" x="10750550" y="1244600"/>
          <p14:tracePt t="181530" x="10756900" y="1238250"/>
          <p14:tracePt t="181547" x="10756900" y="1219200"/>
          <p14:tracePt t="181564" x="10756900" y="1200150"/>
          <p14:tracePt t="181582" x="10756900" y="1181100"/>
          <p14:tracePt t="181598" x="10756900" y="1168400"/>
          <p14:tracePt t="181614" x="10744200" y="1143000"/>
          <p14:tracePt t="181631" x="10712450" y="1117600"/>
          <p14:tracePt t="181648" x="10668000" y="1092200"/>
          <p14:tracePt t="181664" x="10591800" y="1073150"/>
          <p14:tracePt t="181681" x="10477500" y="1047750"/>
          <p14:tracePt t="181684" x="10414000" y="1028700"/>
          <p14:tracePt t="181697" x="10325100" y="1016000"/>
          <p14:tracePt t="181714" x="10090150" y="971550"/>
          <p14:tracePt t="181730" x="9937750" y="946150"/>
          <p14:tracePt t="181747" x="9804400" y="946150"/>
          <p14:tracePt t="181764" x="9652000" y="946150"/>
          <p14:tracePt t="181780" x="9505950" y="946150"/>
          <p14:tracePt t="181797" x="9334500" y="946150"/>
          <p14:tracePt t="181814" x="9137650" y="946150"/>
          <p14:tracePt t="181830" x="8940800" y="946150"/>
          <p14:tracePt t="181834" x="8845550" y="946150"/>
          <p14:tracePt t="181848" x="8750300" y="946150"/>
          <p14:tracePt t="181851" x="8655050" y="946150"/>
          <p14:tracePt t="181864" x="8547100" y="946150"/>
          <p14:tracePt t="181866" x="8451850" y="946150"/>
          <p14:tracePt t="181880" x="8362950" y="946150"/>
          <p14:tracePt t="181883" x="8274050" y="946150"/>
          <p14:tracePt t="181898" x="8128000" y="946150"/>
          <p14:tracePt t="181914" x="8007350" y="946150"/>
          <p14:tracePt t="181930" x="7899400" y="958850"/>
          <p14:tracePt t="181947" x="7835900" y="965200"/>
          <p14:tracePt t="181964" x="7778750" y="977900"/>
          <p14:tracePt t="181980" x="7727950" y="990600"/>
          <p14:tracePt t="181997" x="7696200" y="990600"/>
          <p14:tracePt t="182014" x="7639050" y="1003300"/>
          <p14:tracePt t="182030" x="7600950" y="1022350"/>
          <p14:tracePt t="182047" x="7550150" y="1041400"/>
          <p14:tracePt t="182064" x="7512050" y="1047750"/>
          <p14:tracePt t="182067" x="7480300" y="1054100"/>
          <p14:tracePt t="182081" x="7467600" y="1060450"/>
          <p14:tracePt t="182098" x="7454900" y="1066800"/>
          <p14:tracePt t="182115" x="7442200" y="1073150"/>
          <p14:tracePt t="182155" x="7435850" y="1073150"/>
          <p14:tracePt t="182164" x="7435850" y="1079500"/>
          <p14:tracePt t="182181" x="7429500" y="1092200"/>
          <p14:tracePt t="182203" x="7429500" y="1098550"/>
          <p14:tracePt t="182211" x="7429500" y="1104900"/>
          <p14:tracePt t="182219" x="7429500" y="1123950"/>
          <p14:tracePt t="182230" x="7429500" y="1136650"/>
          <p14:tracePt t="182247" x="7429500" y="1174750"/>
          <p14:tracePt t="182250" x="7435850" y="1187450"/>
          <p14:tracePt t="182264" x="7448550" y="1200150"/>
          <p14:tracePt t="182280" x="7461250" y="1225550"/>
          <p14:tracePt t="182285" x="7480300" y="1244600"/>
          <p14:tracePt t="182297" x="7499350" y="1257300"/>
          <p14:tracePt t="182314" x="7550150" y="1289050"/>
          <p14:tracePt t="182330" x="7632700" y="1308100"/>
          <p14:tracePt t="182347" x="7740650" y="1327150"/>
          <p14:tracePt t="182364" x="7893050" y="1358900"/>
          <p14:tracePt t="182380" x="8077200" y="1365250"/>
          <p14:tracePt t="182397" x="8305800" y="1365250"/>
          <p14:tracePt t="182413" x="8553450" y="1365250"/>
          <p14:tracePt t="182430" x="8737600" y="1339850"/>
          <p14:tracePt t="182447" x="8915400" y="1301750"/>
          <p14:tracePt t="182463" x="9093200" y="1270000"/>
          <p14:tracePt t="182480" x="9264650" y="1238250"/>
          <p14:tracePt t="182497" x="9410700" y="1212850"/>
          <p14:tracePt t="182498" x="9486900" y="1200150"/>
          <p14:tracePt t="182513" x="9626600" y="1200150"/>
          <p14:tracePt t="182530" x="9772650" y="1200150"/>
          <p14:tracePt t="182547" x="9912350" y="1200150"/>
          <p14:tracePt t="182563" x="10020300" y="1187450"/>
          <p14:tracePt t="182580" x="10077450" y="1174750"/>
          <p14:tracePt t="182597" x="10109200" y="1162050"/>
          <p14:tracePt t="182614" x="10140950" y="1162050"/>
          <p14:tracePt t="182630" x="10191750" y="1162050"/>
          <p14:tracePt t="182647" x="10261600" y="1162050"/>
          <p14:tracePt t="182663" x="10350500" y="1149350"/>
          <p14:tracePt t="182680" x="10414000" y="1136650"/>
          <p14:tracePt t="182683" x="10439400" y="1130300"/>
          <p14:tracePt t="182697" x="10452100" y="1123950"/>
          <p14:tracePt t="182700" x="10464800" y="1123950"/>
          <p14:tracePt t="182714" x="10483850" y="1123950"/>
          <p14:tracePt t="182730" x="10502900" y="1111250"/>
          <p14:tracePt t="182747" x="10509250" y="1111250"/>
          <p14:tracePt t="182763" x="10534650" y="1104900"/>
          <p14:tracePt t="182780" x="10547350" y="1098550"/>
          <p14:tracePt t="182843" x="10547350" y="1092200"/>
          <p14:tracePt t="182853" x="10547350" y="1085850"/>
          <p14:tracePt t="182884" x="10547350" y="1079500"/>
          <p14:tracePt t="182892" x="10547350" y="1073150"/>
          <p14:tracePt t="182902" x="10547350" y="1066800"/>
          <p14:tracePt t="182914" x="10534650" y="1054100"/>
          <p14:tracePt t="182932" x="10521950" y="1054100"/>
          <p14:tracePt t="182947" x="10502900" y="1054100"/>
          <p14:tracePt t="182963" x="10483850" y="1047750"/>
          <p14:tracePt t="182980" x="10458450" y="1047750"/>
          <p14:tracePt t="182997" x="10420350" y="1035050"/>
          <p14:tracePt t="183013" x="10375900" y="1028700"/>
          <p14:tracePt t="183030" x="10299700" y="1016000"/>
          <p14:tracePt t="183047" x="10191750" y="1016000"/>
          <p14:tracePt t="183063" x="10052050" y="1016000"/>
          <p14:tracePt t="183080" x="9893300" y="1016000"/>
          <p14:tracePt t="183082" x="9798050" y="1016000"/>
          <p14:tracePt t="183097" x="9613900" y="1016000"/>
          <p14:tracePt t="183114" x="9410700" y="1016000"/>
          <p14:tracePt t="183131" x="9201150" y="1016000"/>
          <p14:tracePt t="183147" x="9004300" y="1016000"/>
          <p14:tracePt t="183163" x="8845550" y="1016000"/>
          <p14:tracePt t="183180" x="8718550" y="1016000"/>
          <p14:tracePt t="183197" x="8597900" y="1016000"/>
          <p14:tracePt t="183213" x="8489950" y="1016000"/>
          <p14:tracePt t="183230" x="8388350" y="1016000"/>
          <p14:tracePt t="183247" x="8267700" y="1016000"/>
          <p14:tracePt t="183263" x="8134350" y="1016000"/>
          <p14:tracePt t="183280" x="7994650" y="1016000"/>
          <p14:tracePt t="183283" x="7931150" y="1016000"/>
          <p14:tracePt t="183296" x="7867650" y="1016000"/>
          <p14:tracePt t="183314" x="7766050" y="1016000"/>
          <p14:tracePt t="183330" x="7747000" y="1016000"/>
          <p14:tracePt t="183347" x="7727950" y="1016000"/>
          <p14:tracePt t="183364" x="7708900" y="1022350"/>
          <p14:tracePt t="183380" x="7702550" y="1022350"/>
          <p14:tracePt t="183397" x="7677150" y="1028700"/>
          <p14:tracePt t="183413" x="7664450" y="1035050"/>
          <p14:tracePt t="183430" x="7645400" y="1041400"/>
          <p14:tracePt t="183446" x="7620000" y="1054100"/>
          <p14:tracePt t="183463" x="7600950" y="1060450"/>
          <p14:tracePt t="183480" x="7588250" y="1066800"/>
          <p14:tracePt t="183499" x="7581900" y="1066800"/>
          <p14:tracePt t="183514" x="7575550" y="1073150"/>
          <p14:tracePt t="183530" x="7569200" y="1079500"/>
          <p14:tracePt t="183578" x="7569200" y="1085850"/>
          <p14:tracePt t="183587" x="7569200" y="1092200"/>
          <p14:tracePt t="183602" x="7569200" y="1098550"/>
          <p14:tracePt t="183613" x="7569200" y="1111250"/>
          <p14:tracePt t="183630" x="7575550" y="1130300"/>
          <p14:tracePt t="183647" x="7600950" y="1149350"/>
          <p14:tracePt t="183663" x="7664450" y="1168400"/>
          <p14:tracePt t="183680" x="7740650" y="1200150"/>
          <p14:tracePt t="183696" x="7886700" y="1231900"/>
          <p14:tracePt t="183714" x="8210550" y="1295400"/>
          <p14:tracePt t="183730" x="8458200" y="1339850"/>
          <p14:tracePt t="183746" x="8705850" y="1358900"/>
          <p14:tracePt t="183763" x="8928100" y="1358900"/>
          <p14:tracePt t="183779" x="9156700" y="1358900"/>
          <p14:tracePt t="183796" x="9378950" y="1358900"/>
          <p14:tracePt t="183813" x="9588500" y="1358900"/>
          <p14:tracePt t="183830" x="9779000" y="1358900"/>
          <p14:tracePt t="183847" x="9925050" y="1358900"/>
          <p14:tracePt t="183863" x="10033000" y="1352550"/>
          <p14:tracePt t="183880" x="10115550" y="1339850"/>
          <p14:tracePt t="183897" x="10147300" y="1333500"/>
          <p14:tracePt t="183898" x="10166350" y="1333500"/>
          <p14:tracePt t="183913" x="10191750" y="1327150"/>
          <p14:tracePt t="183914" x="10210800" y="1320800"/>
          <p14:tracePt t="183930" x="10255250" y="1320800"/>
          <p14:tracePt t="183946" x="10337800" y="1320800"/>
          <p14:tracePt t="183963" x="10414000" y="1320800"/>
          <p14:tracePt t="183980" x="10458450" y="1314450"/>
          <p14:tracePt t="183996" x="10490200" y="1301750"/>
          <p14:tracePt t="184013" x="10496550" y="1295400"/>
          <p14:tracePt t="184042" x="10502900" y="1289050"/>
          <p14:tracePt t="184075" x="10502900" y="1282700"/>
          <p14:tracePt t="184086" x="10502900" y="1276350"/>
          <p14:tracePt t="184123" x="10502900" y="1270000"/>
          <p14:tracePt t="184132" x="10502900" y="1263650"/>
          <p14:tracePt t="184150" x="10502900" y="1257300"/>
          <p14:tracePt t="184165" x="10502900" y="1250950"/>
          <p14:tracePt t="184180" x="10502900" y="1238250"/>
          <p14:tracePt t="184196" x="10502900" y="1231900"/>
          <p14:tracePt t="184213" x="10490200" y="1219200"/>
          <p14:tracePt t="184230" x="10477500" y="1200150"/>
          <p14:tracePt t="184246" x="10452100" y="1187450"/>
          <p14:tracePt t="184263" x="10426700" y="1168400"/>
          <p14:tracePt t="184280" x="10394950" y="1149350"/>
          <p14:tracePt t="184283" x="10382250" y="1143000"/>
          <p14:tracePt t="184313" x="10369550" y="1143000"/>
          <p14:tracePt t="184330" x="10363200" y="1136650"/>
          <p14:tracePt t="184627" x="0" y="0"/>
        </p14:tracePtLst>
        <p14:tracePtLst>
          <p14:tracePt t="185351" x="7708900" y="952500"/>
          <p14:tracePt t="185448" x="7727950" y="952500"/>
          <p14:tracePt t="185463" x="7861300" y="958850"/>
          <p14:tracePt t="185467" x="7956550" y="965200"/>
          <p14:tracePt t="185478" x="8070850" y="977900"/>
          <p14:tracePt t="185493" x="8318500" y="984250"/>
          <p14:tracePt t="185505" x="8464550" y="996950"/>
          <p14:tracePt t="185513" x="8585200" y="996950"/>
          <p14:tracePt t="185530" x="8832850" y="996950"/>
          <p14:tracePt t="185546" x="8883650" y="996950"/>
          <p14:tracePt t="185562" x="8902700" y="996950"/>
          <p14:tracePt t="185762" x="0" y="0"/>
        </p14:tracePtLst>
        <p14:tracePtLst>
          <p14:tracePt t="186604" x="9124950" y="482600"/>
          <p14:tracePt t="186630" x="9118600" y="482600"/>
          <p14:tracePt t="186643" x="9112250" y="482600"/>
          <p14:tracePt t="186657" x="9112250" y="501650"/>
          <p14:tracePt t="186668" x="9099550" y="558800"/>
          <p14:tracePt t="186680" x="9093200" y="590550"/>
          <p14:tracePt t="186695" x="9080500" y="647700"/>
          <p14:tracePt t="186699" x="9080500" y="666750"/>
          <p14:tracePt t="186712" x="9080500" y="685800"/>
          <p14:tracePt t="186729" x="9080500" y="704850"/>
          <p14:tracePt t="186732" x="9080500" y="711200"/>
          <p14:tracePt t="186853" x="9080500" y="704850"/>
          <p14:tracePt t="186872" x="9080500" y="660400"/>
          <p14:tracePt t="186877" x="9080500" y="654050"/>
          <p14:tracePt t="186888" x="9086850" y="628650"/>
          <p14:tracePt t="186899" x="9086850" y="603250"/>
          <p14:tracePt t="186912" x="9086850" y="590550"/>
          <p14:tracePt t="186930" x="9086850" y="571500"/>
          <p14:tracePt t="187027" x="9086850" y="590550"/>
          <p14:tracePt t="187038" x="9086850" y="641350"/>
          <p14:tracePt t="187049" x="9080500" y="698500"/>
          <p14:tracePt t="187062" x="9067800" y="774700"/>
          <p14:tracePt t="187079" x="9061450" y="806450"/>
          <p14:tracePt t="187095" x="9061450" y="812800"/>
          <p14:tracePt t="187170" x="9061450" y="806450"/>
          <p14:tracePt t="187179" x="9061450" y="800100"/>
          <p14:tracePt t="187187" x="9061450" y="781050"/>
          <p14:tracePt t="187195" x="9061450" y="768350"/>
          <p14:tracePt t="187213" x="9061450" y="736600"/>
          <p14:tracePt t="187229" x="9061450" y="717550"/>
          <p14:tracePt t="187245" x="9061450" y="711200"/>
          <p14:tracePt t="187262" x="9061450" y="704850"/>
          <p14:tracePt t="187364" x="0" y="0"/>
        </p14:tracePtLst>
        <p14:tracePtLst>
          <p14:tracePt t="187826" x="8210550" y="520700"/>
          <p14:tracePt t="187859" x="8204200" y="520700"/>
          <p14:tracePt t="187875" x="8204200" y="527050"/>
          <p14:tracePt t="187883" x="8197850" y="539750"/>
          <p14:tracePt t="187895" x="8185150" y="552450"/>
          <p14:tracePt t="187912" x="8172450" y="590550"/>
          <p14:tracePt t="187929" x="8159750" y="622300"/>
          <p14:tracePt t="187931" x="8153400" y="641350"/>
          <p14:tracePt t="187946" x="8153400" y="654050"/>
          <p14:tracePt t="187962" x="8153400" y="666750"/>
          <p14:tracePt t="188069" x="8153400" y="660400"/>
          <p14:tracePt t="188077" x="8153400" y="647700"/>
          <p14:tracePt t="188083" x="8153400" y="622300"/>
          <p14:tracePt t="188095" x="8153400" y="603250"/>
          <p14:tracePt t="188112" x="8153400" y="584200"/>
          <p14:tracePt t="188116" x="8153400" y="571500"/>
          <p14:tracePt t="188220" x="8153400" y="584200"/>
          <p14:tracePt t="188235" x="8140700" y="622300"/>
          <p14:tracePt t="188251" x="8134350" y="654050"/>
          <p14:tracePt t="188264" x="8134350" y="666750"/>
          <p14:tracePt t="188279" x="8134350" y="692150"/>
          <p14:tracePt t="188404" x="8134350" y="685800"/>
          <p14:tracePt t="188420" x="8134350" y="673100"/>
          <p14:tracePt t="188439" x="8134350" y="660400"/>
          <p14:tracePt t="188476" x="8134350" y="654050"/>
          <p14:tracePt t="188485" x="8134350" y="647700"/>
          <p14:tracePt t="188564" x="8134350" y="666750"/>
          <p14:tracePt t="188573" x="8134350" y="692150"/>
          <p14:tracePt t="188585" x="8134350" y="711200"/>
          <p14:tracePt t="188595" x="8134350" y="730250"/>
          <p14:tracePt t="188692" x="8134350" y="711200"/>
          <p14:tracePt t="188699" x="8134350" y="692150"/>
          <p14:tracePt t="188711" x="8134350" y="666750"/>
          <p14:tracePt t="188728" x="8134350" y="622300"/>
          <p14:tracePt t="188746" x="8134350" y="577850"/>
          <p14:tracePt t="188761" x="8134350" y="571500"/>
          <p14:tracePt t="188845" x="8134350" y="584200"/>
          <p14:tracePt t="188864" x="8134350" y="615950"/>
          <p14:tracePt t="188869" x="8134350" y="635000"/>
          <p14:tracePt t="188888" x="8128000" y="673100"/>
          <p14:tracePt t="188899" x="8128000" y="692150"/>
          <p14:tracePt t="188912" x="8128000" y="698500"/>
          <p14:tracePt t="188929" x="8128000" y="717550"/>
          <p14:tracePt t="188997" x="8128000" y="711200"/>
          <p14:tracePt t="189012" x="8128000" y="679450"/>
          <p14:tracePt t="189029" x="8128000" y="660400"/>
          <p14:tracePt t="189045" x="8128000" y="641350"/>
          <p14:tracePt t="189147" x="8121650" y="647700"/>
          <p14:tracePt t="189154" x="8121650" y="660400"/>
          <p14:tracePt t="189163" x="8121650" y="679450"/>
          <p14:tracePt t="189179" x="8121650" y="698500"/>
          <p14:tracePt t="189196" x="8121650" y="704850"/>
          <p14:tracePt t="189271" x="8121650" y="698500"/>
          <p14:tracePt t="189290" x="8121650" y="654050"/>
          <p14:tracePt t="189308" x="8128000" y="596900"/>
          <p14:tracePt t="189321" x="8128000" y="590550"/>
          <p14:tracePt t="189334" x="8128000" y="577850"/>
          <p14:tracePt t="189345" x="8128000" y="571500"/>
          <p14:tracePt t="189419" x="8128000" y="584200"/>
          <p14:tracePt t="189429" x="8128000" y="603250"/>
          <p14:tracePt t="189440" x="8128000" y="622300"/>
          <p14:tracePt t="189453" x="8128000" y="647700"/>
          <p14:tracePt t="189462" x="8121650" y="660400"/>
          <p14:tracePt t="189478" x="8121650" y="673100"/>
          <p14:tracePt t="189495" x="8121650" y="679450"/>
          <p14:tracePt t="189605" x="8121650" y="666750"/>
          <p14:tracePt t="189621" x="8121650" y="654050"/>
          <p14:tracePt t="189639" x="8121650" y="647700"/>
          <p14:tracePt t="189742" x="8121650" y="660400"/>
          <p14:tracePt t="189758" x="8121650" y="666750"/>
          <p14:tracePt t="189771" x="8121650" y="679450"/>
          <p14:tracePt t="189871" x="8121650" y="666750"/>
          <p14:tracePt t="189885" x="8121650" y="635000"/>
          <p14:tracePt t="189902" x="8128000" y="609600"/>
          <p14:tracePt t="189907" x="8128000" y="603250"/>
          <p14:tracePt t="189916" x="8128000" y="590550"/>
          <p14:tracePt t="189929" x="8128000" y="584200"/>
          <p14:tracePt t="189945" x="8128000" y="577850"/>
          <p14:tracePt t="190013" x="8128000" y="596900"/>
          <p14:tracePt t="190028" x="8128000" y="647700"/>
          <p14:tracePt t="190045" x="8128000" y="685800"/>
          <p14:tracePt t="190061" x="8128000" y="698500"/>
          <p14:tracePt t="190078" x="8128000" y="704850"/>
          <p14:tracePt t="190155" x="8128000" y="679450"/>
          <p14:tracePt t="190164" x="8128000" y="660400"/>
          <p14:tracePt t="190178" x="8134350" y="622300"/>
          <p14:tracePt t="190194" x="8134350" y="596900"/>
          <p14:tracePt t="190267" x="8134350" y="628650"/>
          <p14:tracePt t="190281" x="8134350" y="685800"/>
          <p14:tracePt t="190295" x="8134350" y="749300"/>
          <p14:tracePt t="190311" x="8134350" y="781050"/>
          <p14:tracePt t="190315" x="8134350" y="787400"/>
          <p14:tracePt t="190328" x="8134350" y="793750"/>
          <p14:tracePt t="190388" x="8134350" y="787400"/>
          <p14:tracePt t="190397" x="8134350" y="768350"/>
          <p14:tracePt t="190414" x="8134350" y="730250"/>
          <p14:tracePt t="190428" x="8134350" y="704850"/>
          <p14:tracePt t="190445" x="8134350" y="692150"/>
          <p14:tracePt t="190461" x="8134350" y="679450"/>
          <p14:tracePt t="190567" x="8134350" y="685800"/>
          <p14:tracePt t="190700" x="8134350" y="666750"/>
          <p14:tracePt t="190718" x="8140700" y="635000"/>
          <p14:tracePt t="190740" x="8140700" y="603250"/>
          <p14:tracePt t="190744" x="8140700" y="596900"/>
          <p14:tracePt t="190823" x="8140700" y="603250"/>
          <p14:tracePt t="190840" x="8140700" y="635000"/>
          <p14:tracePt t="190853" x="8140700" y="673100"/>
          <p14:tracePt t="190867" x="8140700" y="685800"/>
          <p14:tracePt t="190878" x="8140700" y="692150"/>
          <p14:tracePt t="190982" x="8140700" y="685800"/>
          <p14:tracePt t="190999" x="8140700" y="673100"/>
          <p14:tracePt t="191234" x="8147050" y="666750"/>
          <p14:tracePt t="191243" x="8147050" y="660400"/>
          <p14:tracePt t="191252" x="8147050" y="654050"/>
          <p14:tracePt t="191261" x="8147050" y="641350"/>
          <p14:tracePt t="191277" x="8147050" y="622300"/>
          <p14:tracePt t="191294" x="8147050" y="609600"/>
          <p14:tracePt t="191311" x="8147050" y="603250"/>
          <p14:tracePt t="191399" x="8147050" y="609600"/>
          <p14:tracePt t="191414" x="8147050" y="628650"/>
          <p14:tracePt t="191432" x="8147050" y="654050"/>
          <p14:tracePt t="191549" x="8159750" y="654050"/>
          <p14:tracePt t="191580" x="8159750" y="647700"/>
          <p14:tracePt t="191589" x="8159750" y="641350"/>
          <p14:tracePt t="191946" x="0" y="0"/>
        </p14:tracePtLst>
        <p14:tracePtLst>
          <p14:tracePt t="192750" x="9671050" y="641350"/>
          <p14:tracePt t="192933" x="9677400" y="635000"/>
          <p14:tracePt t="192966" x="9683750" y="635000"/>
          <p14:tracePt t="192975" x="9690100" y="635000"/>
          <p14:tracePt t="192984" x="9696450" y="628650"/>
          <p14:tracePt t="193004" x="9696450" y="622300"/>
          <p14:tracePt t="193027" x="9696450" y="615950"/>
          <p14:tracePt t="193092" x="9702800" y="603250"/>
          <p14:tracePt t="193131" x="9709150" y="596900"/>
          <p14:tracePt t="193324" x="9702800" y="596900"/>
          <p14:tracePt t="193351" x="9696450" y="596900"/>
          <p14:tracePt t="193398" x="9690100" y="596900"/>
          <p14:tracePt t="193406" x="9683750" y="596900"/>
          <p14:tracePt t="193435" x="9677400" y="603250"/>
          <p14:tracePt t="193479" x="9677400" y="609600"/>
          <p14:tracePt t="193496" x="9677400" y="615950"/>
          <p14:tracePt t="193510" x="9671050" y="622300"/>
          <p14:tracePt t="193527" x="9671050" y="628650"/>
          <p14:tracePt t="193543" x="9671050" y="641350"/>
          <p14:tracePt t="193560" x="9671050" y="654050"/>
          <p14:tracePt t="193576" x="9671050" y="660400"/>
          <p14:tracePt t="193593" x="9671050" y="679450"/>
          <p14:tracePt t="193596" x="9677400" y="679450"/>
          <p14:tracePt t="193611" x="9683750" y="692150"/>
          <p14:tracePt t="193626" x="9683750" y="698500"/>
          <p14:tracePt t="193644" x="9690100" y="704850"/>
          <p14:tracePt t="193660" x="9696450" y="711200"/>
          <p14:tracePt t="194299" x="0" y="0"/>
        </p14:tracePtLst>
        <p14:tracePtLst>
          <p14:tracePt t="195415" x="4305300" y="4597400"/>
          <p14:tracePt t="195477" x="4305300" y="4610100"/>
          <p14:tracePt t="195490" x="4318000" y="4616450"/>
          <p14:tracePt t="195493" x="4343400" y="4622800"/>
          <p14:tracePt t="195508" x="4476750" y="4648200"/>
          <p14:tracePt t="195521" x="4578350" y="4654550"/>
          <p14:tracePt t="195522" x="4724400" y="4667250"/>
          <p14:tracePt t="195530" x="4902200" y="4667250"/>
          <p14:tracePt t="195542" x="5118100" y="4667250"/>
          <p14:tracePt t="195559" x="5486400" y="4667250"/>
          <p14:tracePt t="195576" x="5676900" y="4667250"/>
          <p14:tracePt t="195592" x="5734050" y="4667250"/>
          <p14:tracePt t="195594" x="5753100" y="4667250"/>
          <p14:tracePt t="195609" x="5759450" y="4667250"/>
          <p14:tracePt t="195611" x="5778500" y="4667250"/>
          <p14:tracePt t="195636" x="5784850" y="4667250"/>
          <p14:tracePt t="195643" x="5791200" y="4667250"/>
          <p14:tracePt t="195730" x="0" y="0"/>
        </p14:tracePtLst>
        <p14:tracePtLst>
          <p14:tracePt t="197576" x="4241800" y="4984750"/>
          <p14:tracePt t="197579" x="4241800" y="4997450"/>
          <p14:tracePt t="197588" x="4241800" y="5022850"/>
          <p14:tracePt t="197595" x="4241800" y="5048250"/>
          <p14:tracePt t="197608" x="4241800" y="5073650"/>
          <p14:tracePt t="197611" x="4241800" y="5105400"/>
          <p14:tracePt t="197625" x="4254500" y="5143500"/>
          <p14:tracePt t="197642" x="4273550" y="5181600"/>
          <p14:tracePt t="197659" x="4305300" y="5213350"/>
          <p14:tracePt t="197676" x="4368800" y="5245100"/>
          <p14:tracePt t="197693" x="4457700" y="5257800"/>
          <p14:tracePt t="197709" x="4533900" y="5270500"/>
          <p14:tracePt t="197725" x="4610100" y="5270500"/>
          <p14:tracePt t="197742" x="4648200" y="5270500"/>
          <p14:tracePt t="197759" x="4667250" y="5251450"/>
          <p14:tracePt t="197763" x="4673600" y="5238750"/>
          <p14:tracePt t="197792" x="4673600" y="5219700"/>
          <p14:tracePt t="197808" x="4673600" y="5207000"/>
          <p14:tracePt t="197812" x="4673600" y="5194300"/>
          <p14:tracePt t="197828" x="4673600" y="5187950"/>
          <p14:tracePt t="197843" x="4673600" y="5181600"/>
          <p14:tracePt t="197858" x="4673600" y="5175250"/>
          <p14:tracePt t="197875" x="4660900" y="5168900"/>
          <p14:tracePt t="197892" x="4622800" y="5156200"/>
          <p14:tracePt t="197910" x="4584700" y="5156200"/>
          <p14:tracePt t="197926" x="4546600" y="5156200"/>
          <p14:tracePt t="197942" x="4502150" y="5156200"/>
          <p14:tracePt t="197959" x="4489450" y="5156200"/>
          <p14:tracePt t="197962" x="4483100" y="5156200"/>
          <p14:tracePt t="197975" x="4476750" y="5156200"/>
          <p14:tracePt t="197995" x="4476750" y="5162550"/>
          <p14:tracePt t="198008" x="4476750" y="5175250"/>
          <p14:tracePt t="198025" x="4476750" y="5187950"/>
          <p14:tracePt t="198042" x="4483100" y="5219700"/>
          <p14:tracePt t="198058" x="4527550" y="5257800"/>
          <p14:tracePt t="198075" x="4622800" y="5289550"/>
          <p14:tracePt t="198092" x="4718050" y="5295900"/>
          <p14:tracePt t="198108" x="4838700" y="5295900"/>
          <p14:tracePt t="198125" x="4889500" y="5276850"/>
          <p14:tracePt t="198141" x="4927600" y="5238750"/>
          <p14:tracePt t="198159" x="4933950" y="5187950"/>
          <p14:tracePt t="198175" x="4927600" y="5118100"/>
          <p14:tracePt t="198179" x="4914900" y="5092700"/>
          <p14:tracePt t="198192" x="4895850" y="5073650"/>
          <p14:tracePt t="198195" x="4876800" y="5060950"/>
          <p14:tracePt t="198210" x="4826000" y="5041900"/>
          <p14:tracePt t="198225" x="4800600" y="5041900"/>
          <p14:tracePt t="198228" x="4768850" y="5041900"/>
          <p14:tracePt t="198243" x="4711700" y="5048250"/>
          <p14:tracePt t="198258" x="4660900" y="5080000"/>
          <p14:tracePt t="198275" x="4610100" y="5118100"/>
          <p14:tracePt t="198292" x="4578350" y="5168900"/>
          <p14:tracePt t="198308" x="4565650" y="5187950"/>
          <p14:tracePt t="198325" x="4559300" y="5194300"/>
          <p14:tracePt t="198348" x="4559300" y="5200650"/>
          <p14:tracePt t="198364" x="4559300" y="5213350"/>
          <p14:tracePt t="198380" x="4565650" y="5219700"/>
          <p14:tracePt t="198392" x="4578350" y="5219700"/>
          <p14:tracePt t="198409" x="4584700" y="5219700"/>
          <p14:tracePt t="198435" x="4591050" y="5219700"/>
          <p14:tracePt t="198476" x="4591050" y="5207000"/>
          <p14:tracePt t="198484" x="4572000" y="5207000"/>
          <p14:tracePt t="198492" x="4540250" y="5207000"/>
          <p14:tracePt t="198508" x="4464050" y="5207000"/>
          <p14:tracePt t="198526" x="4406900" y="5207000"/>
          <p14:tracePt t="198541" x="4381500" y="5207000"/>
          <p14:tracePt t="198558" x="4368800" y="5207000"/>
          <p14:tracePt t="198575" x="4368800" y="5213350"/>
          <p14:tracePt t="198754" x="0" y="0"/>
        </p14:tracePtLst>
        <p14:tracePtLst>
          <p14:tracePt t="199853" x="10147300" y="831850"/>
          <p14:tracePt t="199876" x="10147300" y="850900"/>
          <p14:tracePt t="199886" x="10147300" y="882650"/>
          <p14:tracePt t="199897" x="10147300" y="933450"/>
          <p14:tracePt t="199908" x="10160000" y="1047750"/>
          <p14:tracePt t="199925" x="10191750" y="1130300"/>
          <p14:tracePt t="199941" x="10217150" y="1168400"/>
          <p14:tracePt t="199958" x="10229850" y="1187450"/>
          <p14:tracePt t="199979" x="10236200" y="1187450"/>
          <p14:tracePt t="199991" x="10242550" y="1187450"/>
          <p14:tracePt t="200008" x="10293350" y="1174750"/>
          <p14:tracePt t="200011" x="10325100" y="1155700"/>
          <p14:tracePt t="200024" x="10350500" y="1130300"/>
          <p14:tracePt t="200027" x="10369550" y="1104900"/>
          <p14:tracePt t="200041" x="10382250" y="1079500"/>
          <p14:tracePt t="200045" x="10388600" y="1060450"/>
          <p14:tracePt t="200058" x="10401300" y="1035050"/>
          <p14:tracePt t="200074" x="10401300" y="1022350"/>
          <p14:tracePt t="200091" x="10401300" y="1009650"/>
          <p14:tracePt t="200108" x="10401300" y="1003300"/>
          <p14:tracePt t="200204" x="10401300" y="1009650"/>
          <p14:tracePt t="200219" x="10401300" y="1028700"/>
          <p14:tracePt t="200311" x="10401300" y="1016000"/>
          <p14:tracePt t="200319" x="10401300" y="1003300"/>
          <p14:tracePt t="200330" x="10401300" y="990600"/>
          <p14:tracePt t="200341" x="10401300" y="977900"/>
          <p14:tracePt t="200358" x="10401300" y="971550"/>
          <p14:tracePt t="201317" x="0" y="0"/>
        </p14:tracePtLst>
        <p14:tracePtLst>
          <p14:tracePt t="203734" x="9099550" y="520700"/>
          <p14:tracePt t="203749" x="9099550" y="533400"/>
          <p14:tracePt t="203765" x="9086850" y="558800"/>
          <p14:tracePt t="203773" x="9086850" y="571500"/>
          <p14:tracePt t="203790" x="9074150" y="635000"/>
          <p14:tracePt t="203807" x="9061450" y="704850"/>
          <p14:tracePt t="203823" x="9061450" y="762000"/>
          <p14:tracePt t="203839" x="9067800" y="812800"/>
          <p14:tracePt t="203856" x="9099550" y="844550"/>
          <p14:tracePt t="203858" x="9118600" y="850900"/>
          <p14:tracePt t="203873" x="9131300" y="857250"/>
          <p14:tracePt t="203874" x="9137650" y="857250"/>
          <p14:tracePt t="203890" x="9156700" y="857250"/>
          <p14:tracePt t="203906" x="9201150" y="850900"/>
          <p14:tracePt t="203923" x="9232900" y="831850"/>
          <p14:tracePt t="203940" x="9258300" y="768350"/>
          <p14:tracePt t="203956" x="9271000" y="685800"/>
          <p14:tracePt t="203973" x="9271000" y="622300"/>
          <p14:tracePt t="203990" x="9271000" y="584200"/>
          <p14:tracePt t="204007" x="9271000" y="565150"/>
          <p14:tracePt t="204148" x="0" y="0"/>
        </p14:tracePtLst>
        <p14:tracePtLst>
          <p14:tracePt t="204796" x="7899400" y="812800"/>
          <p14:tracePt t="204810" x="7893050" y="812800"/>
          <p14:tracePt t="204823" x="7893050" y="831850"/>
          <p14:tracePt t="204840" x="7893050" y="876300"/>
          <p14:tracePt t="204844" x="7886700" y="914400"/>
          <p14:tracePt t="204856" x="7886700" y="939800"/>
          <p14:tracePt t="204859" x="7886700" y="965200"/>
          <p14:tracePt t="204873" x="7886700" y="1003300"/>
          <p14:tracePt t="204876" x="7893050" y="1028700"/>
          <p14:tracePt t="204890" x="7912100" y="1054100"/>
          <p14:tracePt t="204906" x="7924800" y="1066800"/>
          <p14:tracePt t="204931" x="7937500" y="1066800"/>
          <p14:tracePt t="204941" x="7950200" y="1066800"/>
          <p14:tracePt t="204957" x="7988300" y="1066800"/>
          <p14:tracePt t="204973" x="8051800" y="1047750"/>
          <p14:tracePt t="204991" x="8096250" y="1035050"/>
          <p14:tracePt t="205007" x="8128000" y="1022350"/>
          <p14:tracePt t="205010" x="8134350" y="1022350"/>
          <p14:tracePt t="205023" x="8147050" y="1016000"/>
          <p14:tracePt t="205039" x="8153400" y="1016000"/>
          <p14:tracePt t="205056" x="8153400" y="1009650"/>
          <p14:tracePt t="205091" x="8159750" y="1009650"/>
          <p14:tracePt t="206034" x="0" y="0"/>
        </p14:tracePtLst>
        <p14:tracePtLst>
          <p14:tracePt t="206837" x="10210800" y="857250"/>
          <p14:tracePt t="206885" x="10204450" y="869950"/>
          <p14:tracePt t="206903" x="10204450" y="901700"/>
          <p14:tracePt t="206907" x="10204450" y="914400"/>
          <p14:tracePt t="206921" x="10204450" y="939800"/>
          <p14:tracePt t="206923" x="10204450" y="971550"/>
          <p14:tracePt t="206933" x="10204450" y="1003300"/>
          <p14:tracePt t="206943" x="10204450" y="1035050"/>
          <p14:tracePt t="206955" x="10204450" y="1079500"/>
          <p14:tracePt t="206972" x="10204450" y="1092200"/>
          <p14:tracePt t="206989" x="10204450" y="1098550"/>
          <p14:tracePt t="207044" x="10210800" y="1092200"/>
          <p14:tracePt t="207057" x="10217150" y="1073150"/>
          <p14:tracePt t="207072" x="10229850" y="1028700"/>
          <p14:tracePt t="207076" x="10236200" y="1003300"/>
          <p14:tracePt t="207089" x="10236200" y="984250"/>
          <p14:tracePt t="207106" x="10248900" y="908050"/>
          <p14:tracePt t="207122" x="10248900" y="882650"/>
          <p14:tracePt t="207138" x="10255250" y="863600"/>
          <p14:tracePt t="207220" x="10261600" y="869950"/>
          <p14:tracePt t="207233" x="10261600" y="876300"/>
          <p14:tracePt t="207247" x="10261600" y="927100"/>
          <p14:tracePt t="207255" x="10261600" y="946150"/>
          <p14:tracePt t="207273" x="10261600" y="990600"/>
          <p14:tracePt t="207277" x="10261600" y="1009650"/>
          <p14:tracePt t="207289" x="10267950" y="1022350"/>
          <p14:tracePt t="207306" x="10267950" y="1035050"/>
          <p14:tracePt t="207429" x="10267950" y="1022350"/>
          <p14:tracePt t="207446" x="10280650" y="971550"/>
          <p14:tracePt t="207462" x="10287000" y="946150"/>
          <p14:tracePt t="207473" x="10287000" y="933450"/>
          <p14:tracePt t="207489" x="10293350" y="914400"/>
          <p14:tracePt t="207492" x="10293350" y="908050"/>
          <p14:tracePt t="207570" x="10293350" y="920750"/>
          <p14:tracePt t="207580" x="10293350" y="939800"/>
          <p14:tracePt t="207588" x="10293350" y="952500"/>
          <p14:tracePt t="207605" x="10293350" y="990600"/>
          <p14:tracePt t="207622" x="10293350" y="996950"/>
          <p14:tracePt t="207638" x="10293350" y="1009650"/>
          <p14:tracePt t="207717" x="10299700" y="1009650"/>
          <p14:tracePt t="207731" x="10299700" y="996950"/>
          <p14:tracePt t="207742" x="10299700" y="984250"/>
          <p14:tracePt t="207755" x="10299700" y="946150"/>
          <p14:tracePt t="207773" x="10299700" y="933450"/>
          <p14:tracePt t="207788" x="10299700" y="927100"/>
          <p14:tracePt t="207860" x="10299700" y="946150"/>
          <p14:tracePt t="207873" x="10299700" y="977900"/>
          <p14:tracePt t="207888" x="10299700" y="1035050"/>
          <p14:tracePt t="207891" x="10299700" y="1047750"/>
          <p14:tracePt t="207905" x="10299700" y="1060450"/>
          <p14:tracePt t="207922" x="10299700" y="1073150"/>
          <p14:tracePt t="207963" x="10306050" y="1079500"/>
          <p14:tracePt t="207979" x="10312400" y="1079500"/>
          <p14:tracePt t="207995" x="10312400" y="1073150"/>
          <p14:tracePt t="208005" x="10312400" y="1054100"/>
          <p14:tracePt t="208013" x="10312400" y="1047750"/>
          <p14:tracePt t="208023" x="10312400" y="1041400"/>
          <p14:tracePt t="208038" x="10325100" y="1016000"/>
          <p14:tracePt t="208056" x="10325100" y="1003300"/>
          <p14:tracePt t="208059" x="10325100" y="990600"/>
          <p14:tracePt t="208076" x="10325100" y="984250"/>
          <p14:tracePt t="208088" x="10325100" y="977900"/>
          <p14:tracePt t="208172" x="10325100" y="984250"/>
          <p14:tracePt t="208183" x="10325100" y="996950"/>
          <p14:tracePt t="208197" x="10325100" y="1003300"/>
          <p14:tracePt t="208700" x="0" y="0"/>
        </p14:tracePtLst>
        <p14:tracePtLst>
          <p14:tracePt t="209325" x="9239250" y="889000"/>
          <p14:tracePt t="209382" x="9239250" y="895350"/>
          <p14:tracePt t="209397" x="9239250" y="920750"/>
          <p14:tracePt t="209411" x="9239250" y="952500"/>
          <p14:tracePt t="209421" x="9239250" y="971550"/>
          <p14:tracePt t="209438" x="9239250" y="1003300"/>
          <p14:tracePt t="209454" x="9239250" y="1035050"/>
          <p14:tracePt t="209471" x="9239250" y="1054100"/>
          <p14:tracePt t="209488" x="9239250" y="1066800"/>
          <p14:tracePt t="209586" x="9239250" y="1060450"/>
          <p14:tracePt t="209594" x="9239250" y="1041400"/>
          <p14:tracePt t="209604" x="9239250" y="1028700"/>
          <p14:tracePt t="209621" x="9239250" y="996950"/>
          <p14:tracePt t="209637" x="9239250" y="965200"/>
          <p14:tracePt t="209654" x="9239250" y="946150"/>
          <p14:tracePt t="209671" x="9239250" y="939800"/>
          <p14:tracePt t="209764" x="9239250" y="946150"/>
          <p14:tracePt t="209776" x="9239250" y="965200"/>
          <p14:tracePt t="209788" x="9239250" y="996950"/>
          <p14:tracePt t="209805" x="9251950" y="1041400"/>
          <p14:tracePt t="209821" x="9258300" y="1060450"/>
          <p14:tracePt t="209838" x="9258300" y="1066800"/>
          <p14:tracePt t="209907" x="9264650" y="1066800"/>
          <p14:tracePt t="209926" x="9271000" y="1060450"/>
          <p14:tracePt t="209935" x="9277350" y="1041400"/>
          <p14:tracePt t="209947" x="9283700" y="1003300"/>
          <p14:tracePt t="209954" x="9290050" y="984250"/>
          <p14:tracePt t="209972" x="9290050" y="958850"/>
          <p14:tracePt t="209988" x="9302750" y="933450"/>
          <p14:tracePt t="210100" x="9302750" y="946150"/>
          <p14:tracePt t="210115" x="9302750" y="965200"/>
          <p14:tracePt t="210130" x="9302750" y="990600"/>
          <p14:tracePt t="210132" x="9302750" y="1003300"/>
          <p14:tracePt t="210150" x="9302750" y="1009650"/>
          <p14:tracePt t="210160" x="9302750" y="1016000"/>
          <p14:tracePt t="210187" x="9302750" y="1022350"/>
          <p14:tracePt t="210285" x="9302750" y="1003300"/>
          <p14:tracePt t="210301" x="9302750" y="984250"/>
          <p14:tracePt t="210310" x="9302750" y="971550"/>
          <p14:tracePt t="210326" x="9302750" y="958850"/>
          <p14:tracePt t="210341" x="9302750" y="952500"/>
          <p14:tracePt t="210407" x="9302750" y="958850"/>
          <p14:tracePt t="210423" x="9302750" y="996950"/>
          <p14:tracePt t="210438" x="9302750" y="1003300"/>
          <p14:tracePt t="210454" x="9302750" y="1009650"/>
          <p14:tracePt t="211228" x="9302750" y="1003300"/>
          <p14:tracePt t="211242" x="9309100" y="990600"/>
          <p14:tracePt t="211259" x="9309100" y="977900"/>
          <p14:tracePt t="211271" x="9309100" y="965200"/>
          <p14:tracePt t="211288" x="9309100" y="958850"/>
          <p14:tracePt t="211304" x="9315450" y="933450"/>
          <p14:tracePt t="211531" x="9315450" y="939800"/>
          <p14:tracePt t="211547" x="9315450" y="958850"/>
          <p14:tracePt t="211564" x="9315450" y="971550"/>
          <p14:tracePt t="211574" x="9315450" y="984250"/>
          <p14:tracePt t="211587" x="9315450" y="996950"/>
          <p14:tracePt t="211604" x="9315450" y="1009650"/>
          <p14:tracePt t="211620" x="9315450" y="1016000"/>
          <p14:tracePt t="211748" x="9321800" y="1016000"/>
          <p14:tracePt t="211764" x="9321800" y="1009650"/>
          <p14:tracePt t="211777" x="9321800" y="990600"/>
          <p14:tracePt t="211787" x="9321800" y="958850"/>
          <p14:tracePt t="211804" x="9321800" y="939800"/>
          <p14:tracePt t="211821" x="9321800" y="920750"/>
          <p14:tracePt t="211837" x="9321800" y="914400"/>
          <p14:tracePt t="211939" x="9321800" y="927100"/>
          <p14:tracePt t="211948" x="9321800" y="946150"/>
          <p14:tracePt t="211957" x="9321800" y="965200"/>
          <p14:tracePt t="211970" x="9321800" y="996950"/>
          <p14:tracePt t="211988" x="9321800" y="1016000"/>
          <p14:tracePt t="212004" x="9321800" y="1022350"/>
          <p14:tracePt t="212117" x="9321800" y="1016000"/>
          <p14:tracePt t="212131" x="9321800" y="977900"/>
          <p14:tracePt t="212149" x="9321800" y="952500"/>
          <p14:tracePt t="212169" x="9321800" y="939800"/>
          <p14:tracePt t="212181" x="9321800" y="920750"/>
          <p14:tracePt t="212326" x="9321800" y="939800"/>
          <p14:tracePt t="212341" x="9321800" y="977900"/>
          <p14:tracePt t="212354" x="9321800" y="1009650"/>
          <p14:tracePt t="212371" x="9321800" y="1028700"/>
          <p14:tracePt t="212484" x="9321800" y="1016000"/>
          <p14:tracePt t="212499" x="9321800" y="996950"/>
          <p14:tracePt t="212507" x="9321800" y="990600"/>
          <p14:tracePt t="212520" x="9321800" y="977900"/>
          <p14:tracePt t="212522" x="9321800" y="971550"/>
          <p14:tracePt t="212645" x="9321800" y="984250"/>
          <p14:tracePt t="212661" x="9315450" y="1022350"/>
          <p14:tracePt t="212680" x="9315450" y="1060450"/>
          <p14:tracePt t="212691" x="9315450" y="1079500"/>
          <p14:tracePt t="212703" x="9315450" y="1085850"/>
          <p14:tracePt t="212806" x="9315450" y="1073150"/>
          <p14:tracePt t="212821" x="9315450" y="1041400"/>
          <p14:tracePt t="212839" x="9315450" y="996950"/>
          <p14:tracePt t="212843" x="9315450" y="971550"/>
          <p14:tracePt t="212864" x="9315450" y="920750"/>
          <p14:tracePt t="212873" x="9315450" y="914400"/>
          <p14:tracePt t="212874" x="9315450" y="901700"/>
          <p14:tracePt t="212887" x="9315450" y="895350"/>
          <p14:tracePt t="212956" x="9315450" y="901700"/>
          <p14:tracePt t="212963" x="9315450" y="920750"/>
          <p14:tracePt t="212970" x="9315450" y="939800"/>
          <p14:tracePt t="212986" x="9315450" y="984250"/>
          <p14:tracePt t="213003" x="9315450" y="1009650"/>
          <p14:tracePt t="213020" x="9315450" y="1016000"/>
          <p14:tracePt t="213131" x="9315450" y="1009650"/>
          <p14:tracePt t="213139" x="9315450" y="1003300"/>
          <p14:tracePt t="213153" x="9315450" y="990600"/>
          <p14:tracePt t="213170" x="9315450" y="971550"/>
          <p14:tracePt t="213186" x="9315450" y="965200"/>
          <p14:tracePt t="213276" x="9315450" y="977900"/>
          <p14:tracePt t="213292" x="9315450" y="984250"/>
          <p14:tracePt t="213308" x="9315450" y="990600"/>
          <p14:tracePt t="214147" x="0" y="0"/>
        </p14:tracePtLst>
        <p14:tracePtLst>
          <p14:tracePt t="214575" x="9296400" y="844550"/>
          <p14:tracePt t="214598" x="9290050" y="838200"/>
          <p14:tracePt t="214609" x="9283700" y="838200"/>
          <p14:tracePt t="214619" x="9283700" y="850900"/>
          <p14:tracePt t="214636" x="9277350" y="876300"/>
          <p14:tracePt t="214653" x="9277350" y="914400"/>
          <p14:tracePt t="214669" x="9271000" y="933450"/>
          <p14:tracePt t="214686" x="9271000" y="952500"/>
          <p14:tracePt t="214703" x="9264650" y="971550"/>
          <p14:tracePt t="214719" x="9264650" y="984250"/>
          <p14:tracePt t="214736" x="9264650" y="996950"/>
          <p14:tracePt t="214739" x="9264650" y="1009650"/>
          <p14:tracePt t="214770" x="9264650" y="1022350"/>
          <p14:tracePt t="215380" x="0" y="0"/>
        </p14:tracePtLst>
        <p14:tracePtLst>
          <p14:tracePt t="215708" x="9271000" y="901700"/>
          <p14:tracePt t="215747" x="9271000" y="920750"/>
          <p14:tracePt t="215760" x="9271000" y="952500"/>
          <p14:tracePt t="215772" x="9264650" y="990600"/>
          <p14:tracePt t="215787" x="9258300" y="1028700"/>
          <p14:tracePt t="215803" x="9251950" y="1047750"/>
          <p14:tracePt t="215903" x="9251950" y="1028700"/>
          <p14:tracePt t="215918" x="9258300" y="965200"/>
          <p14:tracePt t="215939" x="9258300" y="895350"/>
          <p14:tracePt t="215952" x="9258300" y="882650"/>
          <p14:tracePt t="215956" x="9258300" y="876300"/>
          <p14:tracePt t="216035" x="9258300" y="882650"/>
          <p14:tracePt t="216042" x="9258300" y="895350"/>
          <p14:tracePt t="216052" x="9258300" y="901700"/>
          <p14:tracePt t="216069" x="9258300" y="927100"/>
          <p14:tracePt t="216086" x="9258300" y="952500"/>
          <p14:tracePt t="216102" x="9251950" y="977900"/>
          <p14:tracePt t="216119" x="9251950" y="990600"/>
          <p14:tracePt t="216212" x="9251950" y="984250"/>
          <p14:tracePt t="216224" x="9251950" y="977900"/>
          <p14:tracePt t="216236" x="9251950" y="958850"/>
          <p14:tracePt t="216332" x="9251950" y="971550"/>
          <p14:tracePt t="216339" x="9251950" y="984250"/>
          <p14:tracePt t="216352" x="9251950" y="1003300"/>
          <p14:tracePt t="216369" x="9251950" y="1028700"/>
          <p14:tracePt t="216386" x="9251950" y="1035050"/>
          <p14:tracePt t="216484" x="9251950" y="1028700"/>
          <p14:tracePt t="216501" x="9251950" y="1016000"/>
          <p14:tracePt t="216517" x="9251950" y="1009650"/>
          <p14:tracePt t="216530" x="9251950" y="1003300"/>
          <p14:tracePt t="216539" x="9251950" y="996950"/>
          <p14:tracePt t="216650" x="0" y="0"/>
        </p14:tracePtLst>
        <p14:tracePtLst>
          <p14:tracePt t="217253" x="7486650" y="984250"/>
          <p14:tracePt t="217293" x="7499350" y="984250"/>
          <p14:tracePt t="217311" x="7575550" y="984250"/>
          <p14:tracePt t="217320" x="7626350" y="984250"/>
          <p14:tracePt t="217322" x="7689850" y="984250"/>
          <p14:tracePt t="217335" x="7772400" y="984250"/>
          <p14:tracePt t="217344" x="7867650" y="984250"/>
          <p14:tracePt t="217354" x="8070850" y="984250"/>
          <p14:tracePt t="217368" x="8197850" y="984250"/>
          <p14:tracePt t="217371" x="8350250" y="984250"/>
          <p14:tracePt t="217385" x="8547100" y="984250"/>
          <p14:tracePt t="217388" x="8782050" y="984250"/>
          <p14:tracePt t="217402" x="9213850" y="984250"/>
          <p14:tracePt t="217418" x="9518650" y="984250"/>
          <p14:tracePt t="217435" x="9626600" y="984250"/>
          <p14:tracePt t="217452" x="9645650" y="984250"/>
          <p14:tracePt t="217468" x="9652000" y="984250"/>
          <p14:tracePt t="217691" x="0" y="0"/>
        </p14:tracePtLst>
        <p14:tracePtLst>
          <p14:tracePt t="218055" x="9366250" y="869950"/>
          <p14:tracePt t="218077" x="9359900" y="869950"/>
          <p14:tracePt t="218089" x="9353550" y="869950"/>
          <p14:tracePt t="218102" x="9334500" y="882650"/>
          <p14:tracePt t="218119" x="9315450" y="920750"/>
          <p14:tracePt t="218135" x="9296400" y="971550"/>
          <p14:tracePt t="218152" x="9277350" y="1009650"/>
          <p14:tracePt t="218156" x="9277350" y="1016000"/>
          <p14:tracePt t="218168" x="9277350" y="1028700"/>
          <p14:tracePt t="218185" x="9277350" y="1035050"/>
          <p14:tracePt t="218277" x="9283700" y="1022350"/>
          <p14:tracePt t="218295" x="9290050" y="996950"/>
          <p14:tracePt t="218318" x="9296400" y="958850"/>
          <p14:tracePt t="218331" x="9296400" y="946150"/>
          <p14:tracePt t="218340" x="9296400" y="939800"/>
          <p14:tracePt t="218421" x="9296400" y="952500"/>
          <p14:tracePt t="218433" x="9296400" y="971550"/>
          <p14:tracePt t="218446" x="9296400" y="990600"/>
          <p14:tracePt t="218460" x="9296400" y="996950"/>
          <p14:tracePt t="218515" x="9302750" y="996950"/>
          <p14:tracePt t="218562" x="0" y="0"/>
        </p14:tracePtLst>
        <p14:tracePtLst>
          <p14:tracePt t="219240" x="9963150" y="882650"/>
          <p14:tracePt t="219255" x="9956800" y="895350"/>
          <p14:tracePt t="219269" x="9944100" y="927100"/>
          <p14:tracePt t="219284" x="9937750" y="965200"/>
          <p14:tracePt t="219302" x="9937750" y="996950"/>
          <p14:tracePt t="219318" x="9937750" y="1022350"/>
          <p14:tracePt t="219335" x="9944100" y="1028700"/>
          <p14:tracePt t="219365" x="9950450" y="1028700"/>
          <p14:tracePt t="219372" x="9956800" y="1028700"/>
          <p14:tracePt t="219384" x="9969500" y="1028700"/>
          <p14:tracePt t="219401" x="10026650" y="1016000"/>
          <p14:tracePt t="219418" x="10064750" y="996950"/>
          <p14:tracePt t="219434" x="10083800" y="965200"/>
          <p14:tracePt t="219451" x="10083800" y="939800"/>
          <p14:tracePt t="219468" x="10083800" y="908050"/>
          <p14:tracePt t="219484" x="10083800" y="876300"/>
          <p14:tracePt t="219501" x="10083800" y="869950"/>
          <p14:tracePt t="219518" x="10077450" y="869950"/>
          <p14:tracePt t="219534" x="10071100" y="869950"/>
          <p14:tracePt t="219551" x="10052050" y="869950"/>
          <p14:tracePt t="219568" x="10033000" y="908050"/>
          <p14:tracePt t="219585" x="10026650" y="946150"/>
          <p14:tracePt t="219601" x="10026650" y="996950"/>
          <p14:tracePt t="219603" x="10039350" y="1009650"/>
          <p14:tracePt t="219618" x="10064750" y="1035050"/>
          <p14:tracePt t="219634" x="10071100" y="1041400"/>
          <p14:tracePt t="219651" x="10090150" y="1041400"/>
          <p14:tracePt t="219667" x="10096500" y="1041400"/>
          <p14:tracePt t="219684" x="10115550" y="1028700"/>
          <p14:tracePt t="219701" x="10115550" y="1003300"/>
          <p14:tracePt t="219717" x="10121900" y="984250"/>
          <p14:tracePt t="219734" x="10121900" y="965200"/>
          <p14:tracePt t="220023" x="10121900" y="971550"/>
          <p14:tracePt t="220041" x="10121900" y="1003300"/>
          <p14:tracePt t="220060" x="10166350" y="1073150"/>
          <p14:tracePt t="220069" x="10185400" y="1085850"/>
          <p14:tracePt t="220085" x="10229850" y="1104900"/>
          <p14:tracePt t="220101" x="10267950" y="1104900"/>
          <p14:tracePt t="220118" x="10306050" y="1104900"/>
          <p14:tracePt t="220134" x="10325100" y="1092200"/>
          <p14:tracePt t="220151" x="10337800" y="1054100"/>
          <p14:tracePt t="220167" x="10344150" y="1035050"/>
          <p14:tracePt t="220184" x="10344150" y="1003300"/>
          <p14:tracePt t="220186" x="10344150" y="990600"/>
          <p14:tracePt t="220201" x="10344150" y="977900"/>
          <p14:tracePt t="220203" x="10344150" y="971550"/>
          <p14:tracePt t="220217" x="10337800" y="965200"/>
          <p14:tracePt t="220546" x="0" y="0"/>
        </p14:tracePtLst>
        <p14:tracePtLst>
          <p14:tracePt t="221702" x="9207500" y="5270500"/>
          <p14:tracePt t="221789" x="9232900" y="5276850"/>
          <p14:tracePt t="221798" x="9283700" y="5283200"/>
          <p14:tracePt t="221806" x="9372600" y="5289550"/>
          <p14:tracePt t="221818" x="9594850" y="5289550"/>
          <p14:tracePt t="221834" x="9899650" y="5289550"/>
          <p14:tracePt t="221850" x="10153650" y="5289550"/>
          <p14:tracePt t="221867" x="10261600" y="5289550"/>
          <p14:tracePt t="221884" x="10274300" y="5289550"/>
          <p14:tracePt t="221900" x="10280650" y="5289550"/>
          <p14:tracePt t="222273" x="10293350" y="5289550"/>
          <p14:tracePt t="222290" x="10312400" y="5289550"/>
          <p14:tracePt t="222293" x="10331450" y="5289550"/>
          <p14:tracePt t="222310" x="10350500" y="5289550"/>
          <p14:tracePt t="222320" x="10369550" y="5295900"/>
          <p14:tracePt t="222334" x="10375900" y="5308600"/>
          <p14:tracePt t="222350" x="10382250" y="5308600"/>
          <p14:tracePt t="222368" x="10401300" y="5308600"/>
          <p14:tracePt t="222383" x="10414000" y="5308600"/>
          <p14:tracePt t="222400" x="10420350" y="5308600"/>
          <p14:tracePt t="222490" x="0" y="0"/>
        </p14:tracePtLst>
        <p14:tracePtLst>
          <p14:tracePt t="223277" x="9245600" y="927100"/>
          <p14:tracePt t="223373" x="9245600" y="946150"/>
          <p14:tracePt t="223389" x="9245600" y="984250"/>
          <p14:tracePt t="223408" x="9245600" y="1022350"/>
          <p14:tracePt t="223415" x="9245600" y="1035050"/>
          <p14:tracePt t="223418" x="9245600" y="1047750"/>
          <p14:tracePt t="223430" x="9245600" y="1054100"/>
          <p14:tracePt t="223445" x="9245600" y="1060450"/>
          <p14:tracePt t="223457" x="9245600" y="1066800"/>
          <p14:tracePt t="223525" x="9245600" y="1073150"/>
          <p14:tracePt t="223547" x="9251950" y="1054100"/>
          <p14:tracePt t="223560" x="9251950" y="1047750"/>
          <p14:tracePt t="223571" x="9251950" y="1009650"/>
          <p14:tracePt t="223585" x="9251950" y="1003300"/>
          <p14:tracePt t="223600" x="9251950" y="990600"/>
          <p14:tracePt t="223617" x="9258300" y="990600"/>
          <p14:tracePt t="223700" x="9264650" y="1016000"/>
          <p14:tracePt t="223710" x="9271000" y="1028700"/>
          <p14:tracePt t="223724" x="9277350" y="1054100"/>
          <p14:tracePt t="223740" x="9277350" y="1060450"/>
          <p14:tracePt t="223763" x="9283700" y="1066800"/>
          <p14:tracePt t="223819" x="9290050" y="1060450"/>
          <p14:tracePt t="223843" x="9290050" y="1054100"/>
          <p14:tracePt t="223856" x="9290050" y="1047750"/>
          <p14:tracePt t="223869" x="9290050" y="1035050"/>
          <p14:tracePt t="223883" x="9290050" y="1028700"/>
          <p14:tracePt t="223900" x="9296400" y="1022350"/>
          <p14:tracePt t="223916" x="9296400" y="1016000"/>
          <p14:tracePt t="224156" x="9296400" y="1009650"/>
          <p14:tracePt t="224172" x="9296400" y="996950"/>
          <p14:tracePt t="224183" x="9302750" y="990600"/>
          <p14:tracePt t="224254" x="9302750" y="984250"/>
          <p14:tracePt t="224285" x="9302750" y="990600"/>
          <p14:tracePt t="224301" x="9302750" y="1003300"/>
          <p14:tracePt t="224316" x="9302750" y="1009650"/>
          <p14:tracePt t="224867" x="0" y="0"/>
        </p14:tracePtLst>
        <p14:tracePtLst>
          <p14:tracePt t="226118" x="9867900" y="1111250"/>
          <p14:tracePt t="226179" x="9899650" y="1111250"/>
          <p14:tracePt t="226191" x="9956800" y="1111250"/>
          <p14:tracePt t="226205" x="10102850" y="1111250"/>
          <p14:tracePt t="226215" x="10166350" y="1111250"/>
          <p14:tracePt t="226232" x="10255250" y="1111250"/>
          <p14:tracePt t="226249" x="10287000" y="1111250"/>
          <p14:tracePt t="226251" x="10293350" y="1111250"/>
          <p14:tracePt t="226379" x="0" y="0"/>
        </p14:tracePtLst>
        <p14:tracePtLst>
          <p14:tracePt t="227028" x="8502650" y="844550"/>
          <p14:tracePt t="227042" x="8489950" y="844550"/>
          <p14:tracePt t="227053" x="8483600" y="844550"/>
          <p14:tracePt t="227066" x="8464550" y="863600"/>
          <p14:tracePt t="227083" x="8439150" y="895350"/>
          <p14:tracePt t="227098" x="8413750" y="933450"/>
          <p14:tracePt t="227116" x="8401050" y="984250"/>
          <p14:tracePt t="227132" x="8401050" y="1016000"/>
          <p14:tracePt t="227149" x="8401050" y="1047750"/>
          <p14:tracePt t="227165" x="8401050" y="1092200"/>
          <p14:tracePt t="227182" x="8413750" y="1123950"/>
          <p14:tracePt t="227199" x="8445500" y="1155700"/>
          <p14:tracePt t="227215" x="8470900" y="1174750"/>
          <p14:tracePt t="227219" x="8489950" y="1181100"/>
          <p14:tracePt t="227232" x="8509000" y="1187450"/>
          <p14:tracePt t="227248" x="8547100" y="1187450"/>
          <p14:tracePt t="227252" x="8572500" y="1187450"/>
          <p14:tracePt t="227265" x="8604250" y="1187450"/>
          <p14:tracePt t="227282" x="8686800" y="1143000"/>
          <p14:tracePt t="227298" x="8718550" y="1111250"/>
          <p14:tracePt t="227316" x="8731250" y="1073150"/>
          <p14:tracePt t="227333" x="8737600" y="1041400"/>
          <p14:tracePt t="227349" x="8737600" y="1022350"/>
          <p14:tracePt t="227366" x="8731250" y="990600"/>
          <p14:tracePt t="227382" x="8712200" y="965200"/>
          <p14:tracePt t="227399" x="8680450" y="939800"/>
          <p14:tracePt t="227415" x="8655050" y="914400"/>
          <p14:tracePt t="227431" x="8616950" y="895350"/>
          <p14:tracePt t="227448" x="8585200" y="882650"/>
          <p14:tracePt t="227451" x="8566150" y="882650"/>
          <p14:tracePt t="227465" x="8547100" y="876300"/>
          <p14:tracePt t="227468" x="8540750" y="876300"/>
          <p14:tracePt t="227482" x="8528050" y="876300"/>
          <p14:tracePt t="227498" x="8509000" y="876300"/>
          <p14:tracePt t="227515" x="8496300" y="889000"/>
          <p14:tracePt t="227532" x="8477250" y="914400"/>
          <p14:tracePt t="227548" x="8458200" y="952500"/>
          <p14:tracePt t="227565" x="8451850" y="971550"/>
          <p14:tracePt t="227582" x="8445500" y="1003300"/>
          <p14:tracePt t="227598" x="8445500" y="1016000"/>
          <p14:tracePt t="227615" x="8445500" y="1041400"/>
          <p14:tracePt t="227632" x="8451850" y="1066800"/>
          <p14:tracePt t="227635" x="8458200" y="1066800"/>
          <p14:tracePt t="227648" x="8464550" y="1073150"/>
          <p14:tracePt t="227665" x="8483600" y="1085850"/>
          <p14:tracePt t="227682" x="8502650" y="1085850"/>
          <p14:tracePt t="227698" x="8521700" y="1085850"/>
          <p14:tracePt t="227715" x="8547100" y="1054100"/>
          <p14:tracePt t="227731" x="8553450" y="1022350"/>
          <p14:tracePt t="227748" x="8559800" y="977900"/>
          <p14:tracePt t="227765" x="8559800" y="933450"/>
          <p14:tracePt t="227781" x="8540750" y="901700"/>
          <p14:tracePt t="227798" x="8528050" y="876300"/>
          <p14:tracePt t="227815" x="8509000" y="869950"/>
          <p14:tracePt t="227832" x="8502650" y="869950"/>
          <p14:tracePt t="227848" x="8496300" y="869950"/>
          <p14:tracePt t="227963" x="0" y="0"/>
        </p14:tracePtLst>
        <p14:tracePtLst>
          <p14:tracePt t="230421" x="9245600" y="2432050"/>
          <p14:tracePt t="230436" x="9239250" y="2432050"/>
          <p14:tracePt t="230453" x="9232900" y="2432050"/>
          <p14:tracePt t="230469" x="9232900" y="2438400"/>
          <p14:tracePt t="230481" x="9232900" y="2451100"/>
          <p14:tracePt t="230497" x="9232900" y="2470150"/>
          <p14:tracePt t="230514" x="9232900" y="2482850"/>
          <p14:tracePt t="230530" x="9232900" y="2514600"/>
          <p14:tracePt t="230547" x="9239250" y="2552700"/>
          <p14:tracePt t="230564" x="9277350" y="2597150"/>
          <p14:tracePt t="230582" x="9328150" y="2641600"/>
          <p14:tracePt t="230597" x="9391650" y="2686050"/>
          <p14:tracePt t="230614" x="9467850" y="2730500"/>
          <p14:tracePt t="230631" x="9537700" y="2768600"/>
          <p14:tracePt t="230649" x="9582150" y="2787650"/>
          <p14:tracePt t="230651" x="9594850" y="2787650"/>
          <p14:tracePt t="230664" x="9601200" y="2787650"/>
          <p14:tracePt t="230681" x="9632950" y="2787650"/>
          <p14:tracePt t="230684" x="9645650" y="2774950"/>
          <p14:tracePt t="230698" x="9658350" y="2743200"/>
          <p14:tracePt t="230714" x="9671050" y="2705100"/>
          <p14:tracePt t="230731" x="9677400" y="2660650"/>
          <p14:tracePt t="230747" x="9677400" y="2628900"/>
          <p14:tracePt t="230764" x="9677400" y="2597150"/>
          <p14:tracePt t="230781" x="9664700" y="2552700"/>
          <p14:tracePt t="230797" x="9652000" y="2527300"/>
          <p14:tracePt t="230814" x="9632950" y="2514600"/>
          <p14:tracePt t="230831" x="9620250" y="2501900"/>
          <p14:tracePt t="230836" x="9607550" y="2495550"/>
          <p14:tracePt t="230848" x="9594850" y="2482850"/>
          <p14:tracePt t="230865" x="9575800" y="2470150"/>
          <p14:tracePt t="230869" x="9563100" y="2463800"/>
          <p14:tracePt t="230882" x="9544050" y="2457450"/>
          <p14:tracePt t="230900" x="9537700" y="2457450"/>
          <p14:tracePt t="231148" x="0" y="0"/>
        </p14:tracePtLst>
        <p14:tracePtLst>
          <p14:tracePt t="234188" x="8528050" y="838200"/>
          <p14:tracePt t="234213" x="8534400" y="838200"/>
          <p14:tracePt t="234226" x="8534400" y="844550"/>
          <p14:tracePt t="234227" x="8534400" y="850900"/>
          <p14:tracePt t="234240" x="8534400" y="863600"/>
          <p14:tracePt t="234249" x="8534400" y="889000"/>
          <p14:tracePt t="234263" x="8534400" y="933450"/>
          <p14:tracePt t="234279" x="8528050" y="977900"/>
          <p14:tracePt t="234296" x="8528050" y="1003300"/>
          <p14:tracePt t="234299" x="8528050" y="1009650"/>
          <p14:tracePt t="234317" x="8528050" y="1022350"/>
          <p14:tracePt t="234329" x="8528050" y="1028700"/>
          <p14:tracePt t="234419" x="8528050" y="1016000"/>
          <p14:tracePt t="234428" x="8528050" y="990600"/>
          <p14:tracePt t="234435" x="8534400" y="977900"/>
          <p14:tracePt t="234446" x="8540750" y="958850"/>
          <p14:tracePt t="234464" x="8540750" y="946150"/>
          <p14:tracePt t="234466" x="8540750" y="939800"/>
          <p14:tracePt t="234757" x="0" y="0"/>
        </p14:tracePtLst>
        <p14:tracePtLst>
          <p14:tracePt t="235187" x="7975600" y="812800"/>
          <p14:tracePt t="235195" x="7969250" y="819150"/>
          <p14:tracePt t="235212" x="7962900" y="850900"/>
          <p14:tracePt t="235229" x="7956550" y="901700"/>
          <p14:tracePt t="235245" x="7950200" y="952500"/>
          <p14:tracePt t="235262" x="7950200" y="1009650"/>
          <p14:tracePt t="235279" x="7950200" y="1047750"/>
          <p14:tracePt t="235295" x="7950200" y="1066800"/>
          <p14:tracePt t="235312" x="7950200" y="1073150"/>
          <p14:tracePt t="235331" x="7956550" y="1073150"/>
          <p14:tracePt t="235345" x="7969250" y="1073150"/>
          <p14:tracePt t="235362" x="7994650" y="1073150"/>
          <p14:tracePt t="235379" x="8020050" y="1028700"/>
          <p14:tracePt t="235396" x="8032750" y="990600"/>
          <p14:tracePt t="235412" x="8032750" y="971550"/>
          <p14:tracePt t="235429" x="8032750" y="958850"/>
          <p14:tracePt t="235446" x="8039100" y="946150"/>
          <p14:tracePt t="235483" x="0" y="0"/>
        </p14:tracePtLst>
        <p14:tracePtLst>
          <p14:tracePt t="236368" x="8096250" y="1492250"/>
          <p14:tracePt t="236447" x="8121650" y="1492250"/>
          <p14:tracePt t="236463" x="8204200" y="1492250"/>
          <p14:tracePt t="236468" x="8267700" y="1492250"/>
          <p14:tracePt t="236479" x="8343900" y="1492250"/>
          <p14:tracePt t="236496" x="8489950" y="1492250"/>
          <p14:tracePt t="236499" x="8566150" y="1492250"/>
          <p14:tracePt t="236512" x="8616950" y="1492250"/>
          <p14:tracePt t="236515" x="8648700" y="1492250"/>
          <p14:tracePt t="236529" x="8674100" y="1492250"/>
          <p14:tracePt t="236532" x="8686800" y="1492250"/>
          <p14:tracePt t="236546" x="8693150" y="1492250"/>
          <p14:tracePt t="236684" x="8661400" y="1492250"/>
          <p14:tracePt t="236696" x="8597900" y="1492250"/>
          <p14:tracePt t="236713" x="8439150" y="1492250"/>
          <p14:tracePt t="236716" x="8350250" y="1492250"/>
          <p14:tracePt t="236729" x="8280400" y="1492250"/>
          <p14:tracePt t="236746" x="8210550" y="1492250"/>
          <p14:tracePt t="236762" x="8204200" y="1492250"/>
          <p14:tracePt t="236860" x="8223250" y="1492250"/>
          <p14:tracePt t="236871" x="8261350" y="1492250"/>
          <p14:tracePt t="236885" x="8382000" y="1492250"/>
          <p14:tracePt t="236895" x="8445500" y="1492250"/>
          <p14:tracePt t="236913" x="8509000" y="1492250"/>
          <p14:tracePt t="236917" x="8521700" y="1492250"/>
          <p14:tracePt t="236929" x="8528050" y="1492250"/>
          <p14:tracePt t="237699" x="0" y="0"/>
        </p14:tracePtLst>
        <p14:tracePtLst>
          <p14:tracePt t="238351" x="9410700" y="2520950"/>
          <p14:tracePt t="238367" x="9404350" y="2527300"/>
          <p14:tracePt t="238383" x="9385300" y="2533650"/>
          <p14:tracePt t="238395" x="9353550" y="2552700"/>
          <p14:tracePt t="238411" x="9340850" y="2578100"/>
          <p14:tracePt t="238429" x="9334500" y="2590800"/>
          <p14:tracePt t="238445" x="9328150" y="2603500"/>
          <p14:tracePt t="238461" x="9321800" y="2609850"/>
          <p14:tracePt t="238483" x="9328150" y="2616200"/>
          <p14:tracePt t="238499" x="9328150" y="2622550"/>
          <p14:tracePt t="238511" x="9347200" y="2628900"/>
          <p14:tracePt t="238528" x="9391650" y="2647950"/>
          <p14:tracePt t="238531" x="9404350" y="2660650"/>
          <p14:tracePt t="238545" x="9429750" y="2667000"/>
          <p14:tracePt t="238548" x="9442450" y="2667000"/>
          <p14:tracePt t="238562" x="9474200" y="2667000"/>
          <p14:tracePt t="238578" x="9499600" y="2667000"/>
          <p14:tracePt t="238595" x="9525000" y="2660650"/>
          <p14:tracePt t="238612" x="9531350" y="2654300"/>
          <p14:tracePt t="238629" x="9537700" y="2647950"/>
          <p14:tracePt t="238645" x="9537700" y="2641600"/>
          <p14:tracePt t="238661" x="9537700" y="2628900"/>
          <p14:tracePt t="238679" x="9537700" y="2622550"/>
          <p14:tracePt t="238695" x="9531350" y="2597150"/>
          <p14:tracePt t="238711" x="9525000" y="2584450"/>
          <p14:tracePt t="238728" x="9512300" y="2578100"/>
          <p14:tracePt t="238745" x="9493250" y="2571750"/>
          <p14:tracePt t="238762" x="9480550" y="2571750"/>
          <p14:tracePt t="238820" x="9474200" y="2578100"/>
          <p14:tracePt t="238828" x="9474200" y="2584450"/>
          <p14:tracePt t="238845" x="9474200" y="2616200"/>
          <p14:tracePt t="238861" x="9474200" y="2635250"/>
          <p14:tracePt t="238879" x="9474200" y="2647950"/>
          <p14:tracePt t="238957" x="9480550" y="2641600"/>
          <p14:tracePt t="238964" x="9486900" y="2628900"/>
          <p14:tracePt t="238978" x="9493250" y="2616200"/>
          <p14:tracePt t="238997" x="9493250" y="2603500"/>
          <p14:tracePt t="239011" x="9493250" y="2590800"/>
          <p14:tracePt t="239028" x="9493250" y="2578100"/>
          <p14:tracePt t="239044" x="9493250" y="2571750"/>
          <p14:tracePt t="239075" x="9493250" y="2565400"/>
          <p14:tracePt t="239122" x="9486900" y="2571750"/>
          <p14:tracePt t="239138" x="9486900" y="2578100"/>
          <p14:tracePt t="239148" x="9486900" y="2584450"/>
          <p14:tracePt t="239155" x="9486900" y="2590800"/>
          <p14:tracePt t="239252" x="9486900" y="2584450"/>
          <p14:tracePt t="239263" x="9486900" y="2571750"/>
          <p14:tracePt t="239278" x="9486900" y="2552700"/>
          <p14:tracePt t="239285" x="9486900" y="2540000"/>
          <p14:tracePt t="239356" x="9486900" y="2546350"/>
          <p14:tracePt t="239370" x="9486900" y="2559050"/>
          <p14:tracePt t="239383" x="9486900" y="2571750"/>
          <p14:tracePt t="239396" x="9486900" y="2578100"/>
          <p14:tracePt t="239532" x="9493250" y="2578100"/>
          <p14:tracePt t="239566" x="9493250" y="2571750"/>
          <p14:tracePt t="239583" x="9493250" y="2565400"/>
          <p14:tracePt t="239679" x="9493250" y="2559050"/>
          <p14:tracePt t="239693" x="9486900" y="2540000"/>
          <p14:tracePt t="239710" x="9461500" y="2527300"/>
          <p14:tracePt t="239725" x="9448800" y="2527300"/>
          <p14:tracePt t="239733" x="9442450" y="2527300"/>
          <p14:tracePt t="239744" x="9436100" y="2527300"/>
          <p14:tracePt t="239761" x="9423400" y="2527300"/>
          <p14:tracePt t="239777" x="9398000" y="2527300"/>
          <p14:tracePt t="239794" x="9391650" y="2527300"/>
          <p14:tracePt t="239844" x="9385300" y="2527300"/>
          <p14:tracePt t="239853" x="9378950" y="2527300"/>
          <p14:tracePt t="239862" x="9372600" y="2527300"/>
          <p14:tracePt t="239883" x="9372600" y="2533650"/>
          <p14:tracePt t="239895" x="9372600" y="2540000"/>
          <p14:tracePt t="239911" x="9372600" y="2559050"/>
          <p14:tracePt t="239914" x="9372600" y="2578100"/>
          <p14:tracePt t="239929" x="9372600" y="2590800"/>
          <p14:tracePt t="239932" x="9372600" y="2609850"/>
          <p14:tracePt t="239946" x="9372600" y="2635250"/>
          <p14:tracePt t="239961" x="9372600" y="2660650"/>
          <p14:tracePt t="239978" x="9404350" y="2705100"/>
          <p14:tracePt t="239994" x="9442450" y="2736850"/>
          <p14:tracePt t="240011" x="9455150" y="2749550"/>
          <p14:tracePt t="240027" x="9467850" y="2749550"/>
          <p14:tracePt t="240044" x="9486900" y="2749550"/>
          <p14:tracePt t="240061" x="9505950" y="2749550"/>
          <p14:tracePt t="240077" x="9537700" y="2736850"/>
          <p14:tracePt t="240094" x="9563100" y="2717800"/>
          <p14:tracePt t="240111" x="9575800" y="2692400"/>
          <p14:tracePt t="240128" x="9575800" y="2673350"/>
          <p14:tracePt t="240130" x="9575800" y="2660650"/>
          <p14:tracePt t="240144" x="9575800" y="2654300"/>
          <p14:tracePt t="240178" x="9575800" y="2641600"/>
          <p14:tracePt t="240287" x="9569450" y="2641600"/>
          <p14:tracePt t="240302" x="9563100" y="2654300"/>
          <p14:tracePt t="240321" x="9556750" y="2654300"/>
          <p14:tracePt t="240338" x="9556750" y="2660650"/>
          <p14:tracePt t="240418" x="9550400" y="2654300"/>
          <p14:tracePt t="240426" x="9544050" y="2641600"/>
          <p14:tracePt t="240434" x="9537700" y="2616200"/>
          <p14:tracePt t="240444" x="9531350" y="2590800"/>
          <p14:tracePt t="240461" x="9525000" y="2552700"/>
          <p14:tracePt t="240477" x="9525000" y="2540000"/>
          <p14:tracePt t="240494" x="9525000" y="2533650"/>
          <p14:tracePt t="240546" x="9518650" y="2540000"/>
          <p14:tracePt t="240560" x="9518650" y="2552700"/>
          <p14:tracePt t="240575" x="9518650" y="2584450"/>
          <p14:tracePt t="240585" x="9518650" y="2603500"/>
          <p14:tracePt t="240596" x="9518650" y="2616200"/>
          <p14:tracePt t="240611" x="9518650" y="2622550"/>
          <p14:tracePt t="240692" x="9518650" y="2616200"/>
          <p14:tracePt t="240702" x="9518650" y="2603500"/>
          <p14:tracePt t="240715" x="9518650" y="2584450"/>
          <p14:tracePt t="240727" x="9518650" y="2578100"/>
          <p14:tracePt t="240744" x="9518650" y="2571750"/>
          <p14:tracePt t="241056" x="9518650" y="2565400"/>
          <p14:tracePt t="241152" x="9518650" y="2571750"/>
          <p14:tracePt t="241174" x="9518650" y="2590800"/>
          <p14:tracePt t="241186" x="9518650" y="2603500"/>
          <p14:tracePt t="241197" x="9525000" y="2609850"/>
          <p14:tracePt t="241286" x="9525000" y="2603500"/>
          <p14:tracePt t="241304" x="9525000" y="2590800"/>
          <p14:tracePt t="241310" x="9525000" y="2584450"/>
          <p14:tracePt t="241328" x="9531350" y="2571750"/>
          <p14:tracePt t="241344" x="9531350" y="2565400"/>
          <p14:tracePt t="241445" x="9531350" y="2571750"/>
          <p14:tracePt t="241464" x="9531350" y="2578100"/>
          <p14:tracePt t="241805" x="0" y="0"/>
        </p14:tracePtLst>
        <p14:tracePtLst>
          <p14:tracePt t="242512" x="8870950" y="1460500"/>
          <p14:tracePt t="242605" x="8883650" y="1460500"/>
          <p14:tracePt t="242623" x="8978900" y="1460500"/>
          <p14:tracePt t="242627" x="9067800" y="1460500"/>
          <p14:tracePt t="242647" x="9277350" y="1460500"/>
          <p14:tracePt t="242661" x="9486900" y="1460500"/>
          <p14:tracePt t="242677" x="9645650" y="1460500"/>
          <p14:tracePt t="242693" x="9728200" y="1460500"/>
          <p14:tracePt t="242711" x="9759950" y="1460500"/>
          <p14:tracePt t="242726" x="9766300" y="1460500"/>
          <p14:tracePt t="242744" x="9779000" y="1460500"/>
          <p14:tracePt t="242760" x="9791700" y="1460500"/>
          <p14:tracePt t="242762" x="9804400" y="1460500"/>
          <p14:tracePt t="242778" x="9829800" y="1460500"/>
          <p14:tracePt t="242793" x="9848850" y="1460500"/>
          <p14:tracePt t="242810" x="9899650" y="1460500"/>
          <p14:tracePt t="242826" x="9931400" y="1460500"/>
          <p14:tracePt t="242843" x="9950450" y="1460500"/>
          <p14:tracePt t="242860" x="9969500" y="1460500"/>
          <p14:tracePt t="242876" x="9994900" y="1460500"/>
          <p14:tracePt t="242894" x="10039350" y="1460500"/>
          <p14:tracePt t="242911" x="10109200" y="1460500"/>
          <p14:tracePt t="242914" x="10121900" y="1460500"/>
          <p14:tracePt t="242927" x="10140950" y="1460500"/>
          <p14:tracePt t="242944" x="10160000" y="1460500"/>
          <p14:tracePt t="242947" x="10166350" y="1460500"/>
          <p14:tracePt t="243181" x="10147300" y="1460500"/>
          <p14:tracePt t="243197" x="10039350" y="1473200"/>
          <p14:tracePt t="243214" x="9842500" y="1473200"/>
          <p14:tracePt t="243227" x="9594850" y="1473200"/>
          <p14:tracePt t="243243" x="9398000" y="1473200"/>
          <p14:tracePt t="243261" x="9309100" y="1473200"/>
          <p14:tracePt t="243276" x="9290050" y="1473200"/>
          <p14:tracePt t="243293" x="9283700" y="1473200"/>
          <p14:tracePt t="243372" x="9296400" y="1473200"/>
          <p14:tracePt t="243381" x="9328150" y="1473200"/>
          <p14:tracePt t="243395" x="9474200" y="1473200"/>
          <p14:tracePt t="243413" x="9696450" y="1473200"/>
          <p14:tracePt t="243427" x="9937750" y="1473200"/>
          <p14:tracePt t="243443" x="10083800" y="1473200"/>
          <p14:tracePt t="243459" x="10128250" y="1473200"/>
          <p14:tracePt t="243476" x="10134600" y="1473200"/>
          <p14:tracePt t="243779" x="0" y="0"/>
        </p14:tracePtLst>
        <p14:tracePtLst>
          <p14:tracePt t="248229" x="8934450" y="3752850"/>
          <p14:tracePt t="248246" x="8940800" y="3752850"/>
          <p14:tracePt t="248259" x="9036050" y="3752850"/>
          <p14:tracePt t="248275" x="9226550" y="3752850"/>
          <p14:tracePt t="248291" x="9436100" y="3752850"/>
          <p14:tracePt t="248308" x="9582150" y="3752850"/>
          <p14:tracePt t="248325" x="9652000" y="3752850"/>
          <p14:tracePt t="248341" x="9664700" y="3752850"/>
          <p14:tracePt t="248358" x="9671050" y="3752850"/>
          <p14:tracePt t="248375" x="9683750" y="3752850"/>
          <p14:tracePt t="248391" x="9702800" y="3752850"/>
          <p14:tracePt t="248408" x="9740900" y="3752850"/>
          <p14:tracePt t="248413" x="9766300" y="3752850"/>
          <p14:tracePt t="248426" x="9798050" y="3752850"/>
          <p14:tracePt t="248443" x="9810750" y="3752850"/>
          <p14:tracePt t="248556" x="0" y="0"/>
        </p14:tracePtLst>
        <p14:tracePtLst>
          <p14:tracePt t="249162" x="8972550" y="3778250"/>
          <p14:tracePt t="249261" x="8978900" y="3778250"/>
          <p14:tracePt t="249279" x="9029700" y="3778250"/>
          <p14:tracePt t="249283" x="9061450" y="3778250"/>
          <p14:tracePt t="249301" x="9182100" y="3797300"/>
          <p14:tracePt t="249316" x="9309100" y="3797300"/>
          <p14:tracePt t="249326" x="9391650" y="3797300"/>
          <p14:tracePt t="249341" x="9531350" y="3797300"/>
          <p14:tracePt t="249357" x="9594850" y="3797300"/>
          <p14:tracePt t="249374" x="9613900" y="3797300"/>
          <p14:tracePt t="250296" x="9632950" y="3797300"/>
          <p14:tracePt t="250313" x="9677400" y="3810000"/>
          <p14:tracePt t="250316" x="9702800" y="3816350"/>
          <p14:tracePt t="250334" x="9759950" y="3816350"/>
          <p14:tracePt t="250341" x="9785350" y="3816350"/>
          <p14:tracePt t="250357" x="9817100" y="3816350"/>
          <p14:tracePt t="250374" x="9823450" y="3816350"/>
          <p14:tracePt t="250428" x="9829800" y="3816350"/>
          <p14:tracePt t="250435" x="9836150" y="3816350"/>
          <p14:tracePt t="250459" x="9842500" y="3816350"/>
          <p14:tracePt t="250795" x="0" y="0"/>
        </p14:tracePtLst>
        <p14:tracePtLst>
          <p14:tracePt t="254728" x="10153650" y="812800"/>
          <p14:tracePt t="254780" x="10147300" y="819150"/>
          <p14:tracePt t="254799" x="10134600" y="850900"/>
          <p14:tracePt t="254819" x="10128250" y="908050"/>
          <p14:tracePt t="254821" x="10121900" y="952500"/>
          <p14:tracePt t="254837" x="10121900" y="1016000"/>
          <p14:tracePt t="254848" x="10121900" y="1047750"/>
          <p14:tracePt t="254856" x="10121900" y="1092200"/>
          <p14:tracePt t="254872" x="10147300" y="1155700"/>
          <p14:tracePt t="254874" x="10160000" y="1174750"/>
          <p14:tracePt t="254889" x="10172700" y="1187450"/>
          <p14:tracePt t="254906" x="10198100" y="1219200"/>
          <p14:tracePt t="254922" x="10210800" y="1219200"/>
          <p14:tracePt t="254940" x="10229850" y="1219200"/>
          <p14:tracePt t="254956" x="10274300" y="1219200"/>
          <p14:tracePt t="254972" x="10306050" y="1174750"/>
          <p14:tracePt t="254989" x="10325100" y="1104900"/>
          <p14:tracePt t="255006" x="10337800" y="1016000"/>
          <p14:tracePt t="255023" x="10350500" y="939800"/>
          <p14:tracePt t="255039" x="10350500" y="889000"/>
          <p14:tracePt t="255056" x="10350500" y="850900"/>
          <p14:tracePt t="255072" x="10350500" y="831850"/>
          <p14:tracePt t="255074" x="10350500" y="825500"/>
          <p14:tracePt t="255187" x="10350500" y="831850"/>
          <p14:tracePt t="255199" x="10350500" y="850900"/>
          <p14:tracePt t="255213" x="10350500" y="895350"/>
          <p14:tracePt t="255223" x="10350500" y="914400"/>
          <p14:tracePt t="255226" x="10350500" y="933450"/>
          <p14:tracePt t="255239" x="10350500" y="946150"/>
          <p14:tracePt t="255256" x="10350500" y="965200"/>
          <p14:tracePt t="255259" x="10350500" y="971550"/>
          <p14:tracePt t="255373" x="10350500" y="958850"/>
          <p14:tracePt t="255384" x="10350500" y="946150"/>
          <p14:tracePt t="255400" x="10350500" y="901700"/>
          <p14:tracePt t="255403" x="10350500" y="889000"/>
          <p14:tracePt t="255413" x="10350500" y="876300"/>
          <p14:tracePt t="255422" x="10344150" y="857250"/>
          <p14:tracePt t="255439" x="10344150" y="850900"/>
          <p14:tracePt t="255500" x="10337800" y="850900"/>
          <p14:tracePt t="255511" x="10331450" y="869950"/>
          <p14:tracePt t="255524" x="10312400" y="914400"/>
          <p14:tracePt t="255539" x="10306050" y="939800"/>
          <p14:tracePt t="255555" x="10306050" y="952500"/>
          <p14:tracePt t="255572" x="10306050" y="971550"/>
          <p14:tracePt t="255605" x="10306050" y="984250"/>
          <p14:tracePt t="255683" x="10306050" y="971550"/>
          <p14:tracePt t="255693" x="10306050" y="946150"/>
          <p14:tracePt t="255707" x="10306050" y="901700"/>
          <p14:tracePt t="255723" x="10306050" y="876300"/>
          <p14:tracePt t="255739" x="10306050" y="869950"/>
          <p14:tracePt t="255821" x="10306050" y="889000"/>
          <p14:tracePt t="255829" x="10306050" y="920750"/>
          <p14:tracePt t="255839" x="10306050" y="946150"/>
          <p14:tracePt t="255855" x="10306050" y="984250"/>
          <p14:tracePt t="255858" x="10306050" y="996950"/>
          <p14:tracePt t="255872" x="10306050" y="1003300"/>
          <p14:tracePt t="255876" x="10306050" y="1016000"/>
          <p14:tracePt t="255889" x="10306050" y="1022350"/>
          <p14:tracePt t="255979" x="10306050" y="1016000"/>
          <p14:tracePt t="255990" x="10306050" y="990600"/>
          <p14:tracePt t="255998" x="10306050" y="971550"/>
          <p14:tracePt t="256007" x="10306050" y="946150"/>
          <p14:tracePt t="256023" x="10306050" y="908050"/>
          <p14:tracePt t="256039" x="10306050" y="895350"/>
          <p14:tracePt t="256043" x="10306050" y="889000"/>
          <p14:tracePt t="256125" x="10306050" y="901700"/>
          <p14:tracePt t="256139" x="10306050" y="958850"/>
          <p14:tracePt t="256155" x="10306050" y="1009650"/>
          <p14:tracePt t="256172" x="10306050" y="1047750"/>
          <p14:tracePt t="256189" x="10306050" y="1066800"/>
          <p14:tracePt t="256206" x="10306050" y="1079500"/>
          <p14:tracePt t="256277" x="10312400" y="1073150"/>
          <p14:tracePt t="256285" x="10312400" y="1060450"/>
          <p14:tracePt t="256294" x="10312400" y="1041400"/>
          <p14:tracePt t="256307" x="10312400" y="1016000"/>
          <p14:tracePt t="256322" x="10312400" y="1003300"/>
          <p14:tracePt t="256559" x="10318750" y="996950"/>
          <p14:tracePt t="256580" x="10318750" y="984250"/>
          <p14:tracePt t="256598" x="10318750" y="933450"/>
          <p14:tracePt t="256606" x="10312400" y="914400"/>
          <p14:tracePt t="256622" x="10312400" y="895350"/>
          <p14:tracePt t="256638" x="10312400" y="882650"/>
          <p14:tracePt t="256655" x="10312400" y="876300"/>
          <p14:tracePt t="256741" x="10306050" y="882650"/>
          <p14:tracePt t="256758" x="10306050" y="895350"/>
          <p14:tracePt t="256772" x="10306050" y="908050"/>
          <p14:tracePt t="256782" x="10306050" y="914400"/>
          <p14:tracePt t="256795" x="10306050" y="920750"/>
          <p14:tracePt t="256811" x="10306050" y="927100"/>
          <p14:tracePt t="257196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eaLnBrk="1" hangingPunct="1"/>
            <a:r>
              <a:rPr lang="zh-CN" altLang="en-US" sz="2800" dirty="0"/>
              <a:t>事件和事件源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13" y="1144271"/>
            <a:ext cx="10272395" cy="5539162"/>
          </a:xfrm>
          <a:prstGeom prst="rect">
            <a:avLst/>
          </a:prstGeom>
        </p:spPr>
      </p:pic>
      <p:sp>
        <p:nvSpPr>
          <p:cNvPr id="6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0A6FB7-728D-4AFA-9438-381D97A83EE7}"/>
              </a:ext>
            </a:extLst>
          </p:cNvPr>
          <p:cNvSpPr/>
          <p:nvPr/>
        </p:nvSpPr>
        <p:spPr>
          <a:xfrm>
            <a:off x="3325254" y="1784412"/>
            <a:ext cx="1331650" cy="1526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B751E7-9007-4D01-90D4-B54C35B1CEAD}"/>
              </a:ext>
            </a:extLst>
          </p:cNvPr>
          <p:cNvSpPr/>
          <p:nvPr/>
        </p:nvSpPr>
        <p:spPr>
          <a:xfrm>
            <a:off x="4758371" y="1784411"/>
            <a:ext cx="1331650" cy="1526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A60974-0EA1-40E1-9181-21DBE06D1AA9}"/>
              </a:ext>
            </a:extLst>
          </p:cNvPr>
          <p:cNvSpPr/>
          <p:nvPr/>
        </p:nvSpPr>
        <p:spPr>
          <a:xfrm>
            <a:off x="3334982" y="3360735"/>
            <a:ext cx="1331650" cy="28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614EC5-EDD0-4D2C-A068-88D04F721AE4}"/>
              </a:ext>
            </a:extLst>
          </p:cNvPr>
          <p:cNvSpPr/>
          <p:nvPr/>
        </p:nvSpPr>
        <p:spPr>
          <a:xfrm>
            <a:off x="3302558" y="5605692"/>
            <a:ext cx="1331650" cy="28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4">
            <a:extLst>
              <a:ext uri="{FF2B5EF4-FFF2-40B4-BE49-F238E27FC236}">
                <a16:creationId xmlns:a16="http://schemas.microsoft.com/office/drawing/2014/main" id="{9FD356B6-6EC5-4682-8342-09AA01A07F44}"/>
              </a:ext>
            </a:extLst>
          </p:cNvPr>
          <p:cNvSpPr/>
          <p:nvPr/>
        </p:nvSpPr>
        <p:spPr>
          <a:xfrm>
            <a:off x="5808958" y="174567"/>
            <a:ext cx="5747502" cy="875809"/>
          </a:xfrm>
          <a:prstGeom prst="wedgeRoundRectCallout">
            <a:avLst>
              <a:gd name="adj1" fmla="val 4346"/>
              <a:gd name="adj2" fmla="val 1307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所有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事件注册都通过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source.setOnAction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方法，参数为实现了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EvenetHandler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接口的类的实例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368A25-DB6D-4B52-AF82-AFE5369A882A}"/>
              </a:ext>
            </a:extLst>
          </p:cNvPr>
          <p:cNvSpPr/>
          <p:nvPr/>
        </p:nvSpPr>
        <p:spPr>
          <a:xfrm>
            <a:off x="6682902" y="3360735"/>
            <a:ext cx="3161490" cy="216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4">
            <a:extLst>
              <a:ext uri="{FF2B5EF4-FFF2-40B4-BE49-F238E27FC236}">
                <a16:creationId xmlns:a16="http://schemas.microsoft.com/office/drawing/2014/main" id="{2F2B7254-EC15-4E0B-A6B5-AEEF4CA4F51A}"/>
              </a:ext>
            </a:extLst>
          </p:cNvPr>
          <p:cNvSpPr/>
          <p:nvPr/>
        </p:nvSpPr>
        <p:spPr>
          <a:xfrm>
            <a:off x="9455133" y="2224072"/>
            <a:ext cx="2669854" cy="875809"/>
          </a:xfrm>
          <a:prstGeom prst="wedgeRoundRectCallout">
            <a:avLst>
              <a:gd name="adj1" fmla="val -33341"/>
              <a:gd name="adj2" fmla="val 88550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所有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MouseEvent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事件的处理器对象都必须是实现了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EvenetHandler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MouseEvent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接口的类的实例</a:t>
            </a:r>
          </a:p>
        </p:txBody>
      </p:sp>
      <p:sp>
        <p:nvSpPr>
          <p:cNvPr id="14" name="圆角矩形标注 14">
            <a:extLst>
              <a:ext uri="{FF2B5EF4-FFF2-40B4-BE49-F238E27FC236}">
                <a16:creationId xmlns:a16="http://schemas.microsoft.com/office/drawing/2014/main" id="{CBB405D7-632E-4E72-A1E6-82DEF967643F}"/>
              </a:ext>
            </a:extLst>
          </p:cNvPr>
          <p:cNvSpPr/>
          <p:nvPr/>
        </p:nvSpPr>
        <p:spPr>
          <a:xfrm>
            <a:off x="1078351" y="5982191"/>
            <a:ext cx="3320096" cy="875809"/>
          </a:xfrm>
          <a:prstGeom prst="wedgeRoundRectCallout">
            <a:avLst>
              <a:gd name="adj1" fmla="val 60124"/>
              <a:gd name="adj2" fmla="val -3473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KeyEvent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事件的处理器对象都必须是实现了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EvenetHandler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KeyEvent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接口的类的实例</a:t>
            </a:r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EDA3660B-A68B-46A6-BB0E-7FA77632707A}"/>
              </a:ext>
            </a:extLst>
          </p:cNvPr>
          <p:cNvSpPr/>
          <p:nvPr/>
        </p:nvSpPr>
        <p:spPr>
          <a:xfrm>
            <a:off x="1160949" y="4020627"/>
            <a:ext cx="3320096" cy="875809"/>
          </a:xfrm>
          <a:prstGeom prst="wedgeRoundRectCallout">
            <a:avLst>
              <a:gd name="adj1" fmla="val 60124"/>
              <a:gd name="adj2" fmla="val -3473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MouseEvent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具体的类型（单击、释放、移动）通过不同的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方法来区分</a:t>
            </a:r>
          </a:p>
        </p:txBody>
      </p:sp>
    </p:spTree>
  </p:cSld>
  <p:clrMapOvr>
    <a:masterClrMapping/>
  </p:clrMapOvr>
  <p:transition advTm="283492">
    <p:push/>
  </p:transition>
  <p:extLst>
    <p:ext uri="{3A86A75C-4F4B-4683-9AE1-C65F6400EC91}">
      <p14:laserTraceLst xmlns:p14="http://schemas.microsoft.com/office/powerpoint/2010/main">
        <p14:tracePtLst>
          <p14:tracePt t="1502" x="787400" y="1600200"/>
          <p14:tracePt t="1573" x="876300" y="1600200"/>
          <p14:tracePt t="1582" x="971550" y="1600200"/>
          <p14:tracePt t="1598" x="1314450" y="1600200"/>
          <p14:tracePt t="1615" x="1917700" y="1600200"/>
          <p14:tracePt t="1632" x="2667000" y="1600200"/>
          <p14:tracePt t="1648" x="3422650" y="1600200"/>
          <p14:tracePt t="1651" x="3721100" y="1600200"/>
          <p14:tracePt t="1665" x="3981450" y="1600200"/>
          <p14:tracePt t="1667" x="4178300" y="1600200"/>
          <p14:tracePt t="1683" x="4387850" y="1600200"/>
          <p14:tracePt t="1698" x="4546600" y="1600200"/>
          <p14:tracePt t="1715" x="4692650" y="1600200"/>
          <p14:tracePt t="1732" x="4870450" y="1600200"/>
          <p14:tracePt t="1748" x="5105400" y="1600200"/>
          <p14:tracePt t="1765" x="5359400" y="1600200"/>
          <p14:tracePt t="1782" x="5568950" y="1600200"/>
          <p14:tracePt t="1798" x="5702300" y="1600200"/>
          <p14:tracePt t="1815" x="5759450" y="1600200"/>
          <p14:tracePt t="1832" x="5791200" y="1600200"/>
          <p14:tracePt t="1834" x="5810250" y="1600200"/>
          <p14:tracePt t="1848" x="5829300" y="1600200"/>
          <p14:tracePt t="1865" x="5867400" y="1600200"/>
          <p14:tracePt t="1868" x="5892800" y="1600200"/>
          <p14:tracePt t="1882" x="5930900" y="1600200"/>
          <p14:tracePt t="1898" x="5956300" y="1600200"/>
          <p14:tracePt t="1915" x="5962650" y="1600200"/>
          <p14:tracePt t="2402" x="0" y="0"/>
        </p14:tracePtLst>
        <p14:tracePtLst>
          <p14:tracePt t="3132" x="1289050" y="1511300"/>
          <p14:tracePt t="3248" x="1333500" y="1511300"/>
          <p14:tracePt t="3261" x="1466850" y="1511300"/>
          <p14:tracePt t="3278" x="1720850" y="1511300"/>
          <p14:tracePt t="3283" x="1892300" y="1511300"/>
          <p14:tracePt t="3294" x="2108200" y="1511300"/>
          <p14:tracePt t="3303" x="2343150" y="1511300"/>
          <p14:tracePt t="3315" x="2882900" y="1511300"/>
          <p14:tracePt t="3331" x="3511550" y="1511300"/>
          <p14:tracePt t="3348" x="4241800" y="1511300"/>
          <p14:tracePt t="3364" x="5054600" y="1511300"/>
          <p14:tracePt t="3382" x="5854700" y="1511300"/>
          <p14:tracePt t="3398" x="6477000" y="1511300"/>
          <p14:tracePt t="3415" x="6826250" y="1511300"/>
          <p14:tracePt t="3418" x="6921500" y="1511300"/>
          <p14:tracePt t="3432" x="6972300" y="1511300"/>
          <p14:tracePt t="3435" x="6997700" y="1511300"/>
          <p14:tracePt t="3448" x="7004050" y="1511300"/>
          <p14:tracePt t="3451" x="7010400" y="1511300"/>
          <p14:tracePt t="3492" x="7016750" y="1511300"/>
          <p14:tracePt t="3670" x="7023100" y="1511300"/>
          <p14:tracePt t="3684" x="7048500" y="1511300"/>
          <p14:tracePt t="3699" x="7105650" y="1511300"/>
          <p14:tracePt t="3715" x="7162800" y="1517650"/>
          <p14:tracePt t="3731" x="7226300" y="1517650"/>
          <p14:tracePt t="3748" x="7289800" y="1517650"/>
          <p14:tracePt t="3764" x="7334250" y="1517650"/>
          <p14:tracePt t="3781" x="7366000" y="1517650"/>
          <p14:tracePt t="3798" x="7391400" y="1517650"/>
          <p14:tracePt t="3814" x="7404100" y="1517650"/>
          <p14:tracePt t="3831" x="7410450" y="1517650"/>
          <p14:tracePt t="3848" x="7423150" y="1517650"/>
          <p14:tracePt t="4738" x="0" y="0"/>
        </p14:tracePtLst>
        <p14:tracePtLst>
          <p14:tracePt t="7460" x="958850" y="1619250"/>
          <p14:tracePt t="7560" x="958850" y="1644650"/>
          <p14:tracePt t="7577" x="958850" y="1739900"/>
          <p14:tracePt t="7581" x="965200" y="1797050"/>
          <p14:tracePt t="7599" x="996950" y="1924050"/>
          <p14:tracePt t="7613" x="1016000" y="2006600"/>
          <p14:tracePt t="7630" x="1028700" y="2044700"/>
          <p14:tracePt t="7646" x="1028700" y="2070100"/>
          <p14:tracePt t="7663" x="1041400" y="2101850"/>
          <p14:tracePt t="7681" x="1054100" y="2146300"/>
          <p14:tracePt t="7684" x="1066800" y="2178050"/>
          <p14:tracePt t="7696" x="1085850" y="2222500"/>
          <p14:tracePt t="7714" x="1155700" y="2368550"/>
          <p14:tracePt t="7730" x="1206500" y="2451100"/>
          <p14:tracePt t="7748" x="1257300" y="2501900"/>
          <p14:tracePt t="7763" x="1282700" y="2508250"/>
          <p14:tracePt t="7780" x="1314450" y="2508250"/>
          <p14:tracePt t="7796" x="1384300" y="2508250"/>
          <p14:tracePt t="7813" x="1530350" y="2508250"/>
          <p14:tracePt t="7830" x="1752600" y="2508250"/>
          <p14:tracePt t="7846" x="2051050" y="2508250"/>
          <p14:tracePt t="7863" x="2438400" y="2508250"/>
          <p14:tracePt t="7880" x="2825750" y="2482850"/>
          <p14:tracePt t="7883" x="2933700" y="2444750"/>
          <p14:tracePt t="7896" x="3022600" y="2406650"/>
          <p14:tracePt t="7913" x="3117850" y="2343150"/>
          <p14:tracePt t="7931" x="3162300" y="2279650"/>
          <p14:tracePt t="7947" x="3162300" y="2247900"/>
          <p14:tracePt t="7964" x="3162300" y="2184400"/>
          <p14:tracePt t="7980" x="3143250" y="2101850"/>
          <p14:tracePt t="7996" x="3098800" y="2032000"/>
          <p14:tracePt t="8013" x="3054350" y="1962150"/>
          <p14:tracePt t="8030" x="3009900" y="1930400"/>
          <p14:tracePt t="8046" x="2971800" y="1917700"/>
          <p14:tracePt t="8063" x="2946400" y="1905000"/>
          <p14:tracePt t="8080" x="2940050" y="1905000"/>
          <p14:tracePt t="8096" x="2927350" y="1898650"/>
          <p14:tracePt t="8115" x="2921000" y="1898650"/>
          <p14:tracePt t="8147" x="2914650" y="1898650"/>
          <p14:tracePt t="8155" x="2901950" y="1905000"/>
          <p14:tracePt t="8163" x="2889250" y="1911350"/>
          <p14:tracePt t="8180" x="2857500" y="1974850"/>
          <p14:tracePt t="8197" x="2819400" y="2070100"/>
          <p14:tracePt t="8213" x="2787650" y="2190750"/>
          <p14:tracePt t="8230" x="2755900" y="2355850"/>
          <p14:tracePt t="8247" x="2711450" y="2514600"/>
          <p14:tracePt t="8263" x="2673350" y="2679700"/>
          <p14:tracePt t="8279" x="2667000" y="2825750"/>
          <p14:tracePt t="8297" x="2667000" y="2971800"/>
          <p14:tracePt t="8300" x="2667000" y="3048000"/>
          <p14:tracePt t="8313" x="2667000" y="3124200"/>
          <p14:tracePt t="8330" x="2667000" y="3270250"/>
          <p14:tracePt t="8346" x="2667000" y="3314700"/>
          <p14:tracePt t="8395" x="2673350" y="3321050"/>
          <p14:tracePt t="8403" x="2679700" y="3314700"/>
          <p14:tracePt t="8413" x="2698750" y="3289300"/>
          <p14:tracePt t="8430" x="2755900" y="3155950"/>
          <p14:tracePt t="8446" x="2794000" y="2940050"/>
          <p14:tracePt t="8463" x="2819400" y="2686050"/>
          <p14:tracePt t="8480" x="2819400" y="2451100"/>
          <p14:tracePt t="8483" x="2806700" y="2343150"/>
          <p14:tracePt t="8496" x="2794000" y="2273300"/>
          <p14:tracePt t="8513" x="2755900" y="2165350"/>
          <p14:tracePt t="8516" x="2730500" y="2133600"/>
          <p14:tracePt t="8530" x="2705100" y="2095500"/>
          <p14:tracePt t="8546" x="2698750" y="2082800"/>
          <p14:tracePt t="8611" x="2692400" y="2082800"/>
          <p14:tracePt t="8627" x="2686050" y="2095500"/>
          <p14:tracePt t="8638" x="2679700" y="2133600"/>
          <p14:tracePt t="8650" x="2679700" y="2197100"/>
          <p14:tracePt t="8652" x="2673350" y="2311400"/>
          <p14:tracePt t="8663" x="2660650" y="2432050"/>
          <p14:tracePt t="8680" x="2660650" y="2628900"/>
          <p14:tracePt t="8683" x="2660650" y="2711450"/>
          <p14:tracePt t="8696" x="2660650" y="2774950"/>
          <p14:tracePt t="8713" x="2660650" y="2832100"/>
          <p14:tracePt t="8730" x="2660650" y="2838450"/>
          <p14:tracePt t="8854" x="2660650" y="2819400"/>
          <p14:tracePt t="8870" x="2660650" y="2781300"/>
          <p14:tracePt t="8884" x="2660650" y="2768600"/>
          <p14:tracePt t="8885" x="0" y="0"/>
        </p14:tracePtLst>
        <p14:tracePtLst>
          <p14:tracePt t="9549" x="2463800" y="1841500"/>
          <p14:tracePt t="9613" x="2457450" y="1847850"/>
          <p14:tracePt t="9622" x="2457450" y="1854200"/>
          <p14:tracePt t="9632" x="2457450" y="1879600"/>
          <p14:tracePt t="9646" x="2457450" y="1943100"/>
          <p14:tracePt t="9662" x="2457450" y="2070100"/>
          <p14:tracePt t="9680" x="2444750" y="2260600"/>
          <p14:tracePt t="9684" x="2438400" y="2368550"/>
          <p14:tracePt t="9696" x="2438400" y="2463800"/>
          <p14:tracePt t="9712" x="2438400" y="2660650"/>
          <p14:tracePt t="9714" x="2438400" y="2743200"/>
          <p14:tracePt t="9730" x="2438400" y="2870200"/>
          <p14:tracePt t="9746" x="2438400" y="2971800"/>
          <p14:tracePt t="9762" x="2438400" y="3035300"/>
          <p14:tracePt t="9779" x="2438400" y="3111500"/>
          <p14:tracePt t="9796" x="2438400" y="3187700"/>
          <p14:tracePt t="9812" x="2438400" y="3295650"/>
          <p14:tracePt t="9829" x="2438400" y="3378200"/>
          <p14:tracePt t="9846" x="2438400" y="3429000"/>
          <p14:tracePt t="9862" x="2438400" y="3441700"/>
          <p14:tracePt t="9879" x="2438400" y="3448050"/>
          <p14:tracePt t="9972" x="2438400" y="3454400"/>
          <p14:tracePt t="10015" x="2438400" y="3448050"/>
          <p14:tracePt t="10027" x="2444750" y="3409950"/>
          <p14:tracePt t="10042" x="2444750" y="3397250"/>
          <p14:tracePt t="10044" x="2451100" y="3371850"/>
          <p14:tracePt t="10059" x="2451100" y="3365500"/>
          <p14:tracePt t="10061" x="2451100" y="3359150"/>
          <p14:tracePt t="10071" x="2451100" y="3352800"/>
          <p14:tracePt t="10079" x="2451100" y="3346450"/>
          <p14:tracePt t="10096" x="2451100" y="3340100"/>
          <p14:tracePt t="10112" x="2451100" y="3333750"/>
          <p14:tracePt t="10129" x="2457450" y="3327400"/>
          <p14:tracePt t="10146" x="2463800" y="3282950"/>
          <p14:tracePt t="10162" x="2489200" y="3194050"/>
          <p14:tracePt t="10179" x="2514600" y="3022600"/>
          <p14:tracePt t="10195" x="2540000" y="2838450"/>
          <p14:tracePt t="10212" x="2540000" y="2705100"/>
          <p14:tracePt t="10229" x="2540000" y="2597150"/>
          <p14:tracePt t="10246" x="2546350" y="2533650"/>
          <p14:tracePt t="10262" x="2546350" y="2495550"/>
          <p14:tracePt t="10279" x="2546350" y="2476500"/>
          <p14:tracePt t="10295" x="2546350" y="2444750"/>
          <p14:tracePt t="10298" x="2546350" y="2432050"/>
          <p14:tracePt t="10313" x="2546350" y="2400300"/>
          <p14:tracePt t="10329" x="2540000" y="2336800"/>
          <p14:tracePt t="10331" x="2540000" y="2305050"/>
          <p14:tracePt t="10345" x="2540000" y="2247900"/>
          <p14:tracePt t="10362" x="2540000" y="2209800"/>
          <p14:tracePt t="10379" x="2540000" y="2184400"/>
          <p14:tracePt t="10395" x="2540000" y="2165350"/>
          <p14:tracePt t="10412" x="2540000" y="2146300"/>
          <p14:tracePt t="10429" x="2540000" y="2139950"/>
          <p14:tracePt t="10446" x="2540000" y="2133600"/>
          <p14:tracePt t="10511" x="2527300" y="2139950"/>
          <p14:tracePt t="10523" x="2527300" y="2197100"/>
          <p14:tracePt t="10535" x="2527300" y="2260600"/>
          <p14:tracePt t="10546" x="2520950" y="2419350"/>
          <p14:tracePt t="10562" x="2514600" y="2609850"/>
          <p14:tracePt t="10579" x="2501900" y="2787650"/>
          <p14:tracePt t="10595" x="2501900" y="2901950"/>
          <p14:tracePt t="10612" x="2501900" y="2940050"/>
          <p14:tracePt t="10629" x="2501900" y="2946400"/>
          <p14:tracePt t="10675" x="2501900" y="2908300"/>
          <p14:tracePt t="10684" x="2514600" y="2851150"/>
          <p14:tracePt t="10696" x="2514600" y="2774950"/>
          <p14:tracePt t="10713" x="2520950" y="2597150"/>
          <p14:tracePt t="10729" x="2527300" y="2419350"/>
          <p14:tracePt t="10731" x="2527300" y="2355850"/>
          <p14:tracePt t="10748" x="2527300" y="2228850"/>
          <p14:tracePt t="10762" x="2527300" y="2139950"/>
          <p14:tracePt t="10779" x="2527300" y="2101850"/>
          <p14:tracePt t="10795" x="2527300" y="2082800"/>
          <p14:tracePt t="10812" x="2527300" y="2076450"/>
          <p14:tracePt t="10868" x="2520950" y="2114550"/>
          <p14:tracePt t="10876" x="2514600" y="2184400"/>
          <p14:tracePt t="10885" x="2514600" y="2279650"/>
          <p14:tracePt t="10895" x="2514600" y="2400300"/>
          <p14:tracePt t="10912" x="2508250" y="2641600"/>
          <p14:tracePt t="10930" x="2508250" y="2844800"/>
          <p14:tracePt t="10947" x="2508250" y="2870200"/>
          <p14:tracePt t="10963" x="2508250" y="2876550"/>
          <p14:tracePt t="11029" x="2508250" y="2870200"/>
          <p14:tracePt t="11042" x="2508250" y="2832100"/>
          <p14:tracePt t="11044" x="2514600" y="2794000"/>
          <p14:tracePt t="11056" x="2520950" y="2749550"/>
          <p14:tracePt t="11063" x="2527300" y="2673350"/>
          <p14:tracePt t="11079" x="2540000" y="2527300"/>
          <p14:tracePt t="11095" x="2546350" y="2336800"/>
          <p14:tracePt t="11112" x="2552700" y="2190750"/>
          <p14:tracePt t="11115" x="2552700" y="2127250"/>
          <p14:tracePt t="11129" x="2552700" y="2082800"/>
          <p14:tracePt t="11133" x="2559050" y="2044700"/>
          <p14:tracePt t="11148" x="2559050" y="2038350"/>
          <p14:tracePt t="11162" x="2559050" y="2032000"/>
          <p14:tracePt t="11363" x="0" y="0"/>
        </p14:tracePtLst>
        <p14:tracePtLst>
          <p14:tracePt t="11912" x="857250" y="1866900"/>
          <p14:tracePt t="11938" x="850900" y="1866900"/>
          <p14:tracePt t="11947" x="844550" y="1866900"/>
          <p14:tracePt t="11964" x="838200" y="1866900"/>
          <p14:tracePt t="11978" x="806450" y="1911350"/>
          <p14:tracePt t="11995" x="755650" y="2032000"/>
          <p14:tracePt t="12012" x="698500" y="2184400"/>
          <p14:tracePt t="12029" x="628650" y="2349500"/>
          <p14:tracePt t="12045" x="577850" y="2501900"/>
          <p14:tracePt t="12062" x="539750" y="2673350"/>
          <p14:tracePt t="12078" x="495300" y="2838450"/>
          <p14:tracePt t="12095" x="488950" y="2978150"/>
          <p14:tracePt t="12112" x="488950" y="3086100"/>
          <p14:tracePt t="12128" x="488950" y="3149600"/>
          <p14:tracePt t="12145" x="514350" y="3187700"/>
          <p14:tracePt t="12146" x="527050" y="3200400"/>
          <p14:tracePt t="12162" x="539750" y="3206750"/>
          <p14:tracePt t="12179" x="552450" y="3206750"/>
          <p14:tracePt t="12195" x="596900" y="3187700"/>
          <p14:tracePt t="12212" x="679450" y="3098800"/>
          <p14:tracePt t="12229" x="762000" y="2952750"/>
          <p14:tracePt t="12245" x="876300" y="2730500"/>
          <p14:tracePt t="12262" x="965200" y="2451100"/>
          <p14:tracePt t="12279" x="984250" y="2216150"/>
          <p14:tracePt t="12295" x="996950" y="2038350"/>
          <p14:tracePt t="12311" x="996950" y="1885950"/>
          <p14:tracePt t="12328" x="984250" y="1790700"/>
          <p14:tracePt t="12345" x="965200" y="1758950"/>
          <p14:tracePt t="12361" x="965200" y="1752600"/>
          <p14:tracePt t="12387" x="958850" y="1752600"/>
          <p14:tracePt t="12452" x="952500" y="1752600"/>
          <p14:tracePt t="12464" x="952500" y="1765300"/>
          <p14:tracePt t="12478" x="927100" y="1835150"/>
          <p14:tracePt t="12495" x="901700" y="1974850"/>
          <p14:tracePt t="12499" x="895350" y="2057400"/>
          <p14:tracePt t="12512" x="895350" y="2146300"/>
          <p14:tracePt t="12514" x="895350" y="2241550"/>
          <p14:tracePt t="12528" x="895350" y="2336800"/>
          <p14:tracePt t="12545" x="895350" y="2520950"/>
          <p14:tracePt t="12547" x="895350" y="2609850"/>
          <p14:tracePt t="12562" x="895350" y="2724150"/>
          <p14:tracePt t="12578" x="895350" y="2774950"/>
          <p14:tracePt t="12595" x="895350" y="2781300"/>
          <p14:tracePt t="12611" x="895350" y="2787650"/>
          <p14:tracePt t="12628" x="901700" y="2781300"/>
          <p14:tracePt t="12645" x="939800" y="2660650"/>
          <p14:tracePt t="12662" x="984250" y="2444750"/>
          <p14:tracePt t="12678" x="1028700" y="2203450"/>
          <p14:tracePt t="12695" x="1028700" y="2012950"/>
          <p14:tracePt t="12699" x="1028700" y="1949450"/>
          <p14:tracePt t="12712" x="1028700" y="1905000"/>
          <p14:tracePt t="12729" x="1028700" y="1854200"/>
          <p14:tracePt t="12732" x="1028700" y="1847850"/>
          <p14:tracePt t="12745" x="1028700" y="1841500"/>
          <p14:tracePt t="12787" x="1028700" y="1860550"/>
          <p14:tracePt t="12794" x="1022350" y="1911350"/>
          <p14:tracePt t="12808" x="1016000" y="2000250"/>
          <p14:tracePt t="12821" x="984250" y="2235200"/>
          <p14:tracePt t="12830" x="977900" y="2349500"/>
          <p14:tracePt t="12845" x="977900" y="2540000"/>
          <p14:tracePt t="12861" x="990600" y="2698750"/>
          <p14:tracePt t="12878" x="1003300" y="2813050"/>
          <p14:tracePt t="12895" x="1028700" y="2876550"/>
          <p14:tracePt t="12911" x="1041400" y="2889250"/>
          <p14:tracePt t="12945" x="1054100" y="2876550"/>
          <p14:tracePt t="12948" x="1073150" y="2832100"/>
          <p14:tracePt t="12962" x="1117600" y="2647950"/>
          <p14:tracePt t="12979" x="1168400" y="2419350"/>
          <p14:tracePt t="12996" x="1206500" y="2197100"/>
          <p14:tracePt t="13011" x="1219200" y="2057400"/>
          <p14:tracePt t="13028" x="1219200" y="1949450"/>
          <p14:tracePt t="13045" x="1206500" y="1892300"/>
          <p14:tracePt t="13061" x="1193800" y="1841500"/>
          <p14:tracePt t="13078" x="1181100" y="1809750"/>
          <p14:tracePt t="13094" x="1174750" y="1797050"/>
          <p14:tracePt t="13111" x="1174750" y="1790700"/>
          <p14:tracePt t="13148" x="1174750" y="1809750"/>
          <p14:tracePt t="13155" x="1174750" y="1866900"/>
          <p14:tracePt t="13164" x="1174750" y="1943100"/>
          <p14:tracePt t="13178" x="1149350" y="2127250"/>
          <p14:tracePt t="13195" x="1149350" y="2254250"/>
          <p14:tracePt t="13212" x="1149350" y="2330450"/>
          <p14:tracePt t="13228" x="1149350" y="2355850"/>
          <p14:tracePt t="13245" x="1149350" y="2362200"/>
          <p14:tracePt t="13310" x="1149350" y="2349500"/>
          <p14:tracePt t="13323" x="1123950" y="2241550"/>
          <p14:tracePt t="13337" x="1111250" y="2190750"/>
          <p14:tracePt t="13339" x="1092200" y="2139950"/>
          <p14:tracePt t="13348" x="1079500" y="2095500"/>
          <p14:tracePt t="13361" x="1066800" y="2070100"/>
          <p14:tracePt t="13364" x="1054100" y="2044700"/>
          <p14:tracePt t="13378" x="1041400" y="2032000"/>
          <p14:tracePt t="13412" x="1035050" y="2032000"/>
          <p14:tracePt t="13428" x="1022350" y="2051050"/>
          <p14:tracePt t="13445" x="996950" y="2190750"/>
          <p14:tracePt t="13462" x="958850" y="2451100"/>
          <p14:tracePt t="13479" x="927100" y="2755900"/>
          <p14:tracePt t="13495" x="920750" y="2965450"/>
          <p14:tracePt t="13499" x="920750" y="3060700"/>
          <p14:tracePt t="13511" x="920750" y="3155950"/>
          <p14:tracePt t="13529" x="952500" y="3295650"/>
          <p14:tracePt t="13545" x="1009650" y="3403600"/>
          <p14:tracePt t="13547" x="1035050" y="3435350"/>
          <p14:tracePt t="13561" x="1047750" y="3454400"/>
          <p14:tracePt t="13578" x="1073150" y="3473450"/>
          <p14:tracePt t="13610" x="1085850" y="3467100"/>
          <p14:tracePt t="13618" x="1092200" y="3441700"/>
          <p14:tracePt t="13628" x="1104900" y="3397250"/>
          <p14:tracePt t="13644" x="1130300" y="3295650"/>
          <p14:tracePt t="13661" x="1143000" y="3206750"/>
          <p14:tracePt t="13679" x="1149350" y="3130550"/>
          <p14:tracePt t="13682" x="1149350" y="3124200"/>
          <p14:tracePt t="13695" x="1155700" y="3098800"/>
          <p14:tracePt t="13711" x="1155700" y="3079750"/>
          <p14:tracePt t="13715" x="1155700" y="3067050"/>
          <p14:tracePt t="13728" x="1155700" y="3054350"/>
          <p14:tracePt t="13744" x="1155700" y="3041650"/>
          <p14:tracePt t="13761" x="1155700" y="3028950"/>
          <p14:tracePt t="13778" x="1155700" y="3022600"/>
          <p14:tracePt t="13948" x="1162050" y="3009900"/>
          <p14:tracePt t="13948" x="0" y="0"/>
        </p14:tracePtLst>
        <p14:tracePtLst>
          <p14:tracePt t="14445" x="4152900" y="1860550"/>
          <p14:tracePt t="14455" x="4146550" y="1860550"/>
          <p14:tracePt t="14465" x="4133850" y="1860550"/>
          <p14:tracePt t="14478" x="4108450" y="1879600"/>
          <p14:tracePt t="14495" x="4076700" y="1955800"/>
          <p14:tracePt t="14511" x="4025900" y="2076450"/>
          <p14:tracePt t="14514" x="4000500" y="2165350"/>
          <p14:tracePt t="14527" x="3962400" y="2260600"/>
          <p14:tracePt t="14544" x="3892550" y="2520950"/>
          <p14:tracePt t="14561" x="3752850" y="2857500"/>
          <p14:tracePt t="14563" x="3708400" y="3054350"/>
          <p14:tracePt t="14578" x="3619500" y="3454400"/>
          <p14:tracePt t="14594" x="3587750" y="3816350"/>
          <p14:tracePt t="14611" x="3587750" y="4121150"/>
          <p14:tracePt t="14627" x="3613150" y="4438650"/>
          <p14:tracePt t="14644" x="3676650" y="4737100"/>
          <p14:tracePt t="14661" x="3721100" y="4940300"/>
          <p14:tracePt t="14677" x="3752850" y="5143500"/>
          <p14:tracePt t="14694" x="3797300" y="5353050"/>
          <p14:tracePt t="14711" x="3822700" y="5543550"/>
          <p14:tracePt t="14727" x="3835400" y="5746750"/>
          <p14:tracePt t="14745" x="3848100" y="5924550"/>
          <p14:tracePt t="14761" x="3848100" y="6045200"/>
          <p14:tracePt t="14762" x="3860800" y="6108700"/>
          <p14:tracePt t="14777" x="3867150" y="6153150"/>
          <p14:tracePt t="14794" x="3867150" y="6165850"/>
          <p14:tracePt t="14811" x="3867150" y="6172200"/>
          <p14:tracePt t="14875" x="3873500" y="6172200"/>
          <p14:tracePt t="14889" x="3879850" y="6146800"/>
          <p14:tracePt t="14904" x="3917950" y="6051550"/>
          <p14:tracePt t="14907" x="3949700" y="5975350"/>
          <p14:tracePt t="14924" x="4000500" y="5740400"/>
          <p14:tracePt t="14934" x="4038600" y="5575300"/>
          <p14:tracePt t="14945" x="4057650" y="5372100"/>
          <p14:tracePt t="14961" x="4108450" y="4895850"/>
          <p14:tracePt t="14962" x="4121150" y="4616450"/>
          <p14:tracePt t="14978" x="4121150" y="4051300"/>
          <p14:tracePt t="14994" x="4114800" y="3511550"/>
          <p14:tracePt t="15010" x="4064000" y="3041650"/>
          <p14:tracePt t="15028" x="4000500" y="2705100"/>
          <p14:tracePt t="15044" x="3949700" y="2457450"/>
          <p14:tracePt t="15060" x="3924300" y="2273300"/>
          <p14:tracePt t="15077" x="3917950" y="2152650"/>
          <p14:tracePt t="15094" x="3917950" y="2082800"/>
          <p14:tracePt t="15110" x="3917950" y="2038350"/>
          <p14:tracePt t="15127" x="3917950" y="2006600"/>
          <p14:tracePt t="15144" x="3917950" y="1981200"/>
          <p14:tracePt t="15160" x="3917950" y="1962150"/>
          <p14:tracePt t="15316" x="3917950" y="1955800"/>
          <p14:tracePt t="15332" x="3917950" y="1943100"/>
          <p14:tracePt t="15363" x="3917950" y="1936750"/>
          <p14:tracePt t="15379" x="3917950" y="1930400"/>
          <p14:tracePt t="15452" x="3911600" y="1936750"/>
          <p14:tracePt t="15464" x="3905250" y="1962150"/>
          <p14:tracePt t="15481" x="3898900" y="2051050"/>
          <p14:tracePt t="15484" x="3898900" y="2120900"/>
          <p14:tracePt t="15500" x="3886200" y="2393950"/>
          <p14:tracePt t="15510" x="3879850" y="2571750"/>
          <p14:tracePt t="15527" x="3841750" y="3035300"/>
          <p14:tracePt t="15544" x="3822700" y="3581400"/>
          <p14:tracePt t="15560" x="3822700" y="4121150"/>
          <p14:tracePt t="15577" x="3822700" y="4572000"/>
          <p14:tracePt t="15578" x="3822700" y="4768850"/>
          <p14:tracePt t="15594" x="3822700" y="5092700"/>
          <p14:tracePt t="15610" x="3822700" y="5314950"/>
          <p14:tracePt t="15627" x="3822700" y="5461000"/>
          <p14:tracePt t="15644" x="3822700" y="5524500"/>
          <p14:tracePt t="15660" x="3822700" y="5543550"/>
          <p14:tracePt t="15677" x="3822700" y="5549900"/>
          <p14:tracePt t="16164" x="0" y="0"/>
        </p14:tracePtLst>
        <p14:tracePtLst>
          <p14:tracePt t="17281" x="4197350" y="1981200"/>
          <p14:tracePt t="17299" x="4184650" y="1981200"/>
          <p14:tracePt t="17310" x="4184650" y="1987550"/>
          <p14:tracePt t="17327" x="4165600" y="2025650"/>
          <p14:tracePt t="17344" x="4140200" y="2127250"/>
          <p14:tracePt t="17360" x="4095750" y="2279650"/>
          <p14:tracePt t="17363" x="4070350" y="2374900"/>
          <p14:tracePt t="17377" x="4051300" y="2495550"/>
          <p14:tracePt t="17393" x="3994150" y="2908300"/>
          <p14:tracePt t="17396" x="3943350" y="3143250"/>
          <p14:tracePt t="17410" x="3873500" y="3695700"/>
          <p14:tracePt t="17427" x="3860800" y="4241800"/>
          <p14:tracePt t="17443" x="3860800" y="4737100"/>
          <p14:tracePt t="17461" x="3860800" y="5105400"/>
          <p14:tracePt t="17477" x="3860800" y="5435600"/>
          <p14:tracePt t="17494" x="3898900" y="5759450"/>
          <p14:tracePt t="17510" x="3911600" y="5969000"/>
          <p14:tracePt t="17527" x="3930650" y="6140450"/>
          <p14:tracePt t="17543" x="3956050" y="6273800"/>
          <p14:tracePt t="17560" x="3987800" y="6375400"/>
          <p14:tracePt t="17563" x="4000500" y="6407150"/>
          <p14:tracePt t="17576" x="4013200" y="6432550"/>
          <p14:tracePt t="17593" x="4025900" y="6464300"/>
          <p14:tracePt t="17661" x="4038600" y="6457950"/>
          <p14:tracePt t="17682" x="4057650" y="6413500"/>
          <p14:tracePt t="17685" x="4070350" y="6388100"/>
          <p14:tracePt t="17693" x="4089400" y="6350000"/>
          <p14:tracePt t="17710" x="4140200" y="6216650"/>
          <p14:tracePt t="17727" x="4210050" y="6026150"/>
          <p14:tracePt t="17743" x="4279900" y="5778500"/>
          <p14:tracePt t="17760" x="4343400" y="5461000"/>
          <p14:tracePt t="17777" x="4375150" y="5143500"/>
          <p14:tracePt t="17779" x="4387850" y="5003800"/>
          <p14:tracePt t="17793" x="4387850" y="4876800"/>
          <p14:tracePt t="17810" x="4375150" y="4502150"/>
          <p14:tracePt t="17826" x="4362450" y="4330700"/>
          <p14:tracePt t="17843" x="4356100" y="4203700"/>
          <p14:tracePt t="17860" x="4337050" y="4070350"/>
          <p14:tracePt t="17876" x="4324350" y="3981450"/>
          <p14:tracePt t="17893" x="4311650" y="3905250"/>
          <p14:tracePt t="17910" x="4311650" y="3854450"/>
          <p14:tracePt t="17926" x="4311650" y="3810000"/>
          <p14:tracePt t="17943" x="4305300" y="3759200"/>
          <p14:tracePt t="17960" x="4305300" y="3740150"/>
          <p14:tracePt t="17964" x="4305300" y="3727450"/>
          <p14:tracePt t="17994" x="4292600" y="3708400"/>
          <p14:tracePt t="18027" x="4292600" y="3702050"/>
          <p14:tracePt t="18035" x="4292600" y="3695700"/>
          <p14:tracePt t="18044" x="4292600" y="3689350"/>
          <p14:tracePt t="18059" x="4292600" y="3676650"/>
          <p14:tracePt t="18076" x="4292600" y="3663950"/>
          <p14:tracePt t="18093" x="4292600" y="3657600"/>
          <p14:tracePt t="18110" x="4292600" y="3651250"/>
          <p14:tracePt t="18126" x="4292600" y="3644900"/>
          <p14:tracePt t="18143" x="4292600" y="3632200"/>
          <p14:tracePt t="18160" x="4292600" y="3625850"/>
          <p14:tracePt t="18250" x="0" y="0"/>
        </p14:tracePtLst>
        <p14:tracePtLst>
          <p14:tracePt t="19123" x="6635750" y="1955800"/>
          <p14:tracePt t="19228" x="6642100" y="1955800"/>
          <p14:tracePt t="19235" x="6667500" y="1955800"/>
          <p14:tracePt t="19244" x="6711950" y="1955800"/>
          <p14:tracePt t="19260" x="6889750" y="1955800"/>
          <p14:tracePt t="19277" x="7175500" y="1955800"/>
          <p14:tracePt t="19293" x="7518400" y="1955800"/>
          <p14:tracePt t="19310" x="7886700" y="1955800"/>
          <p14:tracePt t="19326" x="8191500" y="1955800"/>
          <p14:tracePt t="19342" x="8343900" y="1955800"/>
          <p14:tracePt t="19359" x="8394700" y="1955800"/>
          <p14:tracePt t="19376" x="8401050" y="1955800"/>
          <p14:tracePt t="19526" x="8394700" y="1955800"/>
          <p14:tracePt t="19542" x="8324850" y="1955800"/>
          <p14:tracePt t="19548" x="8267700" y="1962150"/>
          <p14:tracePt t="19567" x="8128000" y="1987550"/>
          <p14:tracePt t="19582" x="7969250" y="1987550"/>
          <p14:tracePt t="19596" x="7772400" y="1987550"/>
          <p14:tracePt t="19609" x="7677150" y="1987550"/>
          <p14:tracePt t="19613" x="7581900" y="1987550"/>
          <p14:tracePt t="19626" x="7423150" y="1987550"/>
          <p14:tracePt t="19643" x="7359650" y="1987550"/>
          <p14:tracePt t="19659" x="7340600" y="1987550"/>
          <p14:tracePt t="19676" x="7334250" y="1987550"/>
          <p14:tracePt t="19772" x="7340600" y="1987550"/>
          <p14:tracePt t="19790" x="7423150" y="1987550"/>
          <p14:tracePt t="19798" x="7518400" y="1987550"/>
          <p14:tracePt t="19815" x="7740650" y="1987550"/>
          <p14:tracePt t="19826" x="7981950" y="1987550"/>
          <p14:tracePt t="19843" x="8191500" y="1987550"/>
          <p14:tracePt t="19859" x="8299450" y="1987550"/>
          <p14:tracePt t="19876" x="8324850" y="1987550"/>
          <p14:tracePt t="19972" x="8299450" y="1993900"/>
          <p14:tracePt t="19989" x="8159750" y="2006600"/>
          <p14:tracePt t="20003" x="7918450" y="2006600"/>
          <p14:tracePt t="20016" x="7766050" y="2006600"/>
          <p14:tracePt t="20027" x="7499350" y="2006600"/>
          <p14:tracePt t="20042" x="7340600" y="2006600"/>
          <p14:tracePt t="20059" x="7277100" y="2006600"/>
          <p14:tracePt t="20076" x="7264400" y="2006600"/>
          <p14:tracePt t="20164" x="7270750" y="2006600"/>
          <p14:tracePt t="20177" x="7302500" y="2006600"/>
          <p14:tracePt t="20193" x="7423150" y="2006600"/>
          <p14:tracePt t="20209" x="7600950" y="2006600"/>
          <p14:tracePt t="20211" x="7696200" y="2006600"/>
          <p14:tracePt t="20226" x="7886700" y="2006600"/>
          <p14:tracePt t="20242" x="7994650" y="2006600"/>
          <p14:tracePt t="20259" x="8013700" y="2006600"/>
          <p14:tracePt t="20276" x="8020050" y="2006600"/>
          <p14:tracePt t="20348" x="8001000" y="2006600"/>
          <p14:tracePt t="20358" x="7943850" y="2006600"/>
          <p14:tracePt t="20371" x="7753350" y="2006600"/>
          <p14:tracePt t="20385" x="7626350" y="2006600"/>
          <p14:tracePt t="20388" x="7493000" y="2006600"/>
          <p14:tracePt t="20395" x="7340600" y="2006600"/>
          <p14:tracePt t="20409" x="7226300" y="2006600"/>
          <p14:tracePt t="20426" x="6985000" y="2006600"/>
          <p14:tracePt t="20442" x="6940550" y="2006600"/>
          <p14:tracePt t="20459" x="6934200" y="2006600"/>
          <p14:tracePt t="20564" x="6965950" y="2006600"/>
          <p14:tracePt t="20579" x="7073900" y="2000250"/>
          <p14:tracePt t="20593" x="7169150" y="2000250"/>
          <p14:tracePt t="20597" x="7270750" y="2000250"/>
          <p14:tracePt t="20609" x="7385050" y="2000250"/>
          <p14:tracePt t="20626" x="7702550" y="2000250"/>
          <p14:tracePt t="20642" x="7810500" y="2000250"/>
          <p14:tracePt t="20659" x="7829550" y="2000250"/>
          <p14:tracePt t="20675" x="7835900" y="2000250"/>
          <p14:tracePt t="20724" x="7823200" y="2000250"/>
          <p14:tracePt t="20745" x="7727950" y="2000250"/>
          <p14:tracePt t="20748" x="7645400" y="2000250"/>
          <p14:tracePt t="20757" x="7543800" y="2000250"/>
          <p14:tracePt t="20766" x="7423150" y="2000250"/>
          <p14:tracePt t="20776" x="7308850" y="2000250"/>
          <p14:tracePt t="20792" x="7099300" y="2000250"/>
          <p14:tracePt t="20798" x="6997700" y="2000250"/>
          <p14:tracePt t="20809" x="6921500" y="2000250"/>
          <p14:tracePt t="20826" x="6838950" y="1981200"/>
          <p14:tracePt t="20843" x="6826250" y="1981200"/>
          <p14:tracePt t="20901" x="6832600" y="1981200"/>
          <p14:tracePt t="20917" x="6889750" y="1968500"/>
          <p14:tracePt t="20933" x="7010400" y="1955800"/>
          <p14:tracePt t="20947" x="7207250" y="1955800"/>
          <p14:tracePt t="20959" x="7353300" y="1955800"/>
          <p14:tracePt t="20976" x="7677150" y="1955800"/>
          <p14:tracePt t="20978" x="7810500" y="1955800"/>
          <p14:tracePt t="20993" x="7924800" y="1955800"/>
          <p14:tracePt t="20997" x="8020050" y="1955800"/>
          <p14:tracePt t="21010" x="8108950" y="1955800"/>
          <p14:tracePt t="21026" x="8121650" y="1955800"/>
          <p14:tracePt t="21042" x="8128000" y="1955800"/>
          <p14:tracePt t="21107" x="8108950" y="1955800"/>
          <p14:tracePt t="21117" x="8064500" y="1955800"/>
          <p14:tracePt t="21126" x="7994650" y="1955800"/>
          <p14:tracePt t="21142" x="7785100" y="1955800"/>
          <p14:tracePt t="21159" x="7550150" y="1955800"/>
          <p14:tracePt t="21175" x="7340600" y="1955800"/>
          <p14:tracePt t="21178" x="7289800" y="1955800"/>
          <p14:tracePt t="21192" x="7258050" y="1955800"/>
          <p14:tracePt t="21208" x="7232650" y="1955800"/>
          <p14:tracePt t="21283" x="7251700" y="1955800"/>
          <p14:tracePt t="21293" x="7283450" y="1955800"/>
          <p14:tracePt t="21309" x="7404100" y="1955800"/>
          <p14:tracePt t="21325" x="7581900" y="1955800"/>
          <p14:tracePt t="21342" x="7804150" y="1955800"/>
          <p14:tracePt t="21358" x="8001000" y="1955800"/>
          <p14:tracePt t="21375" x="8121650" y="1955800"/>
          <p14:tracePt t="21392" x="8153400" y="1955800"/>
          <p14:tracePt t="21395" x="8159750" y="1955800"/>
          <p14:tracePt t="21451" x="8153400" y="1955800"/>
          <p14:tracePt t="21459" x="8121650" y="1955800"/>
          <p14:tracePt t="21467" x="8070850" y="1955800"/>
          <p14:tracePt t="21476" x="8007350" y="1955800"/>
          <p14:tracePt t="21492" x="7823200" y="1955800"/>
          <p14:tracePt t="21511" x="7607300" y="1955800"/>
          <p14:tracePt t="21526" x="7435850" y="1955800"/>
          <p14:tracePt t="21542" x="7359650" y="1955800"/>
          <p14:tracePt t="21559" x="7346950" y="1955800"/>
          <p14:tracePt t="21622" x="7359650" y="1955800"/>
          <p14:tracePt t="21637" x="7442200" y="1955800"/>
          <p14:tracePt t="21651" x="7518400" y="1955800"/>
          <p14:tracePt t="21653" x="7594600" y="1955800"/>
          <p14:tracePt t="21666" x="7689850" y="1955800"/>
          <p14:tracePt t="21668" x="7785100" y="1955800"/>
          <p14:tracePt t="21676" x="7874000" y="1955800"/>
          <p14:tracePt t="21692" x="8026400" y="1955800"/>
          <p14:tracePt t="21708" x="8083550" y="1955800"/>
          <p14:tracePt t="21725" x="8096250" y="1955800"/>
          <p14:tracePt t="21771" x="8058150" y="1955800"/>
          <p14:tracePt t="21779" x="7988300" y="1955800"/>
          <p14:tracePt t="21792" x="7893050" y="1955800"/>
          <p14:tracePt t="21796" x="7785100" y="1955800"/>
          <p14:tracePt t="21808" x="7658100" y="1955800"/>
          <p14:tracePt t="21825" x="7448550" y="1955800"/>
          <p14:tracePt t="21842" x="7334250" y="1955800"/>
          <p14:tracePt t="21858" x="7327900" y="1955800"/>
          <p14:tracePt t="21940" x="7346950" y="1955800"/>
          <p14:tracePt t="21955" x="7423150" y="1955800"/>
          <p14:tracePt t="21971" x="7537450" y="1955800"/>
          <p14:tracePt t="21982" x="7588250" y="1955800"/>
          <p14:tracePt t="21993" x="7645400" y="1955800"/>
          <p14:tracePt t="22011" x="7689850" y="1955800"/>
          <p14:tracePt t="22026" x="7696200" y="1955800"/>
          <p14:tracePt t="22096" x="7670800" y="1949450"/>
          <p14:tracePt t="22115" x="7410450" y="1892300"/>
          <p14:tracePt t="22133" x="7143750" y="1860550"/>
          <p14:tracePt t="22146" x="6921500" y="1860550"/>
          <p14:tracePt t="22159" x="6845300" y="1860550"/>
          <p14:tracePt t="22175" x="6800850" y="1860550"/>
          <p14:tracePt t="22192" x="6794500" y="1860550"/>
          <p14:tracePt t="22267" x="6807200" y="1860550"/>
          <p14:tracePt t="22277" x="6851650" y="1860550"/>
          <p14:tracePt t="22293" x="6997700" y="1860550"/>
          <p14:tracePt t="22309" x="7232650" y="1860550"/>
          <p14:tracePt t="22325" x="7518400" y="1866900"/>
          <p14:tracePt t="22342" x="7785100" y="1885950"/>
          <p14:tracePt t="22358" x="7905750" y="1898650"/>
          <p14:tracePt t="22375" x="7924800" y="1898650"/>
          <p14:tracePt t="22429" x="7905750" y="1898650"/>
          <p14:tracePt t="22441" x="7861300" y="1898650"/>
          <p14:tracePt t="22454" x="7708900" y="1898650"/>
          <p14:tracePt t="22463" x="7620000" y="1898650"/>
          <p14:tracePt t="22468" x="7531100" y="1898650"/>
          <p14:tracePt t="22477" x="7461250" y="1898650"/>
          <p14:tracePt t="22492" x="7359650" y="1898650"/>
          <p14:tracePt t="22508" x="7340600" y="1898650"/>
          <p14:tracePt t="22525" x="7334250" y="1898650"/>
          <p14:tracePt t="22595" x="7353300" y="1898650"/>
          <p14:tracePt t="22605" x="7385050" y="1898650"/>
          <p14:tracePt t="22616" x="7429500" y="1898650"/>
          <p14:tracePt t="22626" x="7550150" y="1898650"/>
          <p14:tracePt t="22642" x="7696200" y="1911350"/>
          <p14:tracePt t="22658" x="7854950" y="1924050"/>
          <p14:tracePt t="22675" x="7962900" y="1943100"/>
          <p14:tracePt t="22691" x="8007350" y="1949450"/>
          <p14:tracePt t="22708" x="8013700" y="1949450"/>
          <p14:tracePt t="22765" x="8001000" y="1949450"/>
          <p14:tracePt t="22777" x="7956550" y="1949450"/>
          <p14:tracePt t="22792" x="7791450" y="1949450"/>
          <p14:tracePt t="22797" x="7696200" y="1949450"/>
          <p14:tracePt t="22808" x="7600950" y="1949450"/>
          <p14:tracePt t="22825" x="7461250" y="1949450"/>
          <p14:tracePt t="22827" x="7429500" y="1949450"/>
          <p14:tracePt t="22842" x="7416800" y="1949450"/>
          <p14:tracePt t="22858" x="7410450" y="1949450"/>
          <p14:tracePt t="22917" x="7423150" y="1949450"/>
          <p14:tracePt t="22925" x="7454900" y="1949450"/>
          <p14:tracePt t="22941" x="7550150" y="1949450"/>
          <p14:tracePt t="22958" x="7639050" y="1949450"/>
          <p14:tracePt t="22962" x="7664450" y="1949450"/>
          <p14:tracePt t="22975" x="7670800" y="1949450"/>
          <p14:tracePt t="22993" x="7677150" y="1949450"/>
          <p14:tracePt t="23036" x="7658100" y="1949450"/>
          <p14:tracePt t="23045" x="7626350" y="1949450"/>
          <p14:tracePt t="23059" x="7550150" y="1949450"/>
          <p14:tracePt t="23075" x="7493000" y="1949450"/>
          <p14:tracePt t="23091" x="7473950" y="1949450"/>
          <p14:tracePt t="23108" x="7467600" y="1949450"/>
          <p14:tracePt t="23165" x="7473950" y="1949450"/>
          <p14:tracePt t="23173" x="7505700" y="1949450"/>
          <p14:tracePt t="23183" x="7556500" y="1949450"/>
          <p14:tracePt t="23192" x="7620000" y="1949450"/>
          <p14:tracePt t="23208" x="7759700" y="1955800"/>
          <p14:tracePt t="23225" x="7829550" y="1968500"/>
          <p14:tracePt t="23243" x="7835900" y="1968500"/>
          <p14:tracePt t="23295" x="7823200" y="1968500"/>
          <p14:tracePt t="23308" x="7727950" y="1968500"/>
          <p14:tracePt t="23324" x="7556500" y="1955800"/>
          <p14:tracePt t="23334" x="7454900" y="1943100"/>
          <p14:tracePt t="23344" x="7334250" y="1924050"/>
          <p14:tracePt t="23358" x="7131050" y="1879600"/>
          <p14:tracePt t="23374" x="7048500" y="1873250"/>
          <p14:tracePt t="23391" x="7035800" y="1873250"/>
          <p14:tracePt t="23408" x="7029450" y="1873250"/>
          <p14:tracePt t="23435" x="7042150" y="1873250"/>
          <p14:tracePt t="23444" x="7086600" y="1873250"/>
          <p14:tracePt t="23458" x="7232650" y="1885950"/>
          <p14:tracePt t="23474" x="7423150" y="1885950"/>
          <p14:tracePt t="23491" x="7664450" y="1885950"/>
          <p14:tracePt t="23508" x="7912100" y="1885950"/>
          <p14:tracePt t="23525" x="8089900" y="1885950"/>
          <p14:tracePt t="23541" x="8159750" y="1885950"/>
          <p14:tracePt t="23558" x="8172450" y="1885950"/>
          <p14:tracePt t="23603" x="8159750" y="1885950"/>
          <p14:tracePt t="23613" x="8121650" y="1885950"/>
          <p14:tracePt t="23624" x="8064500" y="1885950"/>
          <p14:tracePt t="23642" x="7835900" y="1885950"/>
          <p14:tracePt t="23659" x="7696200" y="1885950"/>
          <p14:tracePt t="23675" x="7626350" y="1885950"/>
          <p14:tracePt t="23691" x="7613650" y="1885950"/>
          <p14:tracePt t="23770" x="7620000" y="1885950"/>
          <p14:tracePt t="23778" x="7639050" y="1885950"/>
          <p14:tracePt t="23791" x="7670800" y="1885950"/>
          <p14:tracePt t="23807" x="7791450" y="1885950"/>
          <p14:tracePt t="23824" x="7937500" y="1898650"/>
          <p14:tracePt t="23841" x="8070850" y="1924050"/>
          <p14:tracePt t="23843" x="8115300" y="1930400"/>
          <p14:tracePt t="23858" x="8140700" y="1936750"/>
          <p14:tracePt t="23874" x="8147050" y="1936750"/>
          <p14:tracePt t="23914" x="8153400" y="1936750"/>
          <p14:tracePt t="23922" x="8153400" y="1943100"/>
          <p14:tracePt t="23930" x="8147050" y="1943100"/>
          <p14:tracePt t="23941" x="8102600" y="1943100"/>
          <p14:tracePt t="23957" x="7943850" y="1943100"/>
          <p14:tracePt t="23974" x="7734300" y="1943100"/>
          <p14:tracePt t="23991" x="7556500" y="1943100"/>
          <p14:tracePt t="24008" x="7480300" y="1943100"/>
          <p14:tracePt t="24011" x="7467600" y="1943100"/>
          <p14:tracePt t="24026" x="7461250" y="1943100"/>
          <p14:tracePt t="24094" x="7473950" y="1949450"/>
          <p14:tracePt t="24106" x="7550150" y="1949450"/>
          <p14:tracePt t="24122" x="7613650" y="1949450"/>
          <p14:tracePt t="24125" x="7664450" y="1949450"/>
          <p14:tracePt t="24136" x="7721600" y="1949450"/>
          <p14:tracePt t="24142" x="7759700" y="1949450"/>
          <p14:tracePt t="24157" x="7797800" y="1949450"/>
          <p14:tracePt t="24174" x="7804150" y="1949450"/>
          <p14:tracePt t="24386" x="7829550" y="1949450"/>
          <p14:tracePt t="24394" x="7867650" y="1949450"/>
          <p14:tracePt t="24402" x="7931150" y="1949450"/>
          <p14:tracePt t="24411" x="8039100" y="1955800"/>
          <p14:tracePt t="24424" x="8153400" y="1968500"/>
          <p14:tracePt t="24441" x="8375650" y="1968500"/>
          <p14:tracePt t="24442" x="8458200" y="1968500"/>
          <p14:tracePt t="24457" x="8521700" y="1968500"/>
          <p14:tracePt t="24458" x="8547100" y="1968500"/>
          <p14:tracePt t="24474" x="8559800" y="1968500"/>
          <p14:tracePt t="24738" x="0" y="0"/>
        </p14:tracePtLst>
        <p14:tracePtLst>
          <p14:tracePt t="25292" x="5010150" y="2006600"/>
          <p14:tracePt t="25370" x="5016500" y="2006600"/>
          <p14:tracePt t="25378" x="5048250" y="2006600"/>
          <p14:tracePt t="25390" x="5111750" y="2006600"/>
          <p14:tracePt t="25407" x="5308600" y="2006600"/>
          <p14:tracePt t="25424" x="5588000" y="2006600"/>
          <p14:tracePt t="25440" x="5911850" y="2006600"/>
          <p14:tracePt t="25457" x="6159500" y="2006600"/>
          <p14:tracePt t="25459" x="6248400" y="2006600"/>
          <p14:tracePt t="25474" x="6311900" y="2006600"/>
          <p14:tracePt t="25490" x="6324600" y="2006600"/>
          <p14:tracePt t="25508" x="6330950" y="2006600"/>
          <p14:tracePt t="25580" x="6330950" y="2012950"/>
          <p14:tracePt t="25592" x="6311900" y="2012950"/>
          <p14:tracePt t="25607" x="6210300" y="2012950"/>
          <p14:tracePt t="25611" x="6121400" y="2012950"/>
          <p14:tracePt t="25625" x="6019800" y="2012950"/>
          <p14:tracePt t="25629" x="5886450" y="2012950"/>
          <p14:tracePt t="25640" x="5759450" y="2012950"/>
          <p14:tracePt t="25657" x="5511800" y="2012950"/>
          <p14:tracePt t="25660" x="5416550" y="2012950"/>
          <p14:tracePt t="25674" x="5327650" y="2012950"/>
          <p14:tracePt t="25690" x="5314950" y="2012950"/>
          <p14:tracePt t="25780" x="5321300" y="2012950"/>
          <p14:tracePt t="25796" x="5403850" y="2012950"/>
          <p14:tracePt t="25818" x="5638800" y="2012950"/>
          <p14:tracePt t="25829" x="5708650" y="2012950"/>
          <p14:tracePt t="25842" x="5829300" y="2012950"/>
          <p14:tracePt t="25857" x="5861050" y="2012950"/>
          <p14:tracePt t="25874" x="5892800" y="2012950"/>
          <p14:tracePt t="25939" x="5873750" y="2012950"/>
          <p14:tracePt t="25952" x="5842000" y="2012950"/>
          <p14:tracePt t="25964" x="5753100" y="2012950"/>
          <p14:tracePt t="25974" x="5702300" y="2012950"/>
          <p14:tracePt t="25990" x="5594350" y="2012950"/>
          <p14:tracePt t="25995" x="5568950" y="2012950"/>
          <p14:tracePt t="26009" x="5562600" y="2012950"/>
          <p14:tracePt t="26013" x="5556250" y="2012950"/>
          <p14:tracePt t="26087" x="5575300" y="2012950"/>
          <p14:tracePt t="26106" x="5651500" y="2012950"/>
          <p14:tracePt t="26110" x="5702300" y="2012950"/>
          <p14:tracePt t="26123" x="5765800" y="2012950"/>
          <p14:tracePt t="26126" x="5822950" y="2012950"/>
          <p14:tracePt t="26134" x="5854700" y="2012950"/>
          <p14:tracePt t="26144" x="5867400" y="2012950"/>
          <p14:tracePt t="26157" x="5880100" y="2012950"/>
          <p14:tracePt t="26229" x="5867400" y="2012950"/>
          <p14:tracePt t="26245" x="5816600" y="2012950"/>
          <p14:tracePt t="26263" x="5753100" y="2012950"/>
          <p14:tracePt t="26274" x="5708650" y="2012950"/>
          <p14:tracePt t="26291" x="5702300" y="2012950"/>
          <p14:tracePt t="26373" x="5727700" y="2012950"/>
          <p14:tracePt t="26390" x="5829300" y="2012950"/>
          <p14:tracePt t="26395" x="5892800" y="2012950"/>
          <p14:tracePt t="26415" x="6019800" y="2012950"/>
          <p14:tracePt t="26427" x="6089650" y="2012950"/>
          <p14:tracePt t="26440" x="6108700" y="2012950"/>
          <p14:tracePt t="26444" x="6115050" y="2012950"/>
          <p14:tracePt t="26457" x="6121400" y="2012950"/>
          <p14:tracePt t="26524" x="6115050" y="2012950"/>
          <p14:tracePt t="26534" x="6070600" y="2012950"/>
          <p14:tracePt t="26546" x="5924550" y="2000250"/>
          <p14:tracePt t="26558" x="5861050" y="2000250"/>
          <p14:tracePt t="26573" x="5740400" y="2000250"/>
          <p14:tracePt t="26590" x="5676900" y="2000250"/>
          <p14:tracePt t="26607" x="5657850" y="2000250"/>
          <p14:tracePt t="26684" x="5670550" y="2000250"/>
          <p14:tracePt t="26691" x="5702300" y="2000250"/>
          <p14:tracePt t="26698" x="5740400" y="2000250"/>
          <p14:tracePt t="26714" x="5861050" y="2000250"/>
          <p14:tracePt t="26723" x="5937250" y="2000250"/>
          <p14:tracePt t="26740" x="6045200" y="2000250"/>
          <p14:tracePt t="26757" x="6076950" y="2000250"/>
          <p14:tracePt t="26773" x="6083300" y="2000250"/>
          <p14:tracePt t="27251" x="0" y="0"/>
        </p14:tracePtLst>
        <p14:tracePtLst>
          <p14:tracePt t="28426" x="5511800" y="1790700"/>
          <p14:tracePt t="28439" x="5505450" y="1803400"/>
          <p14:tracePt t="28456" x="5480050" y="1860550"/>
          <p14:tracePt t="28473" x="5435600" y="1949450"/>
          <p14:tracePt t="28474" x="5410200" y="2012950"/>
          <p14:tracePt t="28489" x="5384800" y="2082800"/>
          <p14:tracePt t="28490" x="5359400" y="2159000"/>
          <p14:tracePt t="28506" x="5308600" y="2324100"/>
          <p14:tracePt t="28523" x="5283200" y="2482850"/>
          <p14:tracePt t="28539" x="5283200" y="2628900"/>
          <p14:tracePt t="28556" x="5283200" y="2755900"/>
          <p14:tracePt t="28573" x="5308600" y="2838450"/>
          <p14:tracePt t="28590" x="5327650" y="2889250"/>
          <p14:tracePt t="28606" x="5340350" y="2921000"/>
          <p14:tracePt t="28623" x="5359400" y="2940050"/>
          <p14:tracePt t="28639" x="5365750" y="2946400"/>
          <p14:tracePt t="28667" x="5372100" y="2946400"/>
          <p14:tracePt t="28675" x="5384800" y="2946400"/>
          <p14:tracePt t="28689" x="5397500" y="2940050"/>
          <p14:tracePt t="28706" x="5448300" y="2851150"/>
          <p14:tracePt t="28723" x="5480050" y="2749550"/>
          <p14:tracePt t="28739" x="5505450" y="2609850"/>
          <p14:tracePt t="28756" x="5530850" y="2419350"/>
          <p14:tracePt t="28773" x="5530850" y="2209800"/>
          <p14:tracePt t="28789" x="5499100" y="2012950"/>
          <p14:tracePt t="28806" x="5467350" y="1854200"/>
          <p14:tracePt t="28822" x="5448300" y="1771650"/>
          <p14:tracePt t="28840" x="5435600" y="1752600"/>
          <p14:tracePt t="28856" x="5435600" y="1746250"/>
          <p14:tracePt t="28908" x="5422900" y="1752600"/>
          <p14:tracePt t="28918" x="5416550" y="1784350"/>
          <p14:tracePt t="28933" x="5384800" y="1924050"/>
          <p14:tracePt t="28942" x="5359400" y="2019300"/>
          <p14:tracePt t="28956" x="5321300" y="2222500"/>
          <p14:tracePt t="28973" x="5308600" y="2393950"/>
          <p14:tracePt t="28989" x="5308600" y="2540000"/>
          <p14:tracePt t="29006" x="5308600" y="2673350"/>
          <p14:tracePt t="29023" x="5334000" y="2762250"/>
          <p14:tracePt t="29040" x="5346700" y="2851150"/>
          <p14:tracePt t="29043" x="5353050" y="2882900"/>
          <p14:tracePt t="29057" x="5359400" y="2921000"/>
          <p14:tracePt t="29059" x="5372100" y="2940050"/>
          <p14:tracePt t="29073" x="5378450" y="2940050"/>
          <p14:tracePt t="29107" x="5384800" y="2921000"/>
          <p14:tracePt t="29115" x="5397500" y="2863850"/>
          <p14:tracePt t="29124" x="5410200" y="2800350"/>
          <p14:tracePt t="29139" x="5429250" y="2647950"/>
          <p14:tracePt t="29156" x="5429250" y="2508250"/>
          <p14:tracePt t="29173" x="5429250" y="2381250"/>
          <p14:tracePt t="29189" x="5429250" y="2317750"/>
          <p14:tracePt t="29206" x="5429250" y="2273300"/>
          <p14:tracePt t="29222" x="5422900" y="2247900"/>
          <p14:tracePt t="29239" x="5422900" y="2241550"/>
          <p14:tracePt t="29256" x="5416550" y="2235200"/>
          <p14:tracePt t="29273" x="5410200" y="2209800"/>
          <p14:tracePt t="29275" x="5403850" y="2203450"/>
          <p14:tracePt t="29289" x="5397500" y="2184400"/>
          <p14:tracePt t="29306" x="5397500" y="2178050"/>
          <p14:tracePt t="29358" x="5397500" y="2216150"/>
          <p14:tracePt t="29372" x="5397500" y="2292350"/>
          <p14:tracePt t="29376" x="5397500" y="2387600"/>
          <p14:tracePt t="29387" x="5397500" y="2597150"/>
          <p14:tracePt t="29396" x="5391150" y="2711450"/>
          <p14:tracePt t="29406" x="5391150" y="2800350"/>
          <p14:tracePt t="29422" x="5391150" y="2914650"/>
          <p14:tracePt t="29439" x="5391150" y="2933700"/>
          <p14:tracePt t="29455" x="5391150" y="2940050"/>
          <p14:tracePt t="29483" x="5391150" y="2914650"/>
          <p14:tracePt t="29492" x="5391150" y="2870200"/>
          <p14:tracePt t="29506" x="5410200" y="2667000"/>
          <p14:tracePt t="29523" x="5410200" y="2425700"/>
          <p14:tracePt t="29539" x="5410200" y="2197100"/>
          <p14:tracePt t="29556" x="5391150" y="2012950"/>
          <p14:tracePt t="29572" x="5365750" y="1924050"/>
          <p14:tracePt t="29589" x="5365750" y="1898650"/>
          <p14:tracePt t="29605" x="5365750" y="1892300"/>
          <p14:tracePt t="29979" x="0" y="0"/>
        </p14:tracePtLst>
        <p14:tracePtLst>
          <p14:tracePt t="32364" x="2514600" y="1530350"/>
          <p14:tracePt t="32428" x="2514600" y="1555750"/>
          <p14:tracePt t="32439" x="2514600" y="1587500"/>
          <p14:tracePt t="32455" x="2501900" y="1720850"/>
          <p14:tracePt t="32460" x="2501900" y="1784350"/>
          <p14:tracePt t="32472" x="2501900" y="1866900"/>
          <p14:tracePt t="32488" x="2501900" y="2032000"/>
          <p14:tracePt t="32505" x="2489200" y="2222500"/>
          <p14:tracePt t="32509" x="2489200" y="2311400"/>
          <p14:tracePt t="32522" x="2476500" y="2482850"/>
          <p14:tracePt t="32539" x="2463800" y="2616200"/>
          <p14:tracePt t="32556" x="2463800" y="2736850"/>
          <p14:tracePt t="32571" x="2463800" y="2844800"/>
          <p14:tracePt t="32589" x="2463800" y="2940050"/>
          <p14:tracePt t="32605" x="2463800" y="3054350"/>
          <p14:tracePt t="32622" x="2463800" y="3162300"/>
          <p14:tracePt t="32638" x="2463800" y="3251200"/>
          <p14:tracePt t="32655" x="2463800" y="3282950"/>
          <p14:tracePt t="32671" x="2463800" y="3314700"/>
          <p14:tracePt t="32675" x="2463800" y="3321050"/>
          <p14:tracePt t="32688" x="2463800" y="3327400"/>
          <p14:tracePt t="32705" x="2463800" y="3340100"/>
          <p14:tracePt t="32707" x="2463800" y="3346450"/>
          <p14:tracePt t="32893" x="2463800" y="3333750"/>
          <p14:tracePt t="32908" x="2482850" y="3257550"/>
          <p14:tracePt t="32925" x="2495550" y="3149600"/>
          <p14:tracePt t="32938" x="2520950" y="3009900"/>
          <p14:tracePt t="32955" x="2546350" y="2844800"/>
          <p14:tracePt t="32971" x="2546350" y="2711450"/>
          <p14:tracePt t="32988" x="2546350" y="2590800"/>
          <p14:tracePt t="33005" x="2546350" y="2482850"/>
          <p14:tracePt t="33021" x="2540000" y="2400300"/>
          <p14:tracePt t="33038" x="2520950" y="2330450"/>
          <p14:tracePt t="33055" x="2514600" y="2273300"/>
          <p14:tracePt t="33071" x="2514600" y="2228850"/>
          <p14:tracePt t="33075" x="2514600" y="2209800"/>
          <p14:tracePt t="33088" x="2514600" y="2184400"/>
          <p14:tracePt t="33104" x="2501900" y="2133600"/>
          <p14:tracePt t="33106" x="2501900" y="2108200"/>
          <p14:tracePt t="33122" x="2501900" y="2082800"/>
          <p14:tracePt t="33138" x="2501900" y="2063750"/>
          <p14:tracePt t="33154" x="2501900" y="2044700"/>
          <p14:tracePt t="33171" x="2501900" y="2006600"/>
          <p14:tracePt t="33188" x="2501900" y="1974850"/>
          <p14:tracePt t="33204" x="2501900" y="1949450"/>
          <p14:tracePt t="33221" x="2501900" y="1930400"/>
          <p14:tracePt t="33238" x="2501900" y="1917700"/>
          <p14:tracePt t="33254" x="2501900" y="1911350"/>
          <p14:tracePt t="33275" x="2501900" y="1905000"/>
          <p14:tracePt t="33288" x="2501900" y="1898650"/>
          <p14:tracePt t="33306" x="2501900" y="1892300"/>
          <p14:tracePt t="33322" x="2501900" y="1879600"/>
          <p14:tracePt t="33338" x="2501900" y="1860550"/>
          <p14:tracePt t="33444" x="2495550" y="1860550"/>
          <p14:tracePt t="33457" x="2489200" y="1879600"/>
          <p14:tracePt t="33471" x="2470150" y="1955800"/>
          <p14:tracePt t="33488" x="2457450" y="2127250"/>
          <p14:tracePt t="33492" x="2438400" y="2228850"/>
          <p14:tracePt t="33504" x="2425700" y="2336800"/>
          <p14:tracePt t="33522" x="2362200" y="2673350"/>
          <p14:tracePt t="33539" x="2330450" y="2851150"/>
          <p14:tracePt t="33555" x="2305050" y="3003550"/>
          <p14:tracePt t="33572" x="2305050" y="3079750"/>
          <p14:tracePt t="33588" x="2305050" y="3130550"/>
          <p14:tracePt t="33604" x="2305050" y="3162300"/>
          <p14:tracePt t="33621" x="2305050" y="3194050"/>
          <p14:tracePt t="33638" x="2305050" y="3225800"/>
          <p14:tracePt t="33654" x="2305050" y="3257550"/>
          <p14:tracePt t="33671" x="2305050" y="3302000"/>
          <p14:tracePt t="33687" x="2305050" y="3314700"/>
          <p14:tracePt t="33704" x="2305050" y="3321050"/>
          <p14:tracePt t="33749" x="2305050" y="3327400"/>
          <p14:tracePt t="33759" x="2305050" y="3333750"/>
          <p14:tracePt t="33771" x="2305050" y="3346450"/>
          <p14:tracePt t="33788" x="2305050" y="3359150"/>
          <p14:tracePt t="33942" x="2311400" y="3359150"/>
          <p14:tracePt t="33958" x="2317750" y="3340100"/>
          <p14:tracePt t="33977" x="2324100" y="3302000"/>
          <p14:tracePt t="33979" x="2330450" y="3282950"/>
          <p14:tracePt t="33988" x="2330450" y="3270250"/>
          <p14:tracePt t="34004" x="2336800" y="3238500"/>
          <p14:tracePt t="34021" x="2349500" y="3200400"/>
          <p14:tracePt t="34038" x="2355850" y="3168650"/>
          <p14:tracePt t="34055" x="2368550" y="3117850"/>
          <p14:tracePt t="34058" x="2368550" y="3092450"/>
          <p14:tracePt t="34071" x="2374900" y="3054350"/>
          <p14:tracePt t="34075" x="2381250" y="3009900"/>
          <p14:tracePt t="34088" x="2393950" y="2971800"/>
          <p14:tracePt t="34090" x="2400300" y="2927350"/>
          <p14:tracePt t="34105" x="2406650" y="2895600"/>
          <p14:tracePt t="34108" x="2425700" y="2857500"/>
          <p14:tracePt t="34122" x="2438400" y="2787650"/>
          <p14:tracePt t="34138" x="2451100" y="2717800"/>
          <p14:tracePt t="34154" x="2463800" y="2647950"/>
          <p14:tracePt t="34171" x="2476500" y="2603500"/>
          <p14:tracePt t="34188" x="2482850" y="2552700"/>
          <p14:tracePt t="34204" x="2482850" y="2501900"/>
          <p14:tracePt t="34220" x="2482850" y="2444750"/>
          <p14:tracePt t="34237" x="2482850" y="2406650"/>
          <p14:tracePt t="34254" x="2489200" y="2368550"/>
          <p14:tracePt t="34271" x="2489200" y="2336800"/>
          <p14:tracePt t="34287" x="2495550" y="2298700"/>
          <p14:tracePt t="34305" x="2508250" y="2260600"/>
          <p14:tracePt t="34321" x="2508250" y="2235200"/>
          <p14:tracePt t="34324" x="2508250" y="2216150"/>
          <p14:tracePt t="34338" x="2508250" y="2184400"/>
          <p14:tracePt t="34354" x="2508250" y="2152650"/>
          <p14:tracePt t="34371" x="2508250" y="2114550"/>
          <p14:tracePt t="34387" x="2508250" y="2095500"/>
          <p14:tracePt t="34404" x="2508250" y="2076450"/>
          <p14:tracePt t="34421" x="2508250" y="2057400"/>
          <p14:tracePt t="34438" x="2508250" y="2019300"/>
          <p14:tracePt t="34454" x="2508250" y="1987550"/>
          <p14:tracePt t="34471" x="2508250" y="1968500"/>
          <p14:tracePt t="34487" x="2508250" y="1955800"/>
          <p14:tracePt t="34504" x="2508250" y="1949450"/>
          <p14:tracePt t="34589" x="2508250" y="1943100"/>
          <p14:tracePt t="34620" x="2508250" y="1936750"/>
          <p14:tracePt t="34653" x="2508250" y="1930400"/>
          <p14:tracePt t="34915" x="0" y="0"/>
        </p14:tracePtLst>
        <p14:tracePtLst>
          <p14:tracePt t="35407" x="2311400" y="2209800"/>
          <p14:tracePt t="35500" x="2330450" y="2216150"/>
          <p14:tracePt t="35511" x="2355850" y="2216150"/>
          <p14:tracePt t="35520" x="2406650" y="2222500"/>
          <p14:tracePt t="35537" x="2514600" y="2235200"/>
          <p14:tracePt t="35540" x="2546350" y="2235200"/>
          <p14:tracePt t="35555" x="2590800" y="2235200"/>
          <p14:tracePt t="35571" x="2603500" y="2235200"/>
          <p14:tracePt t="35738" x="0" y="0"/>
        </p14:tracePtLst>
        <p14:tracePtLst>
          <p14:tracePt t="36075" x="2228850" y="2508250"/>
          <p14:tracePt t="36191" x="2241550" y="2514600"/>
          <p14:tracePt t="36205" x="2336800" y="2527300"/>
          <p14:tracePt t="36223" x="2501900" y="2540000"/>
          <p14:tracePt t="36226" x="2597150" y="2540000"/>
          <p14:tracePt t="36237" x="2686050" y="2540000"/>
          <p14:tracePt t="36253" x="2800350" y="2540000"/>
          <p14:tracePt t="36270" x="2844800" y="2540000"/>
          <p14:tracePt t="36274" x="2851150" y="2540000"/>
          <p14:tracePt t="36475" x="0" y="0"/>
        </p14:tracePtLst>
        <p14:tracePtLst>
          <p14:tracePt t="36973" x="2159000" y="2851150"/>
          <p14:tracePt t="37091" x="2165350" y="2857500"/>
          <p14:tracePt t="37105" x="2178050" y="2857500"/>
          <p14:tracePt t="37123" x="2336800" y="2870200"/>
          <p14:tracePt t="37137" x="2413000" y="2870200"/>
          <p14:tracePt t="37154" x="2603500" y="2870200"/>
          <p14:tracePt t="37170" x="2679700" y="2870200"/>
          <p14:tracePt t="37187" x="2698750" y="2870200"/>
          <p14:tracePt t="37203" x="2705100" y="2870200"/>
          <p14:tracePt t="37245" x="2711450" y="2870200"/>
          <p14:tracePt t="37278" x="2717800" y="2870200"/>
          <p14:tracePt t="37548" x="0" y="0"/>
        </p14:tracePtLst>
        <p14:tracePtLst>
          <p14:tracePt t="38068" x="2108200" y="3194050"/>
          <p14:tracePt t="38184" x="2133600" y="3194050"/>
          <p14:tracePt t="38203" x="2324100" y="3194050"/>
          <p14:tracePt t="38220" x="2540000" y="3194050"/>
          <p14:tracePt t="38236" x="2743200" y="3194050"/>
          <p14:tracePt t="38253" x="2889250" y="3206750"/>
          <p14:tracePt t="38269" x="2978150" y="3213100"/>
          <p14:tracePt t="38286" x="2990850" y="3213100"/>
          <p14:tracePt t="38331" x="2997200" y="3213100"/>
          <p14:tracePt t="38712" x="3003550" y="3213100"/>
          <p14:tracePt t="38725" x="3009900" y="3200400"/>
          <p14:tracePt t="38736" x="3016250" y="3187700"/>
          <p14:tracePt t="38753" x="3035300" y="3124200"/>
          <p14:tracePt t="38755" x="3048000" y="3086100"/>
          <p14:tracePt t="38769" x="3054350" y="3035300"/>
          <p14:tracePt t="38786" x="3086100" y="2857500"/>
          <p14:tracePt t="38803" x="3105150" y="2762250"/>
          <p14:tracePt t="38819" x="3111500" y="2660650"/>
          <p14:tracePt t="38836" x="3111500" y="2603500"/>
          <p14:tracePt t="38852" x="3105150" y="2552700"/>
          <p14:tracePt t="38869" x="3105150" y="2501900"/>
          <p14:tracePt t="38886" x="3092450" y="2438400"/>
          <p14:tracePt t="38902" x="3086100" y="2381250"/>
          <p14:tracePt t="38919" x="3086100" y="2311400"/>
          <p14:tracePt t="38936" x="3086100" y="2266950"/>
          <p14:tracePt t="38952" x="3086100" y="2241550"/>
          <p14:tracePt t="38954" x="3079750" y="2222500"/>
          <p14:tracePt t="38969" x="3073400" y="2216150"/>
          <p14:tracePt t="38986" x="3073400" y="2197100"/>
          <p14:tracePt t="39003" x="3067050" y="2171700"/>
          <p14:tracePt t="39019" x="3054350" y="2127250"/>
          <p14:tracePt t="39036" x="3048000" y="2095500"/>
          <p14:tracePt t="39052" x="3048000" y="2070100"/>
          <p14:tracePt t="39070" x="3048000" y="2038350"/>
          <p14:tracePt t="39086" x="3041650" y="2012950"/>
          <p14:tracePt t="39103" x="3035300" y="1993900"/>
          <p14:tracePt t="39119" x="3035300" y="1987550"/>
          <p14:tracePt t="39136" x="3035300" y="1981200"/>
          <p14:tracePt t="39154" x="3035300" y="1974850"/>
          <p14:tracePt t="39309" x="3022600" y="1962150"/>
          <p14:tracePt t="39317" x="3009900" y="1955800"/>
          <p14:tracePt t="39328" x="2984500" y="1943100"/>
          <p14:tracePt t="39339" x="2908300" y="1930400"/>
          <p14:tracePt t="39353" x="2851150" y="1924050"/>
          <p14:tracePt t="39356" x="2787650" y="1917700"/>
          <p14:tracePt t="39370" x="2616200" y="1879600"/>
          <p14:tracePt t="39386" x="2444750" y="1854200"/>
          <p14:tracePt t="39403" x="2317750" y="1854200"/>
          <p14:tracePt t="39419" x="2222500" y="1854200"/>
          <p14:tracePt t="39436" x="2152650" y="1841500"/>
          <p14:tracePt t="39452" x="2120900" y="1835150"/>
          <p14:tracePt t="39469" x="2089150" y="1835150"/>
          <p14:tracePt t="39486" x="2070100" y="1828800"/>
          <p14:tracePt t="39502" x="2063750" y="1828800"/>
          <p14:tracePt t="39532" x="2057400" y="1828800"/>
          <p14:tracePt t="39573" x="2051050" y="1828800"/>
          <p14:tracePt t="39589" x="2038350" y="1828800"/>
          <p14:tracePt t="39596" x="2032000" y="1828800"/>
          <p14:tracePt t="39606" x="2025650" y="1828800"/>
          <p14:tracePt t="39620" x="2000250" y="1828800"/>
          <p14:tracePt t="39636" x="1974850" y="1828800"/>
          <p14:tracePt t="39653" x="1968500" y="1828800"/>
          <p14:tracePt t="39669" x="1962150" y="1828800"/>
          <p14:tracePt t="39776" x="1955800" y="1828800"/>
          <p14:tracePt t="39790" x="1955800" y="1835150"/>
          <p14:tracePt t="39805" x="1955800" y="1873250"/>
          <p14:tracePt t="39820" x="1955800" y="1917700"/>
          <p14:tracePt t="39836" x="1949450" y="2019300"/>
          <p14:tracePt t="39853" x="1949450" y="2114550"/>
          <p14:tracePt t="39869" x="1949450" y="2254250"/>
          <p14:tracePt t="39885" x="1930400" y="2413000"/>
          <p14:tracePt t="39902" x="1930400" y="2552700"/>
          <p14:tracePt t="39919" x="1930400" y="2698750"/>
          <p14:tracePt t="39935" x="1930400" y="2806700"/>
          <p14:tracePt t="39952" x="1930400" y="2921000"/>
          <p14:tracePt t="39969" x="1930400" y="3028950"/>
          <p14:tracePt t="39971" x="1930400" y="3073400"/>
          <p14:tracePt t="39985" x="1930400" y="3136900"/>
          <p14:tracePt t="40002" x="1930400" y="3181350"/>
          <p14:tracePt t="40019" x="1930400" y="3213100"/>
          <p14:tracePt t="40036" x="1930400" y="3238500"/>
          <p14:tracePt t="40052" x="1930400" y="3251200"/>
          <p14:tracePt t="40069" x="1930400" y="3270250"/>
          <p14:tracePt t="40086" x="1930400" y="3282950"/>
          <p14:tracePt t="40102" x="1930400" y="3289300"/>
          <p14:tracePt t="40130" x="1930400" y="3295650"/>
          <p14:tracePt t="40139" x="1930400" y="3302000"/>
          <p14:tracePt t="40162" x="1930400" y="3308350"/>
          <p14:tracePt t="40172" x="1930400" y="3314700"/>
          <p14:tracePt t="40185" x="1930400" y="3321050"/>
          <p14:tracePt t="40202" x="1930400" y="3340100"/>
          <p14:tracePt t="40219" x="1930400" y="3365500"/>
          <p14:tracePt t="40295" x="1930400" y="3371850"/>
          <p14:tracePt t="40332" x="1936750" y="3371850"/>
          <p14:tracePt t="40348" x="1962150" y="3371850"/>
          <p14:tracePt t="40364" x="2044700" y="3352800"/>
          <p14:tracePt t="40378" x="2171700" y="3327400"/>
          <p14:tracePt t="40388" x="2247900" y="3327400"/>
          <p14:tracePt t="40402" x="2425700" y="3327400"/>
          <p14:tracePt t="40419" x="2616200" y="3327400"/>
          <p14:tracePt t="40435" x="2755900" y="3327400"/>
          <p14:tracePt t="40452" x="2825750" y="3321050"/>
          <p14:tracePt t="40469" x="2844800" y="3321050"/>
          <p14:tracePt t="40485" x="2857500" y="3314700"/>
          <p14:tracePt t="40502" x="2876550" y="3308350"/>
          <p14:tracePt t="40519" x="2889250" y="3302000"/>
          <p14:tracePt t="40535" x="2908300" y="3289300"/>
          <p14:tracePt t="40552" x="2946400" y="3282950"/>
          <p14:tracePt t="40554" x="2959100" y="3276600"/>
          <p14:tracePt t="40572" x="2965450" y="3276600"/>
          <p14:tracePt t="40586" x="2971800" y="3270250"/>
          <p14:tracePt t="40653" x="2978150" y="3263900"/>
          <p14:tracePt t="40671" x="2984500" y="3263900"/>
          <p14:tracePt t="40687" x="2990850" y="3263900"/>
          <p14:tracePt t="40702" x="3016250" y="3251200"/>
          <p14:tracePt t="40719" x="3028950" y="3244850"/>
          <p14:tracePt t="40723" x="3035300" y="3244850"/>
          <p14:tracePt t="40735" x="3054350" y="3244850"/>
          <p14:tracePt t="40752" x="3117850" y="3244850"/>
          <p14:tracePt t="40755" x="3149600" y="3244850"/>
          <p14:tracePt t="40768" x="3187700" y="3244850"/>
          <p14:tracePt t="40786" x="3251200" y="3244850"/>
          <p14:tracePt t="40802" x="3270250" y="3244850"/>
          <p14:tracePt t="40819" x="3276600" y="3244850"/>
          <p14:tracePt t="40923" x="3282950" y="3238500"/>
          <p14:tracePt t="40939" x="3282950" y="3219450"/>
          <p14:tracePt t="40948" x="3289300" y="3194050"/>
          <p14:tracePt t="40956" x="3289300" y="3175000"/>
          <p14:tracePt t="40968" x="3289300" y="3143250"/>
          <p14:tracePt t="40985" x="3289300" y="3067050"/>
          <p14:tracePt t="40987" x="3289300" y="3022600"/>
          <p14:tracePt t="41002" x="3289300" y="2914650"/>
          <p14:tracePt t="41018" x="3282950" y="2800350"/>
          <p14:tracePt t="41035" x="3263900" y="2686050"/>
          <p14:tracePt t="41052" x="3238500" y="2578100"/>
          <p14:tracePt t="41068" x="3213100" y="2476500"/>
          <p14:tracePt t="41086" x="3200400" y="2387600"/>
          <p14:tracePt t="41102" x="3194050" y="2336800"/>
          <p14:tracePt t="41119" x="3181350" y="2305050"/>
          <p14:tracePt t="41135" x="3181350" y="2279650"/>
          <p14:tracePt t="41152" x="3181350" y="2266950"/>
          <p14:tracePt t="41168" x="3181350" y="2254250"/>
          <p14:tracePt t="41172" x="3181350" y="2241550"/>
          <p14:tracePt t="41185" x="3181350" y="2228850"/>
          <p14:tracePt t="41202" x="3181350" y="2171700"/>
          <p14:tracePt t="41218" x="3181350" y="2120900"/>
          <p14:tracePt t="41235" x="3181350" y="2089150"/>
          <p14:tracePt t="41252" x="3181350" y="2057400"/>
          <p14:tracePt t="41268" x="3181350" y="2038350"/>
          <p14:tracePt t="41285" x="3181350" y="2019300"/>
          <p14:tracePt t="41302" x="3181350" y="2006600"/>
          <p14:tracePt t="41318" x="3181350" y="1993900"/>
          <p14:tracePt t="41335" x="3181350" y="1987550"/>
          <p14:tracePt t="41608" x="3175000" y="1981200"/>
          <p14:tracePt t="41627" x="3124200" y="1968500"/>
          <p14:tracePt t="41655" x="2984500" y="1943100"/>
          <p14:tracePt t="41668" x="2806700" y="1911350"/>
          <p14:tracePt t="41685" x="2559050" y="1854200"/>
          <p14:tracePt t="41702" x="2330450" y="1822450"/>
          <p14:tracePt t="41719" x="2171700" y="1822450"/>
          <p14:tracePt t="41735" x="2070100" y="1822450"/>
          <p14:tracePt t="41738" x="2044700" y="1822450"/>
          <p14:tracePt t="41751" x="2032000" y="1822450"/>
          <p14:tracePt t="41964" x="2019300" y="1822450"/>
          <p14:tracePt t="41971" x="2012950" y="1835150"/>
          <p14:tracePt t="41985" x="2000250" y="1854200"/>
          <p14:tracePt t="42002" x="1987550" y="1905000"/>
          <p14:tracePt t="42018" x="1981200" y="1962150"/>
          <p14:tracePt t="42035" x="1981200" y="2063750"/>
          <p14:tracePt t="42051" x="1974850" y="2203450"/>
          <p14:tracePt t="42068" x="1974850" y="2336800"/>
          <p14:tracePt t="42085" x="1974850" y="2489200"/>
          <p14:tracePt t="42102" x="2000250" y="2616200"/>
          <p14:tracePt t="42118" x="2032000" y="2736850"/>
          <p14:tracePt t="42135" x="2063750" y="2832100"/>
          <p14:tracePt t="42152" x="2082800" y="2882900"/>
          <p14:tracePt t="42155" x="2089150" y="2901950"/>
          <p14:tracePt t="42168" x="2095500" y="2921000"/>
          <p14:tracePt t="42186" x="2108200" y="2940050"/>
          <p14:tracePt t="42202" x="2108200" y="2952750"/>
          <p14:tracePt t="42219" x="2114550" y="2971800"/>
          <p14:tracePt t="42235" x="2114550" y="2978150"/>
          <p14:tracePt t="42251" x="2114550" y="3009900"/>
          <p14:tracePt t="42268" x="2127250" y="3048000"/>
          <p14:tracePt t="42285" x="2133600" y="3092450"/>
          <p14:tracePt t="42301" x="2139950" y="3124200"/>
          <p14:tracePt t="42307" x="2146300" y="3155950"/>
          <p14:tracePt t="42318" x="2146300" y="3168650"/>
          <p14:tracePt t="42335" x="2159000" y="3225800"/>
          <p14:tracePt t="42338" x="2165350" y="3244850"/>
          <p14:tracePt t="42355" x="2165350" y="3257550"/>
          <p14:tracePt t="42368" x="2171700" y="3276600"/>
          <p14:tracePt t="42385" x="2178050" y="3276600"/>
          <p14:tracePt t="42485" x="2184400" y="3276600"/>
          <p14:tracePt t="42500" x="2222500" y="3276600"/>
          <p14:tracePt t="42511" x="2254250" y="3276600"/>
          <p14:tracePt t="42525" x="2381250" y="3276600"/>
          <p14:tracePt t="42534" x="2463800" y="3276600"/>
          <p14:tracePt t="42551" x="2654300" y="3276600"/>
          <p14:tracePt t="42568" x="2800350" y="3276600"/>
          <p14:tracePt t="42571" x="2857500" y="3276600"/>
          <p14:tracePt t="42585" x="2889250" y="3276600"/>
          <p14:tracePt t="42588" x="2895600" y="3276600"/>
          <p14:tracePt t="42602" x="2921000" y="3276600"/>
          <p14:tracePt t="42658" x="2927350" y="3276600"/>
          <p14:tracePt t="42691" x="2933700" y="3276600"/>
          <p14:tracePt t="42698" x="2940050" y="3276600"/>
          <p14:tracePt t="42717" x="2940050" y="3270250"/>
          <p14:tracePt t="42724" x="2946400" y="3257550"/>
          <p14:tracePt t="42738" x="2952750" y="3238500"/>
          <p14:tracePt t="42751" x="2959100" y="3219450"/>
          <p14:tracePt t="42768" x="2971800" y="3187700"/>
          <p14:tracePt t="42770" x="2978150" y="3168650"/>
          <p14:tracePt t="42784" x="2990850" y="3149600"/>
          <p14:tracePt t="42787" x="2997200" y="3130550"/>
          <p14:tracePt t="42802" x="3016250" y="3067050"/>
          <p14:tracePt t="42818" x="3035300" y="2965450"/>
          <p14:tracePt t="42834" x="3048000" y="2870200"/>
          <p14:tracePt t="42852" x="3060700" y="2730500"/>
          <p14:tracePt t="42869" x="3060700" y="2603500"/>
          <p14:tracePt t="42884" x="3041650" y="2470150"/>
          <p14:tracePt t="42902" x="3022600" y="2349500"/>
          <p14:tracePt t="42918" x="3009900" y="2241550"/>
          <p14:tracePt t="42935" x="3009900" y="2159000"/>
          <p14:tracePt t="42951" x="3009900" y="2101850"/>
          <p14:tracePt t="42968" x="3009900" y="2070100"/>
          <p14:tracePt t="42984" x="3009900" y="2038350"/>
          <p14:tracePt t="43001" x="3009900" y="2000250"/>
          <p14:tracePt t="43018" x="3009900" y="1981200"/>
          <p14:tracePt t="43034" x="3009900" y="1968500"/>
          <p14:tracePt t="43051" x="3009900" y="1955800"/>
          <p14:tracePt t="43068" x="3009900" y="1949450"/>
          <p14:tracePt t="43090" x="3009900" y="1943100"/>
          <p14:tracePt t="43115" x="3009900" y="1936750"/>
          <p14:tracePt t="43310" x="3009900" y="1930400"/>
          <p14:tracePt t="43326" x="2997200" y="1930400"/>
          <p14:tracePt t="43340" x="2946400" y="1930400"/>
          <p14:tracePt t="43352" x="2908300" y="1930400"/>
          <p14:tracePt t="43356" x="2844800" y="1930400"/>
          <p14:tracePt t="43368" x="2787650" y="1930400"/>
          <p14:tracePt t="43384" x="2660650" y="1930400"/>
          <p14:tracePt t="43388" x="2597150" y="1930400"/>
          <p14:tracePt t="43403" x="2482850" y="1930400"/>
          <p14:tracePt t="43419" x="2406650" y="1930400"/>
          <p14:tracePt t="43434" x="2349500" y="1930400"/>
          <p14:tracePt t="43451" x="2305050" y="1930400"/>
          <p14:tracePt t="43468" x="2292350" y="1930400"/>
          <p14:tracePt t="43484" x="2279650" y="1930400"/>
          <p14:tracePt t="43501" x="2273300" y="1930400"/>
          <p14:tracePt t="43518" x="2266950" y="1930400"/>
          <p14:tracePt t="43654" x="2260600" y="1930400"/>
          <p14:tracePt t="43677" x="2254250" y="1930400"/>
          <p14:tracePt t="43696" x="2247900" y="1930400"/>
          <p14:tracePt t="43706" x="2241550" y="1930400"/>
          <p14:tracePt t="43718" x="2241550" y="1936750"/>
          <p14:tracePt t="43734" x="2235200" y="1949450"/>
          <p14:tracePt t="43751" x="2222500" y="1968500"/>
          <p14:tracePt t="43768" x="2203450" y="2019300"/>
          <p14:tracePt t="43771" x="2197100" y="2057400"/>
          <p14:tracePt t="43784" x="2190750" y="2108200"/>
          <p14:tracePt t="43787" x="2184400" y="2165350"/>
          <p14:tracePt t="43801" x="2171700" y="2216150"/>
          <p14:tracePt t="43805" x="2165350" y="2273300"/>
          <p14:tracePt t="43818" x="2159000" y="2393950"/>
          <p14:tracePt t="43834" x="2152650" y="2476500"/>
          <p14:tracePt t="43851" x="2152650" y="2565400"/>
          <p14:tracePt t="43868" x="2165350" y="2647950"/>
          <p14:tracePt t="43884" x="2178050" y="2692400"/>
          <p14:tracePt t="43901" x="2178050" y="2724150"/>
          <p14:tracePt t="43918" x="2178050" y="2755900"/>
          <p14:tracePt t="43934" x="2190750" y="2787650"/>
          <p14:tracePt t="43951" x="2197100" y="2806700"/>
          <p14:tracePt t="43967" x="2203450" y="2838450"/>
          <p14:tracePt t="43984" x="2209800" y="2863850"/>
          <p14:tracePt t="44001" x="2209800" y="2889250"/>
          <p14:tracePt t="44004" x="2209800" y="2908300"/>
          <p14:tracePt t="44018" x="2222500" y="2971800"/>
          <p14:tracePt t="44034" x="2235200" y="3035300"/>
          <p14:tracePt t="44051" x="2247900" y="3092450"/>
          <p14:tracePt t="44067" x="2260600" y="3149600"/>
          <p14:tracePt t="44084" x="2279650" y="3200400"/>
          <p14:tracePt t="44101" x="2286000" y="3238500"/>
          <p14:tracePt t="44118" x="2286000" y="3244850"/>
          <p14:tracePt t="44134" x="2292350" y="3257550"/>
          <p14:tracePt t="44151" x="2305050" y="3276600"/>
          <p14:tracePt t="44168" x="2311400" y="3282950"/>
          <p14:tracePt t="44184" x="2317750" y="3289300"/>
          <p14:tracePt t="44235" x="2324100" y="3289300"/>
          <p14:tracePt t="44250" x="2330450" y="3289300"/>
          <p14:tracePt t="44259" x="2343150" y="3289300"/>
          <p14:tracePt t="44267" x="2368550" y="3289300"/>
          <p14:tracePt t="44284" x="2444750" y="3289300"/>
          <p14:tracePt t="44301" x="2559050" y="3289300"/>
          <p14:tracePt t="44317" x="2711450" y="3289300"/>
          <p14:tracePt t="44334" x="2851150" y="3276600"/>
          <p14:tracePt t="44351" x="2933700" y="3251200"/>
          <p14:tracePt t="44367" x="2984500" y="3232150"/>
          <p14:tracePt t="44384" x="3003550" y="3219450"/>
          <p14:tracePt t="44401" x="3009900" y="3206750"/>
          <p14:tracePt t="44469" x="3016250" y="3200400"/>
          <p14:tracePt t="44479" x="3016250" y="3194050"/>
          <p14:tracePt t="44490" x="3016250" y="3175000"/>
          <p14:tracePt t="44501" x="3028950" y="3105150"/>
          <p14:tracePt t="44517" x="3035300" y="3054350"/>
          <p14:tracePt t="44534" x="3035300" y="3016250"/>
          <p14:tracePt t="44551" x="3035300" y="2940050"/>
          <p14:tracePt t="44567" x="3009900" y="2832100"/>
          <p14:tracePt t="44584" x="2984500" y="2686050"/>
          <p14:tracePt t="44601" x="2959100" y="2546350"/>
          <p14:tracePt t="44604" x="2952750" y="2482850"/>
          <p14:tracePt t="44619" x="2927350" y="2362200"/>
          <p14:tracePt t="44634" x="2921000" y="2266950"/>
          <p14:tracePt t="44651" x="2914650" y="2184400"/>
          <p14:tracePt t="44668" x="2908300" y="2139950"/>
          <p14:tracePt t="44685" x="2908300" y="2108200"/>
          <p14:tracePt t="44701" x="2908300" y="2076450"/>
          <p14:tracePt t="44717" x="2908300" y="2057400"/>
          <p14:tracePt t="44734" x="2908300" y="2038350"/>
          <p14:tracePt t="44763" x="2908300" y="2032000"/>
          <p14:tracePt t="44771" x="2908300" y="2025650"/>
          <p14:tracePt t="45531" x="0" y="0"/>
        </p14:tracePtLst>
        <p14:tracePtLst>
          <p14:tracePt t="47181" x="1168400" y="1905000"/>
          <p14:tracePt t="47279" x="1187450" y="1905000"/>
          <p14:tracePt t="47294" x="1282700" y="1905000"/>
          <p14:tracePt t="47313" x="1460500" y="1905000"/>
          <p14:tracePt t="47317" x="1562100" y="1905000"/>
          <p14:tracePt t="47330" x="1797050" y="1905000"/>
          <p14:tracePt t="47338" x="1911350" y="1905000"/>
          <p14:tracePt t="47350" x="2012950" y="1905000"/>
          <p14:tracePt t="47367" x="2203450" y="1905000"/>
          <p14:tracePt t="47370" x="2266950" y="1905000"/>
          <p14:tracePt t="47383" x="2311400" y="1905000"/>
          <p14:tracePt t="47386" x="2330450" y="1905000"/>
          <p14:tracePt t="47417" x="2336800" y="1905000"/>
          <p14:tracePt t="47675" x="0" y="0"/>
        </p14:tracePtLst>
        <p14:tracePtLst>
          <p14:tracePt t="47941" x="1454150" y="2139950"/>
          <p14:tracePt t="48037" x="1460500" y="2146300"/>
          <p14:tracePt t="48057" x="1568450" y="2159000"/>
          <p14:tracePt t="48075" x="1892300" y="2235200"/>
          <p14:tracePt t="48088" x="2038350" y="2266950"/>
          <p14:tracePt t="48099" x="2279650" y="2292350"/>
          <p14:tracePt t="48116" x="2406650" y="2298700"/>
          <p14:tracePt t="48133" x="2451100" y="2298700"/>
          <p14:tracePt t="48149" x="2457450" y="2298700"/>
          <p14:tracePt t="48274" x="0" y="0"/>
        </p14:tracePtLst>
        <p14:tracePtLst>
          <p14:tracePt t="48732" x="1092200" y="2578100"/>
          <p14:tracePt t="48827" x="1104900" y="2578100"/>
          <p14:tracePt t="48841" x="1149350" y="2578100"/>
          <p14:tracePt t="48857" x="1289050" y="2597150"/>
          <p14:tracePt t="48859" x="1371600" y="2609850"/>
          <p14:tracePt t="48868" x="1447800" y="2628900"/>
          <p14:tracePt t="48883" x="1600200" y="2660650"/>
          <p14:tracePt t="48900" x="1714500" y="2686050"/>
          <p14:tracePt t="48917" x="1758950" y="2692400"/>
          <p14:tracePt t="48932" x="1771650" y="2692400"/>
          <p14:tracePt t="49035" x="1778000" y="2698750"/>
          <p14:tracePt t="49036" x="0" y="0"/>
        </p14:tracePtLst>
        <p14:tracePtLst>
          <p14:tracePt t="49236" x="1238250" y="2813050"/>
          <p14:tracePt t="49301" x="1244600" y="2813050"/>
          <p14:tracePt t="49310" x="1263650" y="2813050"/>
          <p14:tracePt t="49317" x="1308100" y="2813050"/>
          <p14:tracePt t="49332" x="1454150" y="2813050"/>
          <p14:tracePt t="49349" x="1644650" y="2832100"/>
          <p14:tracePt t="49366" x="1784350" y="2857500"/>
          <p14:tracePt t="49383" x="1828800" y="2863850"/>
          <p14:tracePt t="49387" x="1841500" y="2863850"/>
          <p14:tracePt t="49400" x="1847850" y="2863850"/>
          <p14:tracePt t="49515" x="1847850" y="2870200"/>
          <p14:tracePt t="49515" x="0" y="0"/>
        </p14:tracePtLst>
        <p14:tracePtLst>
          <p14:tracePt t="49747" x="1314450" y="3079750"/>
          <p14:tracePt t="49819" x="1327150" y="3079750"/>
          <p14:tracePt t="49830" x="1339850" y="3079750"/>
          <p14:tracePt t="49839" x="1384300" y="3079750"/>
          <p14:tracePt t="49849" x="1428750" y="3079750"/>
          <p14:tracePt t="49866" x="1625600" y="3079750"/>
          <p14:tracePt t="49883" x="1746250" y="3079750"/>
          <p14:tracePt t="49899" x="1809750" y="3079750"/>
          <p14:tracePt t="49916" x="1835150" y="3079750"/>
          <p14:tracePt t="49932" x="1854200" y="3079750"/>
          <p14:tracePt t="49987" x="0" y="0"/>
        </p14:tracePtLst>
        <p14:tracePtLst>
          <p14:tracePt t="51029" x="1054100" y="1930400"/>
          <p14:tracePt t="51111" x="1066800" y="1930400"/>
          <p14:tracePt t="51129" x="1206500" y="1930400"/>
          <p14:tracePt t="51142" x="1555750" y="1930400"/>
          <p14:tracePt t="51155" x="2051050" y="1930400"/>
          <p14:tracePt t="51166" x="2311400" y="1930400"/>
          <p14:tracePt t="51182" x="2635250" y="1930400"/>
          <p14:tracePt t="51198" x="2749550" y="1930400"/>
          <p14:tracePt t="51216" x="2774950" y="1930400"/>
          <p14:tracePt t="51723" x="2749550" y="1930400"/>
          <p14:tracePt t="51732" x="2686050" y="1930400"/>
          <p14:tracePt t="51748" x="2463800" y="1930400"/>
          <p14:tracePt t="51765" x="2076450" y="1930400"/>
          <p14:tracePt t="51782" x="1644650" y="1930400"/>
          <p14:tracePt t="51799" x="1250950" y="1930400"/>
          <p14:tracePt t="51804" x="1098550" y="1930400"/>
          <p14:tracePt t="51815" x="984250" y="1930400"/>
          <p14:tracePt t="51832" x="838200" y="1930400"/>
          <p14:tracePt t="51848" x="781050" y="1930400"/>
          <p14:tracePt t="51852" x="768350" y="1930400"/>
          <p14:tracePt t="51865" x="762000" y="1930400"/>
          <p14:tracePt t="51882" x="749300" y="1930400"/>
          <p14:tracePt t="52005" x="755650" y="1930400"/>
          <p14:tracePt t="52027" x="939800" y="1930400"/>
          <p14:tracePt t="52042" x="1149350" y="1930400"/>
          <p14:tracePt t="52056" x="1301750" y="1936750"/>
          <p14:tracePt t="52065" x="1441450" y="1955800"/>
          <p14:tracePt t="52082" x="1771650" y="2006600"/>
          <p14:tracePt t="52098" x="1816100" y="2012950"/>
          <p14:tracePt t="52115" x="1822450" y="2012950"/>
          <p14:tracePt t="52235" x="1797050" y="2012950"/>
          <p14:tracePt t="52246" x="1765300" y="2012950"/>
          <p14:tracePt t="52259" x="1657350" y="2012950"/>
          <p14:tracePt t="52274" x="1593850" y="2012950"/>
          <p14:tracePt t="52276" x="1530350" y="2012950"/>
          <p14:tracePt t="52284" x="1466850" y="2012950"/>
          <p14:tracePt t="52298" x="1377950" y="2012950"/>
          <p14:tracePt t="52315" x="1346200" y="2012950"/>
          <p14:tracePt t="52331" x="1339850" y="2012950"/>
          <p14:tracePt t="52394" x="1346200" y="2012950"/>
          <p14:tracePt t="52407" x="1377950" y="2006600"/>
          <p14:tracePt t="52422" x="1485900" y="2006600"/>
          <p14:tracePt t="52432" x="1568450" y="2006600"/>
          <p14:tracePt t="52448" x="1816100" y="2006600"/>
          <p14:tracePt t="52452" x="1943100" y="2006600"/>
          <p14:tracePt t="52465" x="2095500" y="2006600"/>
          <p14:tracePt t="52482" x="2381250" y="2006600"/>
          <p14:tracePt t="52498" x="2432050" y="2006600"/>
          <p14:tracePt t="52514" x="2438400" y="2006600"/>
          <p14:tracePt t="52829" x="2438400" y="2000250"/>
          <p14:tracePt t="52846" x="2343150" y="1987550"/>
          <p14:tracePt t="52872" x="2076450" y="1987550"/>
          <p14:tracePt t="52885" x="1879600" y="1987550"/>
          <p14:tracePt t="52898" x="1701800" y="1987550"/>
          <p14:tracePt t="52915" x="1549400" y="1987550"/>
          <p14:tracePt t="52932" x="1441450" y="1987550"/>
          <p14:tracePt t="52948" x="1390650" y="1987550"/>
          <p14:tracePt t="52966" x="1358900" y="1987550"/>
          <p14:tracePt t="52982" x="1339850" y="1987550"/>
          <p14:tracePt t="52998" x="1333500" y="1987550"/>
          <p14:tracePt t="53109" x="1358900" y="1987550"/>
          <p14:tracePt t="53118" x="1422400" y="1987550"/>
          <p14:tracePt t="53132" x="1625600" y="1987550"/>
          <p14:tracePt t="53148" x="1987550" y="1987550"/>
          <p14:tracePt t="53165" x="2355850" y="1987550"/>
          <p14:tracePt t="53183" x="2571750" y="1987550"/>
          <p14:tracePt t="53198" x="2628900" y="1987550"/>
          <p14:tracePt t="53215" x="2641600" y="1987550"/>
          <p14:tracePt t="53507" x="0" y="0"/>
        </p14:tracePtLst>
        <p14:tracePtLst>
          <p14:tracePt t="54803" x="2292350" y="3086100"/>
          <p14:tracePt t="54811" x="2286000" y="3092450"/>
          <p14:tracePt t="54818" x="2286000" y="3098800"/>
          <p14:tracePt t="54830" x="2279650" y="3105150"/>
          <p14:tracePt t="54847" x="2266950" y="3117850"/>
          <p14:tracePt t="54864" x="2254250" y="3155950"/>
          <p14:tracePt t="54880" x="2254250" y="3175000"/>
          <p14:tracePt t="54882" x="2254250" y="3200400"/>
          <p14:tracePt t="54898" x="2266950" y="3232150"/>
          <p14:tracePt t="54915" x="2286000" y="3257550"/>
          <p14:tracePt t="54931" x="2305050" y="3276600"/>
          <p14:tracePt t="54948" x="2343150" y="3282950"/>
          <p14:tracePt t="54964" x="2381250" y="3282950"/>
          <p14:tracePt t="54980" x="2438400" y="3282950"/>
          <p14:tracePt t="54997" x="2501900" y="3282950"/>
          <p14:tracePt t="55014" x="2571750" y="3282950"/>
          <p14:tracePt t="55030" x="2622550" y="3276600"/>
          <p14:tracePt t="55047" x="2641600" y="3270250"/>
          <p14:tracePt t="55064" x="2654300" y="3257550"/>
          <p14:tracePt t="55066" x="2660650" y="3257550"/>
          <p14:tracePt t="55097" x="2660650" y="3251200"/>
          <p14:tracePt t="55123" x="2660650" y="3244850"/>
          <p14:tracePt t="55131" x="2660650" y="3238500"/>
          <p14:tracePt t="55148" x="2654300" y="3232150"/>
          <p14:tracePt t="55164" x="2641600" y="3225800"/>
          <p14:tracePt t="55181" x="2622550" y="3219450"/>
          <p14:tracePt t="55197" x="2603500" y="3219450"/>
          <p14:tracePt t="55214" x="2578100" y="3219450"/>
          <p14:tracePt t="55231" x="2546350" y="3219450"/>
          <p14:tracePt t="55247" x="2514600" y="3219450"/>
          <p14:tracePt t="55263" x="2495550" y="3219450"/>
          <p14:tracePt t="55280" x="2482850" y="3219450"/>
          <p14:tracePt t="55297" x="2463800" y="3219450"/>
          <p14:tracePt t="55300" x="2457450" y="3232150"/>
          <p14:tracePt t="55314" x="2451100" y="3244850"/>
          <p14:tracePt t="55331" x="2451100" y="3257550"/>
          <p14:tracePt t="55347" x="2451100" y="3276600"/>
          <p14:tracePt t="55364" x="2470150" y="3302000"/>
          <p14:tracePt t="55380" x="2508250" y="3314700"/>
          <p14:tracePt t="55397" x="2559050" y="3333750"/>
          <p14:tracePt t="55414" x="2603500" y="3340100"/>
          <p14:tracePt t="55430" x="2647950" y="3340100"/>
          <p14:tracePt t="55447" x="2686050" y="3340100"/>
          <p14:tracePt t="55463" x="2711450" y="3321050"/>
          <p14:tracePt t="55466" x="2724150" y="3308350"/>
          <p14:tracePt t="55480" x="2730500" y="3289300"/>
          <p14:tracePt t="55497" x="2736850" y="3270250"/>
          <p14:tracePt t="55499" x="2736850" y="3257550"/>
          <p14:tracePt t="55514" x="2736850" y="3244850"/>
          <p14:tracePt t="55530" x="2736850" y="3238500"/>
          <p14:tracePt t="55548" x="2736850" y="3232150"/>
          <p14:tracePt t="55563" x="2711450" y="3213100"/>
          <p14:tracePt t="55580" x="2686050" y="3194050"/>
          <p14:tracePt t="55597" x="2647950" y="3187700"/>
          <p14:tracePt t="55614" x="2628900" y="3175000"/>
          <p14:tracePt t="55630" x="2622550" y="3175000"/>
          <p14:tracePt t="55828" x="2616200" y="3175000"/>
          <p14:tracePt t="55847" x="2609850" y="3175000"/>
          <p14:tracePt t="56534" x="2603500" y="3175000"/>
          <p14:tracePt t="56542" x="2597150" y="3175000"/>
          <p14:tracePt t="56552" x="2584450" y="3175000"/>
          <p14:tracePt t="56563" x="2540000" y="3175000"/>
          <p14:tracePt t="56580" x="2508250" y="3175000"/>
          <p14:tracePt t="56597" x="2463800" y="3175000"/>
          <p14:tracePt t="56613" x="2419350" y="3175000"/>
          <p14:tracePt t="56630" x="2381250" y="3181350"/>
          <p14:tracePt t="56646" x="2362200" y="3181350"/>
          <p14:tracePt t="56681" x="2355850" y="3187700"/>
          <p14:tracePt t="56739" x="2355850" y="3194050"/>
          <p14:tracePt t="56750" x="2355850" y="3206750"/>
          <p14:tracePt t="56763" x="2362200" y="3225800"/>
          <p14:tracePt t="56780" x="2381250" y="3251200"/>
          <p14:tracePt t="56796" x="2432050" y="3276600"/>
          <p14:tracePt t="56813" x="2482850" y="3295650"/>
          <p14:tracePt t="56830" x="2565400" y="3314700"/>
          <p14:tracePt t="56846" x="2609850" y="3314700"/>
          <p14:tracePt t="56863" x="2654300" y="3314700"/>
          <p14:tracePt t="56880" x="2673350" y="3308350"/>
          <p14:tracePt t="56896" x="2686050" y="3302000"/>
          <p14:tracePt t="56914" x="2692400" y="3295650"/>
          <p14:tracePt t="56931" x="2692400" y="3289300"/>
          <p14:tracePt t="56948" x="2692400" y="3282950"/>
          <p14:tracePt t="56964" x="2686050" y="3263900"/>
          <p14:tracePt t="56980" x="2641600" y="3238500"/>
          <p14:tracePt t="56997" x="2603500" y="3219450"/>
          <p14:tracePt t="57013" x="2552700" y="3200400"/>
          <p14:tracePt t="57030" x="2527300" y="3194050"/>
          <p14:tracePt t="57046" x="2508250" y="3194050"/>
          <p14:tracePt t="57094" x="2501900" y="3194050"/>
          <p14:tracePt t="57107" x="2495550" y="3200400"/>
          <p14:tracePt t="57165" x="2495550" y="3213100"/>
          <p14:tracePt t="57177" x="2508250" y="3219450"/>
          <p14:tracePt t="57191" x="2527300" y="3225800"/>
          <p14:tracePt t="57209" x="2565400" y="3232150"/>
          <p14:tracePt t="57228" x="2609850" y="3232150"/>
          <p14:tracePt t="57243" x="2616200" y="3232150"/>
          <p14:tracePt t="57252" x="2628900" y="3232150"/>
          <p14:tracePt t="57299" x="2628900" y="3219450"/>
          <p14:tracePt t="57316" x="2622550" y="3206750"/>
          <p14:tracePt t="57332" x="2609850" y="3206750"/>
          <p14:tracePt t="57340" x="2603500" y="3200400"/>
          <p14:tracePt t="57348" x="2590800" y="3194050"/>
          <p14:tracePt t="57363" x="2578100" y="3194050"/>
          <p14:tracePt t="57380" x="2546350" y="3194050"/>
          <p14:tracePt t="57396" x="2514600" y="3194050"/>
          <p14:tracePt t="57414" x="2482850" y="3194050"/>
          <p14:tracePt t="57431" x="2463800" y="3194050"/>
          <p14:tracePt t="57447" x="2425700" y="3194050"/>
          <p14:tracePt t="57452" x="2413000" y="3200400"/>
          <p14:tracePt t="57464" x="2406650" y="3206750"/>
          <p14:tracePt t="57480" x="2400300" y="3225800"/>
          <p14:tracePt t="57483" x="2400300" y="3232150"/>
          <p14:tracePt t="57513" x="2400300" y="3238500"/>
          <p14:tracePt t="57538" x="2400300" y="3244850"/>
          <p14:tracePt t="57564" x="2413000" y="3244850"/>
          <p14:tracePt t="57573" x="2425700" y="3244850"/>
          <p14:tracePt t="57582" x="2451100" y="3244850"/>
          <p14:tracePt t="57596" x="2508250" y="3244850"/>
          <p14:tracePt t="57613" x="2578100" y="3232150"/>
          <p14:tracePt t="57629" x="2603500" y="3219450"/>
          <p14:tracePt t="57646" x="2609850" y="3206750"/>
          <p14:tracePt t="57667" x="2609850" y="3194050"/>
          <p14:tracePt t="57683" x="2609850" y="3181350"/>
          <p14:tracePt t="57696" x="2597150" y="3175000"/>
          <p14:tracePt t="57714" x="2559050" y="3162300"/>
          <p14:tracePt t="57730" x="2546350" y="3162300"/>
          <p14:tracePt t="57747" x="2533650" y="3162300"/>
          <p14:tracePt t="57828" x="2533650" y="3168650"/>
          <p14:tracePt t="57842" x="2533650" y="3181350"/>
          <p14:tracePt t="57855" x="2540000" y="3181350"/>
          <p14:tracePt t="57863" x="2552700" y="3181350"/>
          <p14:tracePt t="57879" x="2571750" y="3181350"/>
          <p14:tracePt t="57896" x="2578100" y="3181350"/>
          <p14:tracePt t="57913" x="2584450" y="3181350"/>
          <p14:tracePt t="57967" x="2584450" y="3175000"/>
          <p14:tracePt t="57981" x="2559050" y="3155950"/>
          <p14:tracePt t="57998" x="2527300" y="3155950"/>
          <p14:tracePt t="58013" x="2508250" y="3155950"/>
          <p14:tracePt t="58029" x="2495550" y="3155950"/>
          <p14:tracePt t="58046" x="2482850" y="3162300"/>
          <p14:tracePt t="58067" x="2482850" y="3168650"/>
          <p14:tracePt t="58079" x="2482850" y="3181350"/>
          <p14:tracePt t="58096" x="2482850" y="3200400"/>
          <p14:tracePt t="58113" x="2501900" y="3219450"/>
          <p14:tracePt t="58130" x="2533650" y="3238500"/>
          <p14:tracePt t="58146" x="2552700" y="3238500"/>
          <p14:tracePt t="58164" x="2578100" y="3238500"/>
          <p14:tracePt t="58180" x="2590800" y="3238500"/>
          <p14:tracePt t="58197" x="2603500" y="3225800"/>
          <p14:tracePt t="58213" x="2603500" y="3219450"/>
          <p14:tracePt t="58230" x="2603500" y="3206750"/>
          <p14:tracePt t="58246" x="2603500" y="3200400"/>
          <p14:tracePt t="58263" x="2603500" y="3187700"/>
          <p14:tracePt t="58280" x="2590800" y="3187700"/>
          <p14:tracePt t="58297" x="2559050" y="3175000"/>
          <p14:tracePt t="58339" x="2552700" y="3175000"/>
          <p14:tracePt t="58348" x="2546350" y="3175000"/>
          <p14:tracePt t="58363" x="2546350" y="3181350"/>
          <p14:tracePt t="58379" x="2552700" y="3213100"/>
          <p14:tracePt t="58396" x="2559050" y="3225800"/>
          <p14:tracePt t="58413" x="2571750" y="3225800"/>
          <p14:tracePt t="58430" x="2584450" y="3225800"/>
          <p14:tracePt t="58446" x="2609850" y="3225800"/>
          <p14:tracePt t="58464" x="2635250" y="3206750"/>
          <p14:tracePt t="58466" x="2635250" y="3194050"/>
          <p14:tracePt t="58479" x="2641600" y="3181350"/>
          <p14:tracePt t="58497" x="2641600" y="3168650"/>
          <p14:tracePt t="58500" x="2641600" y="3162300"/>
          <p14:tracePt t="58513" x="2641600" y="3149600"/>
          <p14:tracePt t="58970" x="0" y="0"/>
        </p14:tracePtLst>
        <p14:tracePtLst>
          <p14:tracePt t="59488" x="762000" y="3092450"/>
          <p14:tracePt t="59510" x="749300" y="3105150"/>
          <p14:tracePt t="59526" x="742950" y="3117850"/>
          <p14:tracePt t="59537" x="742950" y="3130550"/>
          <p14:tracePt t="59538" x="742950" y="3149600"/>
          <p14:tracePt t="59546" x="742950" y="3162300"/>
          <p14:tracePt t="59562" x="742950" y="3181350"/>
          <p14:tracePt t="59579" x="742950" y="3206750"/>
          <p14:tracePt t="59596" x="755650" y="3232150"/>
          <p14:tracePt t="59612" x="793750" y="3244850"/>
          <p14:tracePt t="59629" x="825500" y="3251200"/>
          <p14:tracePt t="59646" x="882650" y="3263900"/>
          <p14:tracePt t="59663" x="952500" y="3282950"/>
          <p14:tracePt t="59667" x="996950" y="3289300"/>
          <p14:tracePt t="59679" x="1041400" y="3289300"/>
          <p14:tracePt t="59696" x="1136650" y="3289300"/>
          <p14:tracePt t="59700" x="1200150" y="3282950"/>
          <p14:tracePt t="59713" x="1257300" y="3276600"/>
          <p14:tracePt t="59729" x="1333500" y="3251200"/>
          <p14:tracePt t="59747" x="1377950" y="3200400"/>
          <p14:tracePt t="59762" x="1384300" y="3181350"/>
          <p14:tracePt t="59779" x="1384300" y="3155950"/>
          <p14:tracePt t="59795" x="1384300" y="3136900"/>
          <p14:tracePt t="59813" x="1384300" y="3130550"/>
          <p14:tracePt t="59829" x="1384300" y="3111500"/>
          <p14:tracePt t="59845" x="1371600" y="3105150"/>
          <p14:tracePt t="59862" x="1371600" y="3098800"/>
          <p14:tracePt t="59879" x="1352550" y="3098800"/>
          <p14:tracePt t="59895" x="1333500" y="3098800"/>
          <p14:tracePt t="59912" x="1301750" y="3105150"/>
          <p14:tracePt t="59915" x="1289050" y="3117850"/>
          <p14:tracePt t="59929" x="1276350" y="3130550"/>
          <p14:tracePt t="59946" x="1244600" y="3149600"/>
          <p14:tracePt t="59962" x="1238250" y="3162300"/>
          <p14:tracePt t="59979" x="1238250" y="3168650"/>
          <p14:tracePt t="59995" x="1238250" y="3175000"/>
          <p14:tracePt t="60012" x="1250950" y="3200400"/>
          <p14:tracePt t="60029" x="1276350" y="3219450"/>
          <p14:tracePt t="60045" x="1339850" y="3244850"/>
          <p14:tracePt t="60062" x="1397000" y="3251200"/>
          <p14:tracePt t="60079" x="1428750" y="3251200"/>
          <p14:tracePt t="60082" x="1441450" y="3251200"/>
          <p14:tracePt t="60095" x="1447800" y="3251200"/>
          <p14:tracePt t="60112" x="1460500" y="3251200"/>
          <p14:tracePt t="60128" x="1460500" y="3238500"/>
          <p14:tracePt t="60131" x="1460500" y="3232150"/>
          <p14:tracePt t="60145" x="1460500" y="3225800"/>
          <p14:tracePt t="60162" x="1460500" y="3206750"/>
          <p14:tracePt t="60179" x="1435100" y="3194050"/>
          <p14:tracePt t="60195" x="1416050" y="3175000"/>
          <p14:tracePt t="60235" x="1409700" y="3175000"/>
          <p14:tracePt t="60260" x="1403350" y="3175000"/>
          <p14:tracePt t="60283" x="1403350" y="3181350"/>
          <p14:tracePt t="60293" x="1403350" y="3187700"/>
          <p14:tracePt t="60300" x="1409700" y="3200400"/>
          <p14:tracePt t="60312" x="1416050" y="3206750"/>
          <p14:tracePt t="60329" x="1422400" y="3206750"/>
          <p14:tracePt t="61755" x="1428750" y="3206750"/>
          <p14:tracePt t="61755" x="0" y="0"/>
        </p14:tracePtLst>
        <p14:tracePtLst>
          <p14:tracePt t="63174" x="3822700" y="1930400"/>
          <p14:tracePt t="63246" x="3822700" y="1955800"/>
          <p14:tracePt t="63256" x="3822700" y="1987550"/>
          <p14:tracePt t="63266" x="3816350" y="2082800"/>
          <p14:tracePt t="63278" x="3810000" y="2146300"/>
          <p14:tracePt t="63294" x="3810000" y="2254250"/>
          <p14:tracePt t="63298" x="3810000" y="2330450"/>
          <p14:tracePt t="63311" x="3797300" y="2413000"/>
          <p14:tracePt t="63328" x="3797300" y="2552700"/>
          <p14:tracePt t="63331" x="3797300" y="2628900"/>
          <p14:tracePt t="63344" x="3790950" y="2705100"/>
          <p14:tracePt t="63348" x="3784600" y="2768600"/>
          <p14:tracePt t="63362" x="3771900" y="2863850"/>
          <p14:tracePt t="63378" x="3771900" y="2952750"/>
          <p14:tracePt t="63394" x="3771900" y="3016250"/>
          <p14:tracePt t="63411" x="3771900" y="3073400"/>
          <p14:tracePt t="63428" x="3771900" y="3111500"/>
          <p14:tracePt t="63445" x="3771900" y="3143250"/>
          <p14:tracePt t="63462" x="3771900" y="3155950"/>
          <p14:tracePt t="63479" x="3771900" y="3162300"/>
          <p14:tracePt t="63797" x="3771900" y="3117850"/>
          <p14:tracePt t="63816" x="3790950" y="3048000"/>
          <p14:tracePt t="63830" x="3797300" y="2990850"/>
          <p14:tracePt t="63844" x="3797300" y="2908300"/>
          <p14:tracePt t="63861" x="3797300" y="2825750"/>
          <p14:tracePt t="63877" x="3803650" y="2717800"/>
          <p14:tracePt t="63894" x="3803650" y="2628900"/>
          <p14:tracePt t="63910" x="3803650" y="2540000"/>
          <p14:tracePt t="63927" x="3810000" y="2457450"/>
          <p14:tracePt t="63944" x="3810000" y="2387600"/>
          <p14:tracePt t="63947" x="3810000" y="2355850"/>
          <p14:tracePt t="63961" x="3810000" y="2330450"/>
          <p14:tracePt t="63977" x="3810000" y="2292350"/>
          <p14:tracePt t="63994" x="3810000" y="2273300"/>
          <p14:tracePt t="64011" x="3810000" y="2260600"/>
          <p14:tracePt t="64028" x="3810000" y="2241550"/>
          <p14:tracePt t="64044" x="3810000" y="2222500"/>
          <p14:tracePt t="64060" x="3810000" y="2203450"/>
          <p14:tracePt t="64077" x="3810000" y="2190750"/>
          <p14:tracePt t="64094" x="3810000" y="2178050"/>
          <p14:tracePt t="64111" x="3810000" y="2165350"/>
          <p14:tracePt t="64127" x="3810000" y="2133600"/>
          <p14:tracePt t="64144" x="3810000" y="2108200"/>
          <p14:tracePt t="64147" x="3810000" y="2095500"/>
          <p14:tracePt t="64160" x="3810000" y="2089150"/>
          <p14:tracePt t="64177" x="3810000" y="2057400"/>
          <p14:tracePt t="64194" x="3810000" y="2038350"/>
          <p14:tracePt t="64211" x="3810000" y="2025650"/>
          <p14:tracePt t="64227" x="3810000" y="1993900"/>
          <p14:tracePt t="64245" x="3810000" y="1968500"/>
          <p14:tracePt t="64260" x="3810000" y="1962150"/>
          <p14:tracePt t="64451" x="3810000" y="1974850"/>
          <p14:tracePt t="64466" x="3810000" y="1987550"/>
          <p14:tracePt t="64468" x="3810000" y="2019300"/>
          <p14:tracePt t="64484" x="3810000" y="2095500"/>
          <p14:tracePt t="64494" x="3810000" y="2139950"/>
          <p14:tracePt t="64510" x="3810000" y="2247900"/>
          <p14:tracePt t="64528" x="3810000" y="2362200"/>
          <p14:tracePt t="64531" x="3810000" y="2406650"/>
          <p14:tracePt t="64544" x="3810000" y="2451100"/>
          <p14:tracePt t="64561" x="3816350" y="2559050"/>
          <p14:tracePt t="64564" x="3829050" y="2622550"/>
          <p14:tracePt t="64577" x="3835400" y="2686050"/>
          <p14:tracePt t="64579" x="3848100" y="2755900"/>
          <p14:tracePt t="64594" x="3854450" y="2863850"/>
          <p14:tracePt t="64610" x="3854450" y="2946400"/>
          <p14:tracePt t="64627" x="3854450" y="2984500"/>
          <p14:tracePt t="64644" x="3854450" y="2990850"/>
          <p14:tracePt t="64699" x="3860800" y="2984500"/>
          <p14:tracePt t="64709" x="3860800" y="2971800"/>
          <p14:tracePt t="64723" x="3873500" y="2895600"/>
          <p14:tracePt t="64731" x="3892550" y="2825750"/>
          <p14:tracePt t="64745" x="3898900" y="2762250"/>
          <p14:tracePt t="64761" x="3905250" y="2584450"/>
          <p14:tracePt t="64764" x="3905250" y="2501900"/>
          <p14:tracePt t="64778" x="3924300" y="2298700"/>
          <p14:tracePt t="64794" x="3930650" y="2171700"/>
          <p14:tracePt t="64810" x="3930650" y="2051050"/>
          <p14:tracePt t="64827" x="3930650" y="1974850"/>
          <p14:tracePt t="64844" x="3943350" y="1924050"/>
          <p14:tracePt t="64860" x="3949700" y="1924050"/>
          <p14:tracePt t="64877" x="3949700" y="1905000"/>
          <p14:tracePt t="64894" x="3949700" y="1898650"/>
          <p14:tracePt t="64910" x="3949700" y="1892300"/>
          <p14:tracePt t="64999" x="3949700" y="1911350"/>
          <p14:tracePt t="65013" x="3949700" y="2019300"/>
          <p14:tracePt t="65027" x="3949700" y="2197100"/>
          <p14:tracePt t="65037" x="3949700" y="2292350"/>
          <p14:tracePt t="65044" x="3949700" y="2387600"/>
          <p14:tracePt t="65061" x="3949700" y="2540000"/>
          <p14:tracePt t="65077" x="3949700" y="2660650"/>
          <p14:tracePt t="65094" x="3949700" y="2743200"/>
          <p14:tracePt t="65110" x="3962400" y="2844800"/>
          <p14:tracePt t="65127" x="3987800" y="2933700"/>
          <p14:tracePt t="65143" x="3987800" y="2984500"/>
          <p14:tracePt t="65160" x="3987800" y="3016250"/>
          <p14:tracePt t="65163" x="3987800" y="3022600"/>
          <p14:tracePt t="65177" x="3987800" y="3028950"/>
          <p14:tracePt t="65325" x="3987800" y="3009900"/>
          <p14:tracePt t="65342" x="3987800" y="2921000"/>
          <p14:tracePt t="65357" x="3987800" y="2813050"/>
          <p14:tracePt t="65365" x="3994150" y="2743200"/>
          <p14:tracePt t="65377" x="4006850" y="2673350"/>
          <p14:tracePt t="65379" x="4019550" y="2609850"/>
          <p14:tracePt t="65393" x="4044950" y="2508250"/>
          <p14:tracePt t="65410" x="4051300" y="2463800"/>
          <p14:tracePt t="65427" x="4051300" y="2444750"/>
          <p14:tracePt t="65460" x="4051300" y="2432050"/>
          <p14:tracePt t="65547" x="4051300" y="2451100"/>
          <p14:tracePt t="65558" x="4051300" y="2489200"/>
          <p14:tracePt t="65571" x="4051300" y="2597150"/>
          <p14:tracePt t="65582" x="4051300" y="2654300"/>
          <p14:tracePt t="65595" x="4051300" y="2717800"/>
          <p14:tracePt t="65610" x="4051300" y="2774950"/>
          <p14:tracePt t="65627" x="4051300" y="2819400"/>
          <p14:tracePt t="65643" x="4051300" y="2863850"/>
          <p14:tracePt t="65660" x="4051300" y="2870200"/>
          <p14:tracePt t="65691" x="4051300" y="2876550"/>
          <p14:tracePt t="65707" x="4057650" y="2870200"/>
          <p14:tracePt t="65715" x="4064000" y="2851150"/>
          <p14:tracePt t="65727" x="4070350" y="2806700"/>
          <p14:tracePt t="65744" x="4095750" y="2692400"/>
          <p14:tracePt t="65746" x="4102100" y="2628900"/>
          <p14:tracePt t="65760" x="4102100" y="2578100"/>
          <p14:tracePt t="65779" x="4102100" y="2355850"/>
          <p14:tracePt t="65794" x="4102100" y="2216150"/>
          <p14:tracePt t="65810" x="4102100" y="2108200"/>
          <p14:tracePt t="65827" x="4102100" y="2051050"/>
          <p14:tracePt t="65844" x="4102100" y="2006600"/>
          <p14:tracePt t="65860" x="4102100" y="1974850"/>
          <p14:tracePt t="65877" x="4102100" y="1962150"/>
          <p14:tracePt t="66035" x="0" y="0"/>
        </p14:tracePtLst>
        <p14:tracePtLst>
          <p14:tracePt t="68901" x="6292850" y="565150"/>
          <p14:tracePt t="68950" x="6292850" y="571500"/>
          <p14:tracePt t="68968" x="6305550" y="584200"/>
          <p14:tracePt t="68971" x="6330950" y="596900"/>
          <p14:tracePt t="68988" x="6413500" y="628650"/>
          <p14:tracePt t="68998" x="6470650" y="641350"/>
          <p14:tracePt t="69010" x="6623050" y="666750"/>
          <p14:tracePt t="69026" x="6800850" y="666750"/>
          <p14:tracePt t="69042" x="6991350" y="666750"/>
          <p14:tracePt t="69059" x="7150100" y="666750"/>
          <p14:tracePt t="69075" x="7277100" y="666750"/>
          <p14:tracePt t="69092" x="7353300" y="654050"/>
          <p14:tracePt t="69109" x="7397750" y="647700"/>
          <p14:tracePt t="69126" x="7429500" y="641350"/>
          <p14:tracePt t="69142" x="7448550" y="641350"/>
          <p14:tracePt t="69159" x="7454900" y="641350"/>
          <p14:tracePt t="69267" x="7442200" y="641350"/>
          <p14:tracePt t="69280" x="7416800" y="641350"/>
          <p14:tracePt t="69293" x="7315200" y="641350"/>
          <p14:tracePt t="69309" x="7124700" y="622300"/>
          <p14:tracePt t="69326" x="6965950" y="622300"/>
          <p14:tracePt t="69343" x="6838950" y="622300"/>
          <p14:tracePt t="69359" x="6788150" y="622300"/>
          <p14:tracePt t="69363" x="6781800" y="622300"/>
          <p14:tracePt t="69493" x="6781800" y="615950"/>
          <p14:tracePt t="69506" x="6832600" y="615950"/>
          <p14:tracePt t="69522" x="6896100" y="615950"/>
          <p14:tracePt t="69525" x="6978650" y="615950"/>
          <p14:tracePt t="69532" x="7073900" y="615950"/>
          <p14:tracePt t="69542" x="7181850" y="615950"/>
          <p14:tracePt t="69560" x="7391400" y="615950"/>
          <p14:tracePt t="69575" x="7569200" y="615950"/>
          <p14:tracePt t="69578" x="7639050" y="615950"/>
          <p14:tracePt t="69592" x="7696200" y="615950"/>
          <p14:tracePt t="69609" x="7759700" y="615950"/>
          <p14:tracePt t="69612" x="7778750" y="615950"/>
          <p14:tracePt t="69625" x="7791450" y="615950"/>
          <p14:tracePt t="69796" x="7778750" y="615950"/>
          <p14:tracePt t="69808" x="7759700" y="615950"/>
          <p14:tracePt t="69826" x="7607300" y="615950"/>
          <p14:tracePt t="69843" x="7480300" y="615950"/>
          <p14:tracePt t="69859" x="7385050" y="615950"/>
          <p14:tracePt t="69876" x="7340600" y="615950"/>
          <p14:tracePt t="69892" x="7334250" y="615950"/>
          <p14:tracePt t="70021" x="7340600" y="615950"/>
          <p14:tracePt t="70040" x="7429500" y="603250"/>
          <p14:tracePt t="70043" x="7480300" y="596900"/>
          <p14:tracePt t="70055" x="7537450" y="596900"/>
          <p14:tracePt t="70060" x="7600950" y="596900"/>
          <p14:tracePt t="70071" x="7670800" y="596900"/>
          <p14:tracePt t="70079" x="7747000" y="596900"/>
          <p14:tracePt t="70092" x="7874000" y="596900"/>
          <p14:tracePt t="70109" x="7962900" y="596900"/>
          <p14:tracePt t="70125" x="8001000" y="596900"/>
          <p14:tracePt t="70142" x="8013700" y="596900"/>
          <p14:tracePt t="70158" x="8020050" y="596900"/>
          <p14:tracePt t="70430" x="8013700" y="596900"/>
          <p14:tracePt t="70447" x="7943850" y="596900"/>
          <p14:tracePt t="70451" x="7905750" y="596900"/>
          <p14:tracePt t="70462" x="7861300" y="596900"/>
          <p14:tracePt t="70476" x="7759700" y="596900"/>
          <p14:tracePt t="70492" x="7740650" y="603250"/>
          <p14:tracePt t="70510" x="7734300" y="603250"/>
          <p14:tracePt t="70604" x="7740650" y="603250"/>
          <p14:tracePt t="70615" x="7766050" y="603250"/>
          <p14:tracePt t="70630" x="7861300" y="603250"/>
          <p14:tracePt t="70642" x="8007350" y="603250"/>
          <p14:tracePt t="70658" x="8166100" y="603250"/>
          <p14:tracePt t="70675" x="8274050" y="603250"/>
          <p14:tracePt t="70692" x="8331200" y="603250"/>
          <p14:tracePt t="70708" x="8343900" y="603250"/>
          <p14:tracePt t="71243" x="0" y="0"/>
        </p14:tracePtLst>
        <p14:tracePtLst>
          <p14:tracePt t="72049" x="9150350" y="330200"/>
          <p14:tracePt t="72068" x="9144000" y="330200"/>
          <p14:tracePt t="72080" x="9137650" y="336550"/>
          <p14:tracePt t="72091" x="9118600" y="368300"/>
          <p14:tracePt t="72108" x="9099550" y="419100"/>
          <p14:tracePt t="72125" x="9093200" y="463550"/>
          <p14:tracePt t="72141" x="9093200" y="520700"/>
          <p14:tracePt t="72158" x="9093200" y="558800"/>
          <p14:tracePt t="72175" x="9093200" y="584200"/>
          <p14:tracePt t="72191" x="9093200" y="603250"/>
          <p14:tracePt t="72208" x="9105900" y="609600"/>
          <p14:tracePt t="72236" x="9112250" y="609600"/>
          <p14:tracePt t="72251" x="9118600" y="609600"/>
          <p14:tracePt t="72268" x="9137650" y="609600"/>
          <p14:tracePt t="72277" x="9144000" y="603250"/>
          <p14:tracePt t="72292" x="9156700" y="571500"/>
          <p14:tracePt t="72309" x="9163050" y="533400"/>
          <p14:tracePt t="72325" x="9163050" y="501650"/>
          <p14:tracePt t="72342" x="9163050" y="482600"/>
          <p14:tracePt t="72358" x="9163050" y="469900"/>
          <p14:tracePt t="72446" x="9156700" y="469900"/>
          <p14:tracePt t="72459" x="9144000" y="508000"/>
          <p14:tracePt t="72475" x="9137650" y="571500"/>
          <p14:tracePt t="72497" x="9137650" y="622300"/>
          <p14:tracePt t="72499" x="9137650" y="635000"/>
          <p14:tracePt t="72509" x="9137650" y="641350"/>
          <p14:tracePt t="72526" x="9137650" y="654050"/>
          <p14:tracePt t="72572" x="9144000" y="654050"/>
          <p14:tracePt t="72580" x="9150350" y="647700"/>
          <p14:tracePt t="72591" x="9169400" y="622300"/>
          <p14:tracePt t="72608" x="9182100" y="571500"/>
          <p14:tracePt t="72624" x="9194800" y="514350"/>
          <p14:tracePt t="72628" x="9194800" y="495300"/>
          <p14:tracePt t="72642" x="9194800" y="457200"/>
          <p14:tracePt t="72659" x="9194800" y="425450"/>
          <p14:tracePt t="72674" x="9194800" y="412750"/>
          <p14:tracePt t="72708" x="9194800" y="406400"/>
          <p14:tracePt t="72739" x="9188450" y="419100"/>
          <p14:tracePt t="72748" x="9182100" y="438150"/>
          <p14:tracePt t="72758" x="9182100" y="457200"/>
          <p14:tracePt t="72776" x="9182100" y="495300"/>
          <p14:tracePt t="72793" x="9182100" y="520700"/>
          <p14:tracePt t="72795" x="9182100" y="527050"/>
          <p14:tracePt t="72869" x="9182100" y="520700"/>
          <p14:tracePt t="72885" x="9182100" y="482600"/>
          <p14:tracePt t="72896" x="9182100" y="457200"/>
          <p14:tracePt t="72908" x="9182100" y="425450"/>
          <p14:tracePt t="72924" x="9182100" y="412750"/>
          <p14:tracePt t="72941" x="9182100" y="400050"/>
          <p14:tracePt t="73003" x="9182100" y="419100"/>
          <p14:tracePt t="73013" x="9175750" y="463550"/>
          <p14:tracePt t="73027" x="9156700" y="552450"/>
          <p14:tracePt t="73043" x="9137650" y="615950"/>
          <p14:tracePt t="73060" x="9137650" y="628650"/>
          <p14:tracePt t="73074" x="9137650" y="635000"/>
          <p14:tracePt t="73158" x="9137650" y="615950"/>
          <p14:tracePt t="73171" x="9137650" y="571500"/>
          <p14:tracePt t="73187" x="9131300" y="514350"/>
          <p14:tracePt t="73196" x="9131300" y="495300"/>
          <p14:tracePt t="73208" x="9131300" y="482600"/>
          <p14:tracePt t="73224" x="9131300" y="476250"/>
          <p14:tracePt t="73251" x="9124950" y="469900"/>
          <p14:tracePt t="73267" x="9118600" y="469900"/>
          <p14:tracePt t="73277" x="9118600" y="476250"/>
          <p14:tracePt t="73291" x="9118600" y="552450"/>
          <p14:tracePt t="73308" x="9118600" y="622300"/>
          <p14:tracePt t="73324" x="9118600" y="654050"/>
          <p14:tracePt t="73342" x="9118600" y="660400"/>
          <p14:tracePt t="73363" x="9118600" y="666750"/>
          <p14:tracePt t="73374" x="9124950" y="666750"/>
          <p14:tracePt t="73391" x="9124950" y="647700"/>
          <p14:tracePt t="73408" x="9144000" y="615950"/>
          <p14:tracePt t="73411" x="9150350" y="603250"/>
          <p14:tracePt t="73424" x="9150350" y="584200"/>
          <p14:tracePt t="73428" x="9150350" y="577850"/>
          <p14:tracePt t="73441" x="9156700" y="558800"/>
          <p14:tracePt t="73458" x="9156700" y="539750"/>
          <p14:tracePt t="73474" x="9156700" y="533400"/>
          <p14:tracePt t="73611" x="9156700" y="539750"/>
          <p14:tracePt t="73629" x="9156700" y="552450"/>
          <p14:tracePt t="73639" x="9163050" y="565150"/>
          <p14:tracePt t="73716" x="9163050" y="558800"/>
          <p14:tracePt t="73727" x="9163050" y="539750"/>
          <p14:tracePt t="73741" x="9163050" y="508000"/>
          <p14:tracePt t="73759" x="9163050" y="482600"/>
          <p14:tracePt t="73775" x="9163050" y="463550"/>
          <p14:tracePt t="73778" x="9163050" y="457200"/>
          <p14:tracePt t="73792" x="9163050" y="450850"/>
          <p14:tracePt t="73893" x="9163050" y="457200"/>
          <p14:tracePt t="73908" x="9163050" y="476250"/>
          <p14:tracePt t="73924" x="9163050" y="488950"/>
          <p14:tracePt t="74035" x="0" y="0"/>
        </p14:tracePtLst>
        <p14:tracePtLst>
          <p14:tracePt t="74719" x="2660650" y="1917700"/>
          <p14:tracePt t="74797" x="2654300" y="1917700"/>
          <p14:tracePt t="74813" x="2647950" y="1917700"/>
          <p14:tracePt t="74831" x="2635250" y="1949450"/>
          <p14:tracePt t="74835" x="2622550" y="1981200"/>
          <p14:tracePt t="74844" x="2616200" y="2025650"/>
          <p14:tracePt t="74858" x="2609850" y="2133600"/>
          <p14:tracePt t="74874" x="2609850" y="2260600"/>
          <p14:tracePt t="74890" x="2603500" y="2400300"/>
          <p14:tracePt t="74907" x="2584450" y="2540000"/>
          <p14:tracePt t="74924" x="2584450" y="2660650"/>
          <p14:tracePt t="74940" x="2584450" y="2743200"/>
          <p14:tracePt t="74957" x="2584450" y="2794000"/>
          <p14:tracePt t="74974" x="2584450" y="2825750"/>
          <p14:tracePt t="74990" x="2584450" y="2863850"/>
          <p14:tracePt t="75009" x="2590800" y="2863850"/>
          <p14:tracePt t="75084" x="2590800" y="2844800"/>
          <p14:tracePt t="75092" x="2603500" y="2806700"/>
          <p14:tracePt t="75107" x="2628900" y="2692400"/>
          <p14:tracePt t="75124" x="2654300" y="2552700"/>
          <p14:tracePt t="75140" x="2673350" y="2444750"/>
          <p14:tracePt t="75157" x="2673350" y="2355850"/>
          <p14:tracePt t="75174" x="2673350" y="2311400"/>
          <p14:tracePt t="75190" x="2673350" y="2292350"/>
          <p14:tracePt t="75228" x="2673350" y="2286000"/>
          <p14:tracePt t="75235" x="2673350" y="2279650"/>
          <p14:tracePt t="75245" x="2673350" y="2273300"/>
          <p14:tracePt t="75316" x="2673350" y="2286000"/>
          <p14:tracePt t="75331" x="2673350" y="2368550"/>
          <p14:tracePt t="75347" x="2673350" y="2489200"/>
          <p14:tracePt t="75357" x="2673350" y="2552700"/>
          <p14:tracePt t="75374" x="2673350" y="2679700"/>
          <p14:tracePt t="75390" x="2673350" y="2774950"/>
          <p14:tracePt t="75407" x="2673350" y="2863850"/>
          <p14:tracePt t="75423" x="2673350" y="2959100"/>
          <p14:tracePt t="75440" x="2679700" y="3086100"/>
          <p14:tracePt t="75443" x="2686050" y="3162300"/>
          <p14:tracePt t="75457" x="2686050" y="3206750"/>
          <p14:tracePt t="75474" x="2686050" y="3263900"/>
          <p14:tracePt t="75490" x="2686050" y="3270250"/>
          <p14:tracePt t="75507" x="2692400" y="3270250"/>
          <p14:tracePt t="75523" x="2705100" y="3206750"/>
          <p14:tracePt t="75540" x="2743200" y="3073400"/>
          <p14:tracePt t="75557" x="2781300" y="2940050"/>
          <p14:tracePt t="75573" x="2787650" y="2813050"/>
          <p14:tracePt t="75590" x="2787650" y="2667000"/>
          <p14:tracePt t="75607" x="2787650" y="2514600"/>
          <p14:tracePt t="75623" x="2787650" y="2368550"/>
          <p14:tracePt t="75640" x="2787650" y="2273300"/>
          <p14:tracePt t="75657" x="2787650" y="2216150"/>
          <p14:tracePt t="75658" x="2787650" y="2190750"/>
          <p14:tracePt t="75674" x="2787650" y="2171700"/>
          <p14:tracePt t="75690" x="2787650" y="2159000"/>
          <p14:tracePt t="75819" x="2800350" y="2152650"/>
          <p14:tracePt t="75819" x="0" y="0"/>
        </p14:tracePtLst>
        <p14:tracePtLst>
          <p14:tracePt t="76655" x="9124950" y="406400"/>
          <p14:tracePt t="76672" x="9124950" y="419100"/>
          <p14:tracePt t="76685" x="9124950" y="469900"/>
          <p14:tracePt t="76696" x="9124950" y="508000"/>
          <p14:tracePt t="76699" x="9124950" y="539750"/>
          <p14:tracePt t="76707" x="9131300" y="552450"/>
          <p14:tracePt t="76723" x="9137650" y="577850"/>
          <p14:tracePt t="76740" x="9150350" y="596900"/>
          <p14:tracePt t="76757" x="9163050" y="603250"/>
          <p14:tracePt t="76773" x="9169400" y="603250"/>
          <p14:tracePt t="76790" x="9194800" y="603250"/>
          <p14:tracePt t="76794" x="9213850" y="596900"/>
          <p14:tracePt t="76807" x="9232900" y="584200"/>
          <p14:tracePt t="76823" x="9277350" y="546100"/>
          <p14:tracePt t="76840" x="9309100" y="501650"/>
          <p14:tracePt t="76842" x="9315450" y="488950"/>
          <p14:tracePt t="76856" x="9321800" y="469900"/>
          <p14:tracePt t="76873" x="9321800" y="463550"/>
          <p14:tracePt t="76955" x="0" y="0"/>
        </p14:tracePtLst>
        <p14:tracePtLst>
          <p14:tracePt t="77283" x="10140950" y="317500"/>
          <p14:tracePt t="77307" x="10134600" y="311150"/>
          <p14:tracePt t="77314" x="10128250" y="311150"/>
          <p14:tracePt t="77323" x="10121900" y="323850"/>
          <p14:tracePt t="77340" x="10096500" y="412750"/>
          <p14:tracePt t="77356" x="10077450" y="533400"/>
          <p14:tracePt t="77373" x="10064750" y="609600"/>
          <p14:tracePt t="77389" x="10064750" y="647700"/>
          <p14:tracePt t="77406" x="10064750" y="654050"/>
          <p14:tracePt t="77423" x="10064750" y="660400"/>
          <p14:tracePt t="77451" x="10077450" y="660400"/>
          <p14:tracePt t="77463" x="10083800" y="660400"/>
          <p14:tracePt t="77473" x="10096500" y="660400"/>
          <p14:tracePt t="77490" x="10134600" y="596900"/>
          <p14:tracePt t="77506" x="10147300" y="552450"/>
          <p14:tracePt t="77523" x="10153650" y="514350"/>
          <p14:tracePt t="77540" x="10153650" y="495300"/>
          <p14:tracePt t="77556" x="10153650" y="488950"/>
          <p14:tracePt t="77594" x="0" y="0"/>
        </p14:tracePtLst>
        <p14:tracePtLst>
          <p14:tracePt t="78126" x="5124450" y="1885950"/>
          <p14:tracePt t="78157" x="5124450" y="1892300"/>
          <p14:tracePt t="78167" x="5124450" y="1924050"/>
          <p14:tracePt t="78176" x="5124450" y="1968500"/>
          <p14:tracePt t="78189" x="5099050" y="2108200"/>
          <p14:tracePt t="78206" x="5073650" y="2292350"/>
          <p14:tracePt t="78223" x="5073650" y="2501900"/>
          <p14:tracePt t="78239" x="5073650" y="2711450"/>
          <p14:tracePt t="78256" x="5073650" y="2889250"/>
          <p14:tracePt t="78261" x="5073650" y="2952750"/>
          <p14:tracePt t="78274" x="5086350" y="3041650"/>
          <p14:tracePt t="78290" x="5086350" y="3054350"/>
          <p14:tracePt t="78306" x="5086350" y="3060700"/>
          <p14:tracePt t="78339" x="5086350" y="3067050"/>
          <p14:tracePt t="78356" x="5092700" y="3067050"/>
          <p14:tracePt t="78363" x="5099050" y="3060700"/>
          <p14:tracePt t="78372" x="5099050" y="3054350"/>
          <p14:tracePt t="78389" x="5105400" y="3035300"/>
          <p14:tracePt t="78406" x="5111750" y="3028950"/>
          <p14:tracePt t="78422" x="5124450" y="3009900"/>
          <p14:tracePt t="78439" x="5124450" y="3003550"/>
          <p14:tracePt t="78456" x="5124450" y="2997200"/>
          <p14:tracePt t="79627" x="0" y="0"/>
        </p14:tracePtLst>
        <p14:tracePtLst>
          <p14:tracePt t="80343" x="6489700" y="1987550"/>
          <p14:tracePt t="80420" x="6502400" y="1987550"/>
          <p14:tracePt t="80434" x="6534150" y="1987550"/>
          <p14:tracePt t="80437" x="6584950" y="1987550"/>
          <p14:tracePt t="80448" x="6648450" y="1987550"/>
          <p14:tracePt t="80455" x="6737350" y="1987550"/>
          <p14:tracePt t="80472" x="6934200" y="1987550"/>
          <p14:tracePt t="80474" x="7048500" y="1987550"/>
          <p14:tracePt t="80488" x="7162800" y="1987550"/>
          <p14:tracePt t="80491" x="7283450" y="1987550"/>
          <p14:tracePt t="80505" x="7397750" y="1987550"/>
          <p14:tracePt t="80509" x="7512050" y="1987550"/>
          <p14:tracePt t="80522" x="7708900" y="1987550"/>
          <p14:tracePt t="80539" x="7861300" y="1987550"/>
          <p14:tracePt t="80556" x="7937500" y="1987550"/>
          <p14:tracePt t="80571" x="7950200" y="1987550"/>
          <p14:tracePt t="80589" x="7956550" y="1987550"/>
          <p14:tracePt t="81044" x="7950200" y="1987550"/>
          <p14:tracePt t="81057" x="7931150" y="1987550"/>
          <p14:tracePt t="81073" x="7848600" y="1987550"/>
          <p14:tracePt t="81078" x="7785100" y="1987550"/>
          <p14:tracePt t="81091" x="7626350" y="1987550"/>
          <p14:tracePt t="81106" x="7467600" y="1987550"/>
          <p14:tracePt t="81122" x="7340600" y="1987550"/>
          <p14:tracePt t="81139" x="7251700" y="1987550"/>
          <p14:tracePt t="81156" x="7219950" y="1987550"/>
          <p14:tracePt t="81172" x="7207250" y="1987550"/>
          <p14:tracePt t="81188" x="7194550" y="1987550"/>
          <p14:tracePt t="81205" x="7162800" y="1987550"/>
          <p14:tracePt t="81221" x="7131050" y="1987550"/>
          <p14:tracePt t="81222" x="0" y="0"/>
        </p14:tracePtLst>
        <p14:tracePtLst>
          <p14:tracePt t="81652" x="6559550" y="1987550"/>
          <p14:tracePt t="81740" x="6565900" y="1987550"/>
          <p14:tracePt t="81754" x="6654800" y="1987550"/>
          <p14:tracePt t="81766" x="6718300" y="1987550"/>
          <p14:tracePt t="81776" x="6788150" y="1987550"/>
          <p14:tracePt t="81789" x="6972300" y="1987550"/>
          <p14:tracePt t="81805" x="7181850" y="1987550"/>
          <p14:tracePt t="81821" x="7359650" y="1987550"/>
          <p14:tracePt t="81838" x="7467600" y="1987550"/>
          <p14:tracePt t="81855" x="7505700" y="1987550"/>
          <p14:tracePt t="81858" x="7512050" y="1987550"/>
          <p14:tracePt t="82395" x="0" y="0"/>
        </p14:tracePtLst>
        <p14:tracePtLst>
          <p14:tracePt t="82735" x="8337550" y="1930400"/>
          <p14:tracePt t="82877" x="8343900" y="1930400"/>
          <p14:tracePt t="82889" x="8369300" y="1930400"/>
          <p14:tracePt t="82905" x="8445500" y="1930400"/>
          <p14:tracePt t="82921" x="8540750" y="1930400"/>
          <p14:tracePt t="82923" x="8585200" y="1930400"/>
          <p14:tracePt t="82938" x="8642350" y="1930400"/>
          <p14:tracePt t="82954" x="8655050" y="1930400"/>
          <p14:tracePt t="82971" x="8661400" y="1930400"/>
          <p14:tracePt t="83560" x="8648700" y="1930400"/>
          <p14:tracePt t="83577" x="8616950" y="1930400"/>
          <p14:tracePt t="83581" x="8597900" y="1930400"/>
          <p14:tracePt t="83597" x="8547100" y="1930400"/>
          <p14:tracePt t="83605" x="8502650" y="1930400"/>
          <p14:tracePt t="83621" x="8362950" y="1930400"/>
          <p14:tracePt t="83637" x="8153400" y="1930400"/>
          <p14:tracePt t="83654" x="7924800" y="1930400"/>
          <p14:tracePt t="83671" x="7689850" y="1930400"/>
          <p14:tracePt t="83688" x="7480300" y="1930400"/>
          <p14:tracePt t="83704" x="7302500" y="1930400"/>
          <p14:tracePt t="83707" x="7232650" y="1930400"/>
          <p14:tracePt t="83721" x="7175500" y="1930400"/>
          <p14:tracePt t="83738" x="7092950" y="1930400"/>
          <p14:tracePt t="83754" x="7061200" y="1936750"/>
          <p14:tracePt t="83771" x="7054850" y="1936750"/>
          <p14:tracePt t="83972" x="7061200" y="1943100"/>
          <p14:tracePt t="83986" x="7124700" y="1949450"/>
          <p14:tracePt t="83995" x="7188200" y="1949450"/>
          <p14:tracePt t="84004" x="7277100" y="1949450"/>
          <p14:tracePt t="84021" x="7473950" y="1949450"/>
          <p14:tracePt t="84037" x="7670800" y="1949450"/>
          <p14:tracePt t="84054" x="7874000" y="1949450"/>
          <p14:tracePt t="84071" x="8032750" y="1949450"/>
          <p14:tracePt t="84088" x="8115300" y="1949450"/>
          <p14:tracePt t="84090" x="8140700" y="1949450"/>
          <p14:tracePt t="84104" x="8159750" y="1949450"/>
          <p14:tracePt t="84107" x="8166100" y="1949450"/>
          <p14:tracePt t="84121" x="8178800" y="1949450"/>
          <p14:tracePt t="84137" x="8197850" y="1949450"/>
          <p14:tracePt t="84155" x="8204200" y="1949450"/>
          <p14:tracePt t="84170" x="8216900" y="1949450"/>
          <p14:tracePt t="84187" x="8229600" y="1949450"/>
          <p14:tracePt t="84204" x="8242300" y="1949450"/>
          <p14:tracePt t="84220" x="8248650" y="1949450"/>
          <p14:tracePt t="85390" x="8255000" y="1949450"/>
          <p14:tracePt t="85405" x="8274050" y="1949450"/>
          <p14:tracePt t="85423" x="8299450" y="1949450"/>
          <p14:tracePt t="85437" x="8318500" y="1949450"/>
          <p14:tracePt t="85454" x="8337550" y="1949450"/>
          <p14:tracePt t="85470" x="8343900" y="1949450"/>
          <p14:tracePt t="86443" x="0" y="0"/>
        </p14:tracePtLst>
        <p14:tracePtLst>
          <p14:tracePt t="90821" x="4006850" y="3575050"/>
          <p14:tracePt t="90893" x="4006850" y="3581400"/>
          <p14:tracePt t="90911" x="4006850" y="3594100"/>
          <p14:tracePt t="90923" x="4006850" y="3619500"/>
          <p14:tracePt t="90935" x="4006850" y="3638550"/>
          <p14:tracePt t="90951" x="4006850" y="3689350"/>
          <p14:tracePt t="90968" x="4006850" y="3746500"/>
          <p14:tracePt t="90985" x="4006850" y="3797300"/>
          <p14:tracePt t="90986" x="4006850" y="3822700"/>
          <p14:tracePt t="91001" x="4006850" y="3841750"/>
          <p14:tracePt t="91018" x="4006850" y="3867150"/>
          <p14:tracePt t="91035" x="4006850" y="3873500"/>
          <p14:tracePt t="91051" x="4006850" y="3879850"/>
          <p14:tracePt t="91068" x="4006850" y="3892550"/>
          <p14:tracePt t="91085" x="4006850" y="3898900"/>
          <p14:tracePt t="91101" x="4006850" y="3911600"/>
          <p14:tracePt t="91172" x="4013200" y="3911600"/>
          <p14:tracePt t="91183" x="4019550" y="3905250"/>
          <p14:tracePt t="91197" x="4025900" y="3898900"/>
          <p14:tracePt t="91211" x="4038600" y="3848100"/>
          <p14:tracePt t="91221" x="4044950" y="3835400"/>
          <p14:tracePt t="91235" x="4051300" y="3784600"/>
          <p14:tracePt t="91251" x="4057650" y="3727450"/>
          <p14:tracePt t="91268" x="4057650" y="3670300"/>
          <p14:tracePt t="91285" x="4057650" y="3632200"/>
          <p14:tracePt t="91301" x="4057650" y="3594100"/>
          <p14:tracePt t="91318" x="4057650" y="3575050"/>
          <p14:tracePt t="91335" x="4057650" y="3568700"/>
          <p14:tracePt t="91338" x="4057650" y="3556000"/>
          <p14:tracePt t="91436" x="4051300" y="3568700"/>
          <p14:tracePt t="91448" x="4051300" y="3581400"/>
          <p14:tracePt t="91465" x="4038600" y="3683000"/>
          <p14:tracePt t="91469" x="4019550" y="3746500"/>
          <p14:tracePt t="91485" x="3994150" y="3898900"/>
          <p14:tracePt t="91501" x="3962400" y="4019550"/>
          <p14:tracePt t="91518" x="3956050" y="4083050"/>
          <p14:tracePt t="91535" x="3956050" y="4140200"/>
          <p14:tracePt t="91551" x="3956050" y="4184650"/>
          <p14:tracePt t="91555" x="3956050" y="4210050"/>
          <p14:tracePt t="91568" x="3956050" y="4235450"/>
          <p14:tracePt t="91585" x="3956050" y="4286250"/>
          <p14:tracePt t="91602" x="3956050" y="4368800"/>
          <p14:tracePt t="91618" x="3956050" y="4381500"/>
          <p14:tracePt t="91669" x="3962400" y="4381500"/>
          <p14:tracePt t="91684" x="3975100" y="4356100"/>
          <p14:tracePt t="91687" x="3994150" y="4318000"/>
          <p14:tracePt t="91701" x="4019550" y="4229100"/>
          <p14:tracePt t="91718" x="4051300" y="4114800"/>
          <p14:tracePt t="91735" x="4083050" y="3987800"/>
          <p14:tracePt t="91752" x="4108450" y="3854450"/>
          <p14:tracePt t="91755" x="4114800" y="3797300"/>
          <p14:tracePt t="91768" x="4121150" y="3765550"/>
          <p14:tracePt t="91785" x="4121150" y="3714750"/>
          <p14:tracePt t="91787" x="4121150" y="3695700"/>
          <p14:tracePt t="91802" x="4121150" y="3651250"/>
          <p14:tracePt t="91818" x="4121150" y="3613150"/>
          <p14:tracePt t="91835" x="4121150" y="3587750"/>
          <p14:tracePt t="91851" x="4121150" y="3562350"/>
          <p14:tracePt t="91868" x="4121150" y="3549650"/>
          <p14:tracePt t="91885" x="4121150" y="3543300"/>
          <p14:tracePt t="91902" x="4121150" y="3530600"/>
          <p14:tracePt t="91919" x="4108450" y="3511550"/>
          <p14:tracePt t="91921" x="4102100" y="3505200"/>
          <p14:tracePt t="91935" x="4076700" y="3505200"/>
          <p14:tracePt t="91951" x="3987800" y="3486150"/>
          <p14:tracePt t="91955" x="3930650" y="3479800"/>
          <p14:tracePt t="91968" x="3886200" y="3473450"/>
          <p14:tracePt t="91972" x="3854450" y="3467100"/>
          <p14:tracePt t="91985" x="3829050" y="3460750"/>
          <p14:tracePt t="92001" x="3816350" y="3454400"/>
          <p14:tracePt t="92051" x="3810000" y="3454400"/>
          <p14:tracePt t="92075" x="3803650" y="3454400"/>
          <p14:tracePt t="92083" x="3790950" y="3454400"/>
          <p14:tracePt t="92091" x="3784600" y="3460750"/>
          <p14:tracePt t="92101" x="3784600" y="3467100"/>
          <p14:tracePt t="92118" x="3771900" y="3479800"/>
          <p14:tracePt t="92134" x="3771900" y="3486150"/>
          <p14:tracePt t="92152" x="3771900" y="3492500"/>
          <p14:tracePt t="92168" x="3771900" y="3498850"/>
          <p14:tracePt t="92184" x="3784600" y="3511550"/>
          <p14:tracePt t="92186" x="3790950" y="3524250"/>
          <p14:tracePt t="92201" x="3803650" y="3530600"/>
          <p14:tracePt t="92204" x="3822700" y="3530600"/>
          <p14:tracePt t="92218" x="3848100" y="3530600"/>
          <p14:tracePt t="92234" x="3886200" y="3530600"/>
          <p14:tracePt t="92251" x="3905250" y="3530600"/>
          <p14:tracePt t="92268" x="3911600" y="3530600"/>
          <p14:tracePt t="92331" x="3860800" y="3530600"/>
          <p14:tracePt t="92342" x="3784600" y="3524250"/>
          <p14:tracePt t="92354" x="3587750" y="3524250"/>
          <p14:tracePt t="92371" x="3384550" y="3524250"/>
          <p14:tracePt t="92384" x="3314700" y="3524250"/>
          <p14:tracePt t="92403" x="3238500" y="3524250"/>
          <p14:tracePt t="92419" x="3232150" y="3524250"/>
          <p14:tracePt t="92499" x="3257550" y="3517900"/>
          <p14:tracePt t="92516" x="3327400" y="3517900"/>
          <p14:tracePt t="92535" x="3479800" y="3517900"/>
          <p14:tracePt t="92551" x="3670300" y="3517900"/>
          <p14:tracePt t="92568" x="3829050" y="3517900"/>
          <p14:tracePt t="92572" x="3879850" y="3517900"/>
          <p14:tracePt t="92584" x="3911600" y="3517900"/>
          <p14:tracePt t="92603" x="3930650" y="3517900"/>
          <p14:tracePt t="92707" x="3924300" y="3517900"/>
          <p14:tracePt t="92715" x="3905250" y="3517900"/>
          <p14:tracePt t="92724" x="3867150" y="3517900"/>
          <p14:tracePt t="92734" x="3810000" y="3517900"/>
          <p14:tracePt t="92751" x="3695700" y="3517900"/>
          <p14:tracePt t="92768" x="3625850" y="3517900"/>
          <p14:tracePt t="92771" x="3613150" y="3517900"/>
          <p14:tracePt t="92784" x="3600450" y="3517900"/>
          <p14:tracePt t="92787" x="3594100" y="3517900"/>
          <p14:tracePt t="92837" x="3600450" y="3517900"/>
          <p14:tracePt t="92845" x="3625850" y="3517900"/>
          <p14:tracePt t="92853" x="3644900" y="3517900"/>
          <p14:tracePt t="92868" x="3714750" y="3517900"/>
          <p14:tracePt t="92885" x="3765550" y="3517900"/>
          <p14:tracePt t="92902" x="3810000" y="3517900"/>
          <p14:tracePt t="92919" x="3816350" y="3517900"/>
          <p14:tracePt t="93036" x="3810000" y="3517900"/>
          <p14:tracePt t="93051" x="3759200" y="3517900"/>
          <p14:tracePt t="93068" x="3702050" y="3517900"/>
          <p14:tracePt t="93086" x="3670300" y="3517900"/>
          <p14:tracePt t="93102" x="3663950" y="3517900"/>
          <p14:tracePt t="93172" x="3683000" y="3517900"/>
          <p14:tracePt t="93187" x="3714750" y="3517900"/>
          <p14:tracePt t="93190" x="3771900" y="3517900"/>
          <p14:tracePt t="93201" x="3841750" y="3517900"/>
          <p14:tracePt t="93218" x="4057650" y="3517900"/>
          <p14:tracePt t="93234" x="4114800" y="3517900"/>
          <p14:tracePt t="93251" x="4127500" y="3517900"/>
          <p14:tracePt t="93324" x="4121150" y="3517900"/>
          <p14:tracePt t="93340" x="4057650" y="3517900"/>
          <p14:tracePt t="93352" x="4013200" y="3517900"/>
          <p14:tracePt t="93368" x="3937000" y="3517900"/>
          <p14:tracePt t="93371" x="3911600" y="3517900"/>
          <p14:tracePt t="93384" x="3905250" y="3517900"/>
          <p14:tracePt t="93387" x="3898900" y="3517900"/>
          <p14:tracePt t="93510" x="3898900" y="3511550"/>
          <p14:tracePt t="93528" x="3924300" y="3511550"/>
          <p14:tracePt t="93531" x="3949700" y="3511550"/>
          <p14:tracePt t="93546" x="3975100" y="3511550"/>
          <p14:tracePt t="93550" x="3994150" y="3511550"/>
          <p14:tracePt t="93562" x="4044950" y="3511550"/>
          <p14:tracePt t="93572" x="4064000" y="3511550"/>
          <p14:tracePt t="93601" x="4083050" y="3511550"/>
          <p14:tracePt t="94125" x="4064000" y="3511550"/>
          <p14:tracePt t="94145" x="4000500" y="3511550"/>
          <p14:tracePt t="94149" x="3949700" y="3511550"/>
          <p14:tracePt t="94162" x="3841750" y="3511550"/>
          <p14:tracePt t="94173" x="3778250" y="3511550"/>
          <p14:tracePt t="94185" x="3727450" y="3511550"/>
          <p14:tracePt t="94200" x="3651250" y="3511550"/>
          <p14:tracePt t="94202" x="3625850" y="3511550"/>
          <p14:tracePt t="94217" x="3600450" y="3511550"/>
          <p14:tracePt t="94234" x="3594100" y="3511550"/>
          <p14:tracePt t="94340" x="3600450" y="3511550"/>
          <p14:tracePt t="94352" x="3625850" y="3511550"/>
          <p14:tracePt t="94368" x="3708400" y="3511550"/>
          <p14:tracePt t="94372" x="3771900" y="3511550"/>
          <p14:tracePt t="94384" x="3835400" y="3511550"/>
          <p14:tracePt t="94401" x="3924300" y="3511550"/>
          <p14:tracePt t="94418" x="3956050" y="3511550"/>
          <p14:tracePt t="94510" x="3949700" y="3505200"/>
          <p14:tracePt t="94526" x="3943350" y="3505200"/>
          <p14:tracePt t="94543" x="3937000" y="3505200"/>
          <p14:tracePt t="94622" x="3943350" y="3505200"/>
          <p14:tracePt t="94639" x="3968750" y="3492500"/>
          <p14:tracePt t="94644" x="3975100" y="3492500"/>
          <p14:tracePt t="94666" x="3994150" y="3492500"/>
          <p14:tracePt t="95370" x="0" y="0"/>
        </p14:tracePtLst>
        <p14:tracePtLst>
          <p14:tracePt t="97162" x="2228850" y="3511550"/>
          <p14:tracePt t="97202" x="2216150" y="3511550"/>
          <p14:tracePt t="97210" x="2216150" y="3517900"/>
          <p14:tracePt t="97218" x="2216150" y="3524250"/>
          <p14:tracePt t="97232" x="2216150" y="3530600"/>
          <p14:tracePt t="97249" x="2216150" y="3549650"/>
          <p14:tracePt t="97266" x="2216150" y="3562350"/>
          <p14:tracePt t="97282" x="2216150" y="3581400"/>
          <p14:tracePt t="97299" x="2222500" y="3581400"/>
          <p14:tracePt t="97323" x="2228850" y="3587750"/>
          <p14:tracePt t="97340" x="2241550" y="3587750"/>
          <p14:tracePt t="97349" x="2247900" y="3587750"/>
          <p14:tracePt t="97367" x="2286000" y="3587750"/>
          <p14:tracePt t="97383" x="2317750" y="3587750"/>
          <p14:tracePt t="97400" x="2343150" y="3587750"/>
          <p14:tracePt t="97416" x="2349500" y="3581400"/>
          <p14:tracePt t="97433" x="2355850" y="3575050"/>
          <p14:tracePt t="97449" x="2355850" y="3562350"/>
          <p14:tracePt t="97466" x="2355850" y="3543300"/>
          <p14:tracePt t="97483" x="2349500" y="3536950"/>
          <p14:tracePt t="97499" x="2343150" y="3536950"/>
          <p14:tracePt t="97516" x="2330450" y="3536950"/>
          <p14:tracePt t="97533" x="2324100" y="3536950"/>
          <p14:tracePt t="97549" x="2317750" y="3536950"/>
          <p14:tracePt t="97566" x="2305050" y="3543300"/>
          <p14:tracePt t="97583" x="2305050" y="3556000"/>
          <p14:tracePt t="97599" x="2305050" y="3575050"/>
          <p14:tracePt t="97616" x="2305050" y="3581400"/>
          <p14:tracePt t="97618" x="2305050" y="3587750"/>
          <p14:tracePt t="97633" x="2305050" y="3594100"/>
          <p14:tracePt t="97716" x="2305050" y="3587750"/>
          <p14:tracePt t="97723" x="2305050" y="3581400"/>
          <p14:tracePt t="97732" x="2305050" y="3568700"/>
          <p14:tracePt t="97749" x="2305050" y="3562350"/>
          <p14:tracePt t="97766" x="2292350" y="3549650"/>
          <p14:tracePt t="97800" x="2292350" y="3543300"/>
          <p14:tracePt t="97827" x="2279650" y="3543300"/>
          <p14:tracePt t="97837" x="2273300" y="3549650"/>
          <p14:tracePt t="97850" x="2260600" y="3587750"/>
          <p14:tracePt t="97867" x="2260600" y="3606800"/>
          <p14:tracePt t="97883" x="2260600" y="3619500"/>
          <p14:tracePt t="97907" x="2260600" y="3625850"/>
          <p14:tracePt t="97981" x="2260600" y="3619500"/>
          <p14:tracePt t="97998" x="2260600" y="3581400"/>
          <p14:tracePt t="98017" x="2247900" y="3556000"/>
          <p14:tracePt t="98022" x="2241550" y="3543300"/>
          <p14:tracePt t="98093" x="2235200" y="3549650"/>
          <p14:tracePt t="98104" x="2228850" y="3575050"/>
          <p14:tracePt t="98116" x="2222500" y="3594100"/>
          <p14:tracePt t="98133" x="2222500" y="3613150"/>
          <p14:tracePt t="98149" x="2222500" y="3619500"/>
          <p14:tracePt t="98237" x="2216150" y="3619500"/>
          <p14:tracePt t="98254" x="2216150" y="3606800"/>
          <p14:tracePt t="98269" x="2209800" y="3581400"/>
          <p14:tracePt t="98282" x="2203450" y="3562350"/>
          <p14:tracePt t="98299" x="2197100" y="3556000"/>
          <p14:tracePt t="98315" x="2197100" y="3549650"/>
          <p14:tracePt t="98394" x="2197100" y="3556000"/>
          <p14:tracePt t="98402" x="2197100" y="3562350"/>
          <p14:tracePt t="98410" x="2197100" y="3568700"/>
          <p14:tracePt t="98418" x="2197100" y="3581400"/>
          <p14:tracePt t="98434" x="2197100" y="3587750"/>
          <p14:tracePt t="98515" x="2197100" y="3581400"/>
          <p14:tracePt t="98526" x="2197100" y="3568700"/>
          <p14:tracePt t="98536" x="2197100" y="3549650"/>
          <p14:tracePt t="98549" x="2197100" y="3524250"/>
          <p14:tracePt t="98566" x="2197100" y="3498850"/>
          <p14:tracePt t="98582" x="2197100" y="3479800"/>
          <p14:tracePt t="98675" x="2197100" y="3486150"/>
          <p14:tracePt t="98685" x="2190750" y="3505200"/>
          <p14:tracePt t="98692" x="2190750" y="3511550"/>
          <p14:tracePt t="98700" x="2190750" y="3517900"/>
          <p14:tracePt t="98717" x="2190750" y="3530600"/>
          <p14:tracePt t="98732" x="2190750" y="3536950"/>
          <p14:tracePt t="98933" x="2190750" y="3543300"/>
          <p14:tracePt t="98944" x="2190750" y="3556000"/>
          <p14:tracePt t="98956" x="2190750" y="3575050"/>
          <p14:tracePt t="98966" x="2190750" y="3581400"/>
          <p14:tracePt t="98982" x="2197100" y="3600450"/>
          <p14:tracePt t="98999" x="2197100" y="3606800"/>
          <p14:tracePt t="99067" x="2203450" y="3600450"/>
          <p14:tracePt t="99075" x="2209800" y="3581400"/>
          <p14:tracePt t="99086" x="2216150" y="3556000"/>
          <p14:tracePt t="99099" x="2222500" y="3505200"/>
          <p14:tracePt t="99116" x="2235200" y="3448050"/>
          <p14:tracePt t="99132" x="2235200" y="3429000"/>
          <p14:tracePt t="99213" x="2235200" y="3435350"/>
          <p14:tracePt t="99220" x="2235200" y="3454400"/>
          <p14:tracePt t="99232" x="2235200" y="3479800"/>
          <p14:tracePt t="99249" x="2241550" y="3524250"/>
          <p14:tracePt t="99252" x="2247900" y="3530600"/>
          <p14:tracePt t="99266" x="2247900" y="3543300"/>
          <p14:tracePt t="99332" x="2254250" y="3543300"/>
          <p14:tracePt t="99356" x="2266950" y="3543300"/>
          <p14:tracePt t="99374" x="2266950" y="3536950"/>
          <p14:tracePt t="99387" x="2266950" y="3524250"/>
          <p14:tracePt t="99458" x="2273300" y="3524250"/>
          <p14:tracePt t="99466" x="2279650" y="3536950"/>
          <p14:tracePt t="99482" x="2286000" y="3562350"/>
          <p14:tracePt t="99498" x="2298700" y="3594100"/>
          <p14:tracePt t="99602" x="2305050" y="3581400"/>
          <p14:tracePt t="99610" x="2311400" y="3575050"/>
          <p14:tracePt t="99620" x="2317750" y="3562350"/>
          <p14:tracePt t="99632" x="2317750" y="3549650"/>
          <p14:tracePt t="99648" x="2324100" y="3530600"/>
          <p14:tracePt t="99666" x="2324100" y="3511550"/>
          <p14:tracePt t="99749" x="2324100" y="3524250"/>
          <p14:tracePt t="99758" x="2324100" y="3530600"/>
          <p14:tracePt t="99765" x="2330450" y="3549650"/>
          <p14:tracePt t="99782" x="2330450" y="3562350"/>
          <p14:tracePt t="99799" x="2330450" y="3575050"/>
          <p14:tracePt t="99892" x="2330450" y="3568700"/>
          <p14:tracePt t="99907" x="2330450" y="3543300"/>
          <p14:tracePt t="99928" x="2330450" y="3517900"/>
          <p14:tracePt t="99935" x="2330450" y="3505200"/>
          <p14:tracePt t="99939" x="2330450" y="3498850"/>
          <p14:tracePt t="100019" x="2330450" y="3517900"/>
          <p14:tracePt t="100028" x="2330450" y="3543300"/>
          <p14:tracePt t="100037" x="2330450" y="3568700"/>
          <p14:tracePt t="100049" x="2330450" y="3587750"/>
          <p14:tracePt t="100065" x="2330450" y="3600450"/>
          <p14:tracePt t="100140" x="2336800" y="3606800"/>
          <p14:tracePt t="100155" x="2336800" y="3594100"/>
          <p14:tracePt t="100166" x="2336800" y="3587750"/>
          <p14:tracePt t="100183" x="2336800" y="3568700"/>
          <p14:tracePt t="100186" x="2336800" y="3556000"/>
          <p14:tracePt t="100198" x="2336800" y="3543300"/>
          <p14:tracePt t="100215" x="2336800" y="3530600"/>
          <p14:tracePt t="100325" x="2336800" y="3536950"/>
          <p14:tracePt t="100340" x="2336800" y="3543300"/>
          <p14:tracePt t="100349" x="2336800" y="3549650"/>
          <p14:tracePt t="100507" x="2336800" y="3543300"/>
          <p14:tracePt t="100573" x="2336800" y="3536950"/>
          <p14:tracePt t="100604" x="2324100" y="3536950"/>
          <p14:tracePt t="100621" x="2324100" y="3543300"/>
          <p14:tracePt t="100630" x="2324100" y="3549650"/>
          <p14:tracePt t="100640" x="2324100" y="3556000"/>
          <p14:tracePt t="101389" x="2324100" y="3549650"/>
          <p14:tracePt t="101407" x="2324100" y="3543300"/>
          <p14:tracePt t="101420" x="2324100" y="3536950"/>
          <p14:tracePt t="101432" x="2324100" y="3530600"/>
          <p14:tracePt t="101475" x="2324100" y="3524250"/>
          <p14:tracePt t="101486" x="2324100" y="3517900"/>
          <p14:tracePt t="101690" x="2324100" y="3530600"/>
          <p14:tracePt t="101698" x="2324100" y="3536950"/>
          <p14:tracePt t="101706" x="2324100" y="3549650"/>
          <p14:tracePt t="101714" x="2324100" y="3556000"/>
          <p14:tracePt t="101882" x="2324100" y="3549650"/>
          <p14:tracePt t="101890" x="2324100" y="3543300"/>
          <p14:tracePt t="101899" x="2324100" y="3536950"/>
          <p14:tracePt t="101914" x="2324100" y="3524250"/>
          <p14:tracePt t="101938" x="2324100" y="3517900"/>
          <p14:tracePt t="102076" x="2317750" y="3530600"/>
          <p14:tracePt t="102279" x="2317750" y="3524250"/>
          <p14:tracePt t="102311" x="2317750" y="3517900"/>
          <p14:tracePt t="102796" x="0" y="0"/>
        </p14:tracePtLst>
        <p14:tracePtLst>
          <p14:tracePt t="103334" x="2914650" y="3517900"/>
          <p14:tracePt t="103395" x="2921000" y="3517900"/>
          <p14:tracePt t="103405" x="2927350" y="3530600"/>
          <p14:tracePt t="103415" x="2933700" y="3543300"/>
          <p14:tracePt t="103432" x="2940050" y="3549650"/>
          <p14:tracePt t="103448" x="2946400" y="3568700"/>
          <p14:tracePt t="103465" x="2946400" y="3581400"/>
          <p14:tracePt t="103509" x="2952750" y="3581400"/>
          <p14:tracePt t="103580" x="2959100" y="3581400"/>
          <p14:tracePt t="103592" x="2965450" y="3562350"/>
          <p14:tracePt t="103606" x="2965450" y="3549650"/>
          <p14:tracePt t="103614" x="2965450" y="3543300"/>
          <p14:tracePt t="103756" x="2965450" y="3556000"/>
          <p14:tracePt t="103768" x="2965450" y="3562350"/>
          <p14:tracePt t="103782" x="2965450" y="3575050"/>
          <p14:tracePt t="103797" x="2965450" y="3581400"/>
          <p14:tracePt t="103892" x="2965450" y="3575050"/>
          <p14:tracePt t="103908" x="2965450" y="3568700"/>
          <p14:tracePt t="103923" x="2965450" y="3562350"/>
          <p14:tracePt t="104035" x="2965450" y="3568700"/>
          <p14:tracePt t="104156" x="2965450" y="3562350"/>
          <p14:tracePt t="104168" x="2965450" y="3556000"/>
          <p14:tracePt t="104184" x="2965450" y="3543300"/>
          <p14:tracePt t="104284" x="2965450" y="3549650"/>
          <p14:tracePt t="104294" x="2965450" y="3562350"/>
          <p14:tracePt t="104307" x="2965450" y="3568700"/>
          <p14:tracePt t="104315" x="2965450" y="3575050"/>
          <p14:tracePt t="104405" x="2965450" y="3568700"/>
          <p14:tracePt t="104418" x="2965450" y="3562350"/>
          <p14:tracePt t="104420" x="2965450" y="3549650"/>
          <p14:tracePt t="104436" x="2965450" y="3543300"/>
          <p14:tracePt t="104500" x="2965450" y="3549650"/>
          <p14:tracePt t="104509" x="2965450" y="3568700"/>
          <p14:tracePt t="104519" x="2965450" y="3575050"/>
          <p14:tracePt t="104530" x="2965450" y="3594100"/>
          <p14:tracePt t="104604" x="2971800" y="3594100"/>
          <p14:tracePt t="104611" x="2978150" y="3594100"/>
          <p14:tracePt t="104635" x="2984500" y="3581400"/>
          <p14:tracePt t="105363" x="2984500" y="3568700"/>
          <p14:tracePt t="105379" x="2984500" y="3562350"/>
          <p14:tracePt t="105387" x="2990850" y="3562350"/>
          <p14:tracePt t="105403" x="2990850" y="3556000"/>
          <p14:tracePt t="105414" x="2990850" y="3549650"/>
          <p14:tracePt t="105431" x="2990850" y="3543300"/>
          <p14:tracePt t="105447" x="2990850" y="3536950"/>
          <p14:tracePt t="105464" x="2990850" y="3530600"/>
          <p14:tracePt t="105580" x="2984500" y="3549650"/>
          <p14:tracePt t="105592" x="2984500" y="3562350"/>
          <p14:tracePt t="105609" x="2984500" y="3581400"/>
          <p14:tracePt t="105733" x="2984500" y="3568700"/>
          <p14:tracePt t="105747" x="2984500" y="3549650"/>
          <p14:tracePt t="105764" x="2978150" y="3524250"/>
          <p14:tracePt t="105780" x="2978150" y="3511550"/>
          <p14:tracePt t="105901" x="2978150" y="3517900"/>
          <p14:tracePt t="105914" x="2978150" y="3530600"/>
          <p14:tracePt t="105918" x="2978150" y="3543300"/>
          <p14:tracePt t="105934" x="2978150" y="3549650"/>
          <p14:tracePt t="106843" x="0" y="0"/>
        </p14:tracePtLst>
        <p14:tracePtLst>
          <p14:tracePt t="107357" x="2038350" y="3498850"/>
          <p14:tracePt t="107484" x="2063750" y="3498850"/>
          <p14:tracePt t="107497" x="2120900" y="3498850"/>
          <p14:tracePt t="107509" x="2273300" y="3524250"/>
          <p14:tracePt t="107521" x="2368550" y="3543300"/>
          <p14:tracePt t="107530" x="2590800" y="3562350"/>
          <p14:tracePt t="107546" x="2800350" y="3562350"/>
          <p14:tracePt t="107562" x="2946400" y="3562350"/>
          <p14:tracePt t="107579" x="3016250" y="3562350"/>
          <p14:tracePt t="107596" x="3028950" y="3562350"/>
          <p14:tracePt t="107901" x="2997200" y="3568700"/>
          <p14:tracePt t="107919" x="2927350" y="3575050"/>
          <p14:tracePt t="107931" x="2819400" y="3575050"/>
          <p14:tracePt t="107947" x="2705100" y="3575050"/>
          <p14:tracePt t="107962" x="2609850" y="3575050"/>
          <p14:tracePt t="107980" x="2533650" y="3575050"/>
          <p14:tracePt t="107996" x="2457450" y="3575050"/>
          <p14:tracePt t="108012" x="2387600" y="3575050"/>
          <p14:tracePt t="108029" x="2336800" y="3575050"/>
          <p14:tracePt t="108046" x="2247900" y="3575050"/>
          <p14:tracePt t="108062" x="2171700" y="3575050"/>
          <p14:tracePt t="108079" x="2133600" y="3575050"/>
          <p14:tracePt t="108096" x="2114550" y="3575050"/>
          <p14:tracePt t="108098" x="2108200" y="3575050"/>
          <p14:tracePt t="108325" x="2133600" y="3575050"/>
          <p14:tracePt t="108340" x="2228850" y="3575050"/>
          <p14:tracePt t="108358" x="2355850" y="3575050"/>
          <p14:tracePt t="108376" x="2482850" y="3575050"/>
          <p14:tracePt t="108384" x="2546350" y="3575050"/>
          <p14:tracePt t="108396" x="2616200" y="3575050"/>
          <p14:tracePt t="108412" x="2654300" y="3575050"/>
          <p14:tracePt t="108429" x="2673350" y="3575050"/>
          <p14:tracePt t="108446" x="2679700" y="3575050"/>
          <p14:tracePt t="108462" x="2686050" y="3575050"/>
          <p14:tracePt t="108479" x="2692400" y="3575050"/>
          <p14:tracePt t="108496" x="2705100" y="3575050"/>
          <p14:tracePt t="108512" x="2711450" y="3575050"/>
          <p14:tracePt t="108530" x="2724150" y="3575050"/>
          <p14:tracePt t="108546" x="2736850" y="3575050"/>
          <p14:tracePt t="108562" x="2743200" y="3575050"/>
          <p14:tracePt t="108579" x="2749550" y="3575050"/>
          <p14:tracePt t="108692" x="2730500" y="3575050"/>
          <p14:tracePt t="108707" x="2647950" y="3575050"/>
          <p14:tracePt t="108721" x="2584450" y="3575050"/>
          <p14:tracePt t="108724" x="2508250" y="3575050"/>
          <p14:tracePt t="108737" x="2444750" y="3575050"/>
          <p14:tracePt t="108747" x="2355850" y="3575050"/>
          <p14:tracePt t="108762" x="2324100" y="3575050"/>
          <p14:tracePt t="108779" x="2311400" y="3575050"/>
          <p14:tracePt t="108908" x="2324100" y="3575050"/>
          <p14:tracePt t="108923" x="2425700" y="3575050"/>
          <p14:tracePt t="108938" x="2578100" y="3575050"/>
          <p14:tracePt t="108952" x="2667000" y="3575050"/>
          <p14:tracePt t="108964" x="2825750" y="3575050"/>
          <p14:tracePt t="108979" x="2933700" y="3575050"/>
          <p14:tracePt t="108996" x="2959100" y="3575050"/>
          <p14:tracePt t="109012" x="2971800" y="3575050"/>
          <p14:tracePt t="109140" x="2959100" y="3575050"/>
          <p14:tracePt t="109155" x="2927350" y="3575050"/>
          <p14:tracePt t="109157" x="2882900" y="3575050"/>
          <p14:tracePt t="109167" x="2819400" y="3575050"/>
          <p14:tracePt t="109180" x="2673350" y="3575050"/>
          <p14:tracePt t="109196" x="2552700" y="3575050"/>
          <p14:tracePt t="109212" x="2489200" y="3575050"/>
          <p14:tracePt t="109229" x="2457450" y="3575050"/>
          <p14:tracePt t="109366" x="2476500" y="3575050"/>
          <p14:tracePt t="109381" x="2565400" y="3575050"/>
          <p14:tracePt t="109387" x="2622550" y="3575050"/>
          <p14:tracePt t="109399" x="2673350" y="3575050"/>
          <p14:tracePt t="109412" x="2781300" y="3575050"/>
          <p14:tracePt t="109430" x="2832100" y="3575050"/>
          <p14:tracePt t="109445" x="2844800" y="3575050"/>
          <p14:tracePt t="109463" x="2851150" y="3575050"/>
          <p14:tracePt t="109525" x="2844800" y="3575050"/>
          <p14:tracePt t="109535" x="2813050" y="3575050"/>
          <p14:tracePt t="109547" x="2736850" y="3575050"/>
          <p14:tracePt t="109563" x="2628900" y="3575050"/>
          <p14:tracePt t="109579" x="2533650" y="3575050"/>
          <p14:tracePt t="109595" x="2482850" y="3575050"/>
          <p14:tracePt t="109612" x="2470150" y="3575050"/>
          <p14:tracePt t="109628" x="2463800" y="3575050"/>
          <p14:tracePt t="109724" x="2476500" y="3575050"/>
          <p14:tracePt t="109738" x="2514600" y="3575050"/>
          <p14:tracePt t="109755" x="2647950" y="3575050"/>
          <p14:tracePt t="109765" x="2667000" y="3575050"/>
          <p14:tracePt t="109779" x="2705100" y="3575050"/>
          <p14:tracePt t="109795" x="2711450" y="3575050"/>
          <p14:tracePt t="109818" x="2717800" y="3575050"/>
          <p14:tracePt t="109828" x="2724150" y="3575050"/>
          <p14:tracePt t="109845" x="2730500" y="3575050"/>
          <p14:tracePt t="109862" x="2749550" y="3575050"/>
          <p14:tracePt t="109878" x="2755900" y="3575050"/>
          <p14:tracePt t="109895" x="2762250" y="3575050"/>
          <p14:tracePt t="111562" x="0" y="0"/>
        </p14:tracePtLst>
        <p14:tracePtLst>
          <p14:tracePt t="112325" x="539750" y="3517900"/>
          <p14:tracePt t="112406" x="533400" y="3524250"/>
          <p14:tracePt t="112424" x="533400" y="3562350"/>
          <p14:tracePt t="112436" x="533400" y="3651250"/>
          <p14:tracePt t="112448" x="533400" y="3721100"/>
          <p14:tracePt t="112461" x="533400" y="3911600"/>
          <p14:tracePt t="112478" x="520700" y="4197350"/>
          <p14:tracePt t="112494" x="520700" y="4445000"/>
          <p14:tracePt t="112511" x="520700" y="4654550"/>
          <p14:tracePt t="112528" x="520700" y="4781550"/>
          <p14:tracePt t="112530" x="520700" y="4813300"/>
          <p14:tracePt t="112544" x="520700" y="4832350"/>
          <p14:tracePt t="112547" x="520700" y="4838700"/>
          <p14:tracePt t="112561" x="520700" y="4845050"/>
          <p14:tracePt t="112578" x="520700" y="4851400"/>
          <p14:tracePt t="112659" x="520700" y="4832350"/>
          <p14:tracePt t="112666" x="527050" y="4800600"/>
          <p14:tracePt t="112677" x="546100" y="4756150"/>
          <p14:tracePt t="112694" x="565150" y="4635500"/>
          <p14:tracePt t="112711" x="603250" y="4502150"/>
          <p14:tracePt t="112728" x="628650" y="4375150"/>
          <p14:tracePt t="112730" x="641350" y="4318000"/>
          <p14:tracePt t="112745" x="647700" y="4273550"/>
          <p14:tracePt t="112748" x="654050" y="4241800"/>
          <p14:tracePt t="112761" x="654050" y="4216400"/>
          <p14:tracePt t="112778" x="654050" y="4127500"/>
          <p14:tracePt t="112794" x="654050" y="4076700"/>
          <p14:tracePt t="112811" x="654050" y="4044950"/>
          <p14:tracePt t="112827" x="654050" y="4025900"/>
          <p14:tracePt t="112844" x="654050" y="4019550"/>
          <p14:tracePt t="113218" x="0" y="0"/>
        </p14:tracePtLst>
        <p14:tracePtLst>
          <p14:tracePt t="114283" x="590550" y="3530600"/>
          <p14:tracePt t="114314" x="584200" y="3530600"/>
          <p14:tracePt t="114323" x="584200" y="3543300"/>
          <p14:tracePt t="114332" x="584200" y="3562350"/>
          <p14:tracePt t="114344" x="584200" y="3594100"/>
          <p14:tracePt t="114360" x="584200" y="3689350"/>
          <p14:tracePt t="114377" x="577850" y="3810000"/>
          <p14:tracePt t="114378" x="577850" y="3860800"/>
          <p14:tracePt t="114394" x="577850" y="3994150"/>
          <p14:tracePt t="114410" x="577850" y="4121150"/>
          <p14:tracePt t="114427" x="577850" y="4235450"/>
          <p14:tracePt t="114443" x="577850" y="4330700"/>
          <p14:tracePt t="114460" x="577850" y="4438650"/>
          <p14:tracePt t="114477" x="577850" y="4527550"/>
          <p14:tracePt t="114494" x="577850" y="4610100"/>
          <p14:tracePt t="114510" x="590550" y="4679950"/>
          <p14:tracePt t="114527" x="603250" y="4743450"/>
          <p14:tracePt t="114544" x="609600" y="4775200"/>
          <p14:tracePt t="114560" x="615950" y="4806950"/>
          <p14:tracePt t="114577" x="622300" y="4819650"/>
          <p14:tracePt t="114593" x="622300" y="4826000"/>
          <p14:tracePt t="114972" x="628650" y="4819650"/>
          <p14:tracePt t="114987" x="0" y="0"/>
        </p14:tracePtLst>
        <p14:tracePtLst>
          <p14:tracePt t="115709" x="685800" y="3517900"/>
          <p14:tracePt t="115822" x="685800" y="3536950"/>
          <p14:tracePt t="115838" x="685800" y="3613150"/>
          <p14:tracePt t="115853" x="685800" y="3733800"/>
          <p14:tracePt t="115863" x="685800" y="3784600"/>
          <p14:tracePt t="115876" x="685800" y="3892550"/>
          <p14:tracePt t="115893" x="685800" y="3943350"/>
          <p14:tracePt t="115910" x="685800" y="3956050"/>
          <p14:tracePt t="116188" x="0" y="0"/>
        </p14:tracePtLst>
        <p14:tracePtLst>
          <p14:tracePt t="117888" x="609600" y="3854450"/>
          <p14:tracePt t="117972" x="628650" y="3854450"/>
          <p14:tracePt t="117982" x="660400" y="3854450"/>
          <p14:tracePt t="117995" x="717550" y="3860800"/>
          <p14:tracePt t="118010" x="781050" y="3873500"/>
          <p14:tracePt t="118028" x="819150" y="3879850"/>
          <p14:tracePt t="118043" x="825500" y="3879850"/>
          <p14:tracePt t="118194" x="0" y="0"/>
        </p14:tracePtLst>
        <p14:tracePtLst>
          <p14:tracePt t="119361" x="469900" y="4178300"/>
          <p14:tracePt t="119446" x="482600" y="4178300"/>
          <p14:tracePt t="119451" x="514350" y="4178300"/>
          <p14:tracePt t="119459" x="552450" y="4178300"/>
          <p14:tracePt t="119476" x="615950" y="4178300"/>
          <p14:tracePt t="119492" x="641350" y="4178300"/>
          <p14:tracePt t="119509" x="654050" y="4178300"/>
          <p14:tracePt t="119526" x="660400" y="4178300"/>
          <p14:tracePt t="119700" x="0" y="0"/>
        </p14:tracePtLst>
        <p14:tracePtLst>
          <p14:tracePt t="121629" x="539750" y="4781550"/>
          <p14:tracePt t="121641" x="520700" y="4781550"/>
          <p14:tracePt t="121658" x="501650" y="4781550"/>
          <p14:tracePt t="121780" x="520700" y="4781550"/>
          <p14:tracePt t="121793" x="546100" y="4787900"/>
          <p14:tracePt t="121798" x="565150" y="4794250"/>
          <p14:tracePt t="121815" x="603250" y="4806950"/>
          <p14:tracePt t="121825" x="609600" y="4813300"/>
          <p14:tracePt t="121841" x="622300" y="4813300"/>
          <p14:tracePt t="121843" x="641350" y="4819650"/>
          <p14:tracePt t="121858" x="679450" y="4838700"/>
          <p14:tracePt t="121874" x="723900" y="4864100"/>
          <p14:tracePt t="121891" x="768350" y="4895850"/>
          <p14:tracePt t="121908" x="787400" y="4914900"/>
          <p14:tracePt t="121924" x="793750" y="4914900"/>
          <p14:tracePt t="121941" x="793750" y="4921250"/>
          <p14:tracePt t="121958" x="793750" y="4946650"/>
          <p14:tracePt t="121974" x="787400" y="4965700"/>
          <p14:tracePt t="121991" x="774700" y="4984750"/>
          <p14:tracePt t="122008" x="762000" y="5003800"/>
          <p14:tracePt t="122010" x="749300" y="5003800"/>
          <p14:tracePt t="122024" x="736600" y="5016500"/>
          <p14:tracePt t="122041" x="685800" y="5035550"/>
          <p14:tracePt t="122058" x="654050" y="5041900"/>
          <p14:tracePt t="122074" x="603250" y="5041900"/>
          <p14:tracePt t="122091" x="571500" y="5041900"/>
          <p14:tracePt t="122107" x="527050" y="5048250"/>
          <p14:tracePt t="122124" x="520700" y="5048250"/>
          <p14:tracePt t="122188" x="527050" y="5054600"/>
          <p14:tracePt t="122201" x="552450" y="5060950"/>
          <p14:tracePt t="122218" x="685800" y="5099050"/>
          <p14:tracePt t="122220" x="781050" y="5111750"/>
          <p14:tracePt t="122236" x="971550" y="5149850"/>
          <p14:tracePt t="122246" x="1047750" y="5162550"/>
          <p14:tracePt t="122259" x="1117600" y="5181600"/>
          <p14:tracePt t="122274" x="1130300" y="5181600"/>
          <p14:tracePt t="122373" x="1117600" y="5181600"/>
          <p14:tracePt t="122387" x="1016000" y="5143500"/>
          <p14:tracePt t="122403" x="838200" y="5086350"/>
          <p14:tracePt t="122418" x="762000" y="5048250"/>
          <p14:tracePt t="122424" x="685800" y="5016500"/>
          <p14:tracePt t="122441" x="565150" y="4965700"/>
          <p14:tracePt t="122444" x="533400" y="4946650"/>
          <p14:tracePt t="122458" x="495300" y="4914900"/>
          <p14:tracePt t="122474" x="488950" y="4895850"/>
          <p14:tracePt t="122491" x="488950" y="4857750"/>
          <p14:tracePt t="122509" x="488950" y="4819650"/>
          <p14:tracePt t="122525" x="501650" y="4781550"/>
          <p14:tracePt t="122541" x="520700" y="4756150"/>
          <p14:tracePt t="122557" x="577850" y="4730750"/>
          <p14:tracePt t="122574" x="698500" y="4718050"/>
          <p14:tracePt t="122591" x="901700" y="4724400"/>
          <p14:tracePt t="122608" x="1047750" y="4749800"/>
          <p14:tracePt t="122611" x="1098550" y="4762500"/>
          <p14:tracePt t="122624" x="1111250" y="4775200"/>
          <p14:tracePt t="122641" x="1130300" y="4813300"/>
          <p14:tracePt t="122642" x="1130300" y="4819650"/>
          <p14:tracePt t="122658" x="1092200" y="4902200"/>
          <p14:tracePt t="122674" x="996950" y="4946650"/>
          <p14:tracePt t="122691" x="876300" y="4972050"/>
          <p14:tracePt t="122708" x="711200" y="4959350"/>
          <p14:tracePt t="122724" x="533400" y="4902200"/>
          <p14:tracePt t="122741" x="438150" y="4851400"/>
          <p14:tracePt t="122758" x="419100" y="4826000"/>
          <p14:tracePt t="122774" x="400050" y="4781550"/>
          <p14:tracePt t="122791" x="400050" y="4756150"/>
          <p14:tracePt t="122794" x="400050" y="4730750"/>
          <p14:tracePt t="122808" x="400050" y="4705350"/>
          <p14:tracePt t="122824" x="425450" y="4654550"/>
          <p14:tracePt t="122841" x="495300" y="4610100"/>
          <p14:tracePt t="122842" x="552450" y="4591050"/>
          <p14:tracePt t="122857" x="736600" y="4578350"/>
          <p14:tracePt t="122874" x="933450" y="4584700"/>
          <p14:tracePt t="122890" x="1066800" y="4622800"/>
          <p14:tracePt t="122907" x="1111250" y="4648200"/>
          <p14:tracePt t="122924" x="1123950" y="4660900"/>
          <p14:tracePt t="122941" x="1123950" y="4679950"/>
          <p14:tracePt t="122957" x="1073150" y="4686300"/>
          <p14:tracePt t="122974" x="946150" y="4686300"/>
          <p14:tracePt t="122991" x="736600" y="4622800"/>
          <p14:tracePt t="123008" x="552450" y="4552950"/>
          <p14:tracePt t="123010" x="476250" y="4521200"/>
          <p14:tracePt t="123024" x="419100" y="4489450"/>
          <p14:tracePt t="123026" x="381000" y="4464050"/>
          <p14:tracePt t="123041" x="368300" y="4451350"/>
          <p14:tracePt t="123043" x="361950" y="4445000"/>
          <p14:tracePt t="123057" x="355600" y="4419600"/>
          <p14:tracePt t="123074" x="355600" y="4381500"/>
          <p14:tracePt t="123090" x="381000" y="4330700"/>
          <p14:tracePt t="123108" x="476250" y="4286250"/>
          <p14:tracePt t="123124" x="609600" y="4267200"/>
          <p14:tracePt t="123140" x="717550" y="4254500"/>
          <p14:tracePt t="123157" x="793750" y="4267200"/>
          <p14:tracePt t="123174" x="806450" y="4273550"/>
          <p14:tracePt t="123190" x="812800" y="4279900"/>
          <p14:tracePt t="123421" x="819150" y="4273550"/>
          <p14:tracePt t="123434" x="825500" y="4267200"/>
          <p14:tracePt t="123453" x="831850" y="4241800"/>
          <p14:tracePt t="123469" x="831850" y="4216400"/>
          <p14:tracePt t="123478" x="838200" y="4184650"/>
          <p14:tracePt t="123490" x="850900" y="4114800"/>
          <p14:tracePt t="123508" x="850900" y="4025900"/>
          <p14:tracePt t="123524" x="850900" y="3949700"/>
          <p14:tracePt t="123541" x="850900" y="3917950"/>
          <p14:tracePt t="123557" x="857250" y="3898900"/>
          <p14:tracePt t="123595" x="857250" y="3892550"/>
          <p14:tracePt t="123604" x="857250" y="3886200"/>
          <p14:tracePt t="123612" x="857250" y="3879850"/>
          <p14:tracePt t="123624" x="857250" y="3867150"/>
          <p14:tracePt t="123640" x="857250" y="3835400"/>
          <p14:tracePt t="123644" x="857250" y="3797300"/>
          <p14:tracePt t="123657" x="850900" y="3771900"/>
          <p14:tracePt t="123659" x="844550" y="3746500"/>
          <p14:tracePt t="123674" x="838200" y="3702050"/>
          <p14:tracePt t="123690" x="838200" y="3683000"/>
          <p14:tracePt t="123707" x="819150" y="3657600"/>
          <p14:tracePt t="123724" x="812800" y="3644900"/>
          <p14:tracePt t="123741" x="806450" y="3625850"/>
          <p14:tracePt t="123757" x="806450" y="3606800"/>
          <p14:tracePt t="123775" x="800100" y="3562350"/>
          <p14:tracePt t="123791" x="793750" y="3556000"/>
          <p14:tracePt t="123965" x="787400" y="3556000"/>
          <p14:tracePt t="123983" x="774700" y="3600450"/>
          <p14:tracePt t="124003" x="736600" y="3708400"/>
          <p14:tracePt t="124012" x="730250" y="3752850"/>
          <p14:tracePt t="124024" x="723900" y="3810000"/>
          <p14:tracePt t="124042" x="692150" y="3949700"/>
          <p14:tracePt t="124059" x="692150" y="4051300"/>
          <p14:tracePt t="124074" x="692150" y="4165600"/>
          <p14:tracePt t="124091" x="692150" y="4311650"/>
          <p14:tracePt t="124107" x="692150" y="4464050"/>
          <p14:tracePt t="124124" x="692150" y="4622800"/>
          <p14:tracePt t="124140" x="692150" y="4768850"/>
          <p14:tracePt t="124157" x="692150" y="4876800"/>
          <p14:tracePt t="124174" x="692150" y="4972050"/>
          <p14:tracePt t="124190" x="692150" y="5048250"/>
          <p14:tracePt t="124207" x="692150" y="5092700"/>
          <p14:tracePt t="124223" x="685800" y="5130800"/>
          <p14:tracePt t="124240" x="685800" y="5143500"/>
          <p14:tracePt t="124257" x="685800" y="5175250"/>
          <p14:tracePt t="124274" x="685800" y="5194300"/>
          <p14:tracePt t="124291" x="685800" y="5207000"/>
          <p14:tracePt t="124307" x="685800" y="5213350"/>
          <p14:tracePt t="124462" x="692150" y="5213350"/>
          <p14:tracePt t="124479" x="692150" y="5181600"/>
          <p14:tracePt t="124490" x="704850" y="5143500"/>
          <p14:tracePt t="124508" x="717550" y="5099050"/>
          <p14:tracePt t="124524" x="736600" y="5022850"/>
          <p14:tracePt t="124540" x="762000" y="4870450"/>
          <p14:tracePt t="124557" x="781050" y="4699000"/>
          <p14:tracePt t="124573" x="793750" y="4495800"/>
          <p14:tracePt t="124590" x="793750" y="4330700"/>
          <p14:tracePt t="124607" x="793750" y="4178300"/>
          <p14:tracePt t="124623" x="793750" y="4064000"/>
          <p14:tracePt t="124626" x="793750" y="4013200"/>
          <p14:tracePt t="124640" x="793750" y="3975100"/>
          <p14:tracePt t="124643" x="793750" y="3956050"/>
          <p14:tracePt t="124656" x="793750" y="3924300"/>
          <p14:tracePt t="124659" x="793750" y="3898900"/>
          <p14:tracePt t="124673" x="806450" y="3841750"/>
          <p14:tracePt t="124690" x="806450" y="3797300"/>
          <p14:tracePt t="124707" x="806450" y="3759200"/>
          <p14:tracePt t="124723" x="806450" y="3721100"/>
          <p14:tracePt t="124740" x="806450" y="3676650"/>
          <p14:tracePt t="124757" x="806450" y="3657600"/>
          <p14:tracePt t="124774" x="806450" y="3644900"/>
          <p14:tracePt t="124790" x="806450" y="3632200"/>
          <p14:tracePt t="124807" x="806450" y="3625850"/>
          <p14:tracePt t="124823" x="806450" y="3606800"/>
          <p14:tracePt t="124841" x="806450" y="3587750"/>
          <p14:tracePt t="124988" x="806450" y="3606800"/>
          <p14:tracePt t="124999" x="806450" y="3638550"/>
          <p14:tracePt t="125007" x="806450" y="3676650"/>
          <p14:tracePt t="125024" x="806450" y="3784600"/>
          <p14:tracePt t="125040" x="800100" y="3924300"/>
          <p14:tracePt t="125044" x="800100" y="4006850"/>
          <p14:tracePt t="125057" x="800100" y="4095750"/>
          <p14:tracePt t="125060" x="793750" y="4197350"/>
          <p14:tracePt t="125074" x="768350" y="4362450"/>
          <p14:tracePt t="125091" x="768350" y="4470400"/>
          <p14:tracePt t="125107" x="768350" y="4533900"/>
          <p14:tracePt t="125123" x="768350" y="4597400"/>
          <p14:tracePt t="125140" x="768350" y="4641850"/>
          <p14:tracePt t="125156" x="768350" y="4679950"/>
          <p14:tracePt t="125173" x="768350" y="4711700"/>
          <p14:tracePt t="125190" x="768350" y="4762500"/>
          <p14:tracePt t="125206" x="768350" y="4794250"/>
          <p14:tracePt t="125223" x="768350" y="4838700"/>
          <p14:tracePt t="125226" x="768350" y="4851400"/>
          <p14:tracePt t="125240" x="768350" y="4870450"/>
          <p14:tracePt t="125257" x="768350" y="4902200"/>
          <p14:tracePt t="125259" x="768350" y="4921250"/>
          <p14:tracePt t="125274" x="768350" y="4965700"/>
          <p14:tracePt t="125290" x="768350" y="5016500"/>
          <p14:tracePt t="125307" x="762000" y="5092700"/>
          <p14:tracePt t="125324" x="762000" y="5149850"/>
          <p14:tracePt t="125341" x="762000" y="5175250"/>
          <p14:tracePt t="125357" x="762000" y="5181600"/>
          <p14:tracePt t="125420" x="762000" y="5175250"/>
          <p14:tracePt t="125434" x="762000" y="5149850"/>
          <p14:tracePt t="125436" x="762000" y="5130800"/>
          <p14:tracePt t="125448" x="762000" y="5086350"/>
          <p14:tracePt t="125456" x="762000" y="5041900"/>
          <p14:tracePt t="125474" x="762000" y="4845050"/>
          <p14:tracePt t="125490" x="762000" y="4692650"/>
          <p14:tracePt t="125508" x="762000" y="4514850"/>
          <p14:tracePt t="125524" x="762000" y="4337050"/>
          <p14:tracePt t="125541" x="762000" y="4159250"/>
          <p14:tracePt t="125557" x="762000" y="4032250"/>
          <p14:tracePt t="125573" x="762000" y="3930650"/>
          <p14:tracePt t="125591" x="762000" y="3848100"/>
          <p14:tracePt t="125594" x="762000" y="3803650"/>
          <p14:tracePt t="125606" x="762000" y="3778250"/>
          <p14:tracePt t="125623" x="762000" y="3733800"/>
          <p14:tracePt t="125640" x="762000" y="3695700"/>
          <p14:tracePt t="125644" x="762000" y="3670300"/>
          <p14:tracePt t="125656" x="762000" y="3644900"/>
          <p14:tracePt t="125673" x="768350" y="3606800"/>
          <p14:tracePt t="125675" x="768350" y="3594100"/>
          <p14:tracePt t="125690" x="768350" y="3556000"/>
          <p14:tracePt t="125706" x="768350" y="3530600"/>
          <p14:tracePt t="125723" x="768350" y="3517900"/>
          <p14:tracePt t="125740" x="768350" y="3505200"/>
          <p14:tracePt t="125757" x="768350" y="3498850"/>
          <p14:tracePt t="125774" x="768350" y="3492500"/>
          <p14:tracePt t="125957" x="768350" y="3505200"/>
          <p14:tracePt t="125972" x="768350" y="3549650"/>
          <p14:tracePt t="125987" x="762000" y="3657600"/>
          <p14:tracePt t="125999" x="762000" y="3721100"/>
          <p14:tracePt t="126009" x="762000" y="3810000"/>
          <p14:tracePt t="126013" x="749300" y="3905250"/>
          <p14:tracePt t="126024" x="742950" y="3987800"/>
          <p14:tracePt t="126041" x="742950" y="4165600"/>
          <p14:tracePt t="126044" x="742950" y="4260850"/>
          <p14:tracePt t="126058" x="742950" y="4432300"/>
          <p14:tracePt t="126074" x="742950" y="4559300"/>
          <p14:tracePt t="126091" x="742950" y="4641850"/>
          <p14:tracePt t="126106" x="736600" y="4711700"/>
          <p14:tracePt t="126123" x="736600" y="4775200"/>
          <p14:tracePt t="126140" x="736600" y="4826000"/>
          <p14:tracePt t="126156" x="736600" y="4864100"/>
          <p14:tracePt t="126173" x="736600" y="4889500"/>
          <p14:tracePt t="126418" x="736600" y="4883150"/>
          <p14:tracePt t="126418" x="0" y="0"/>
        </p14:tracePtLst>
        <p14:tracePtLst>
          <p14:tracePt t="127380" x="3263900" y="3492500"/>
          <p14:tracePt t="127407" x="3282950" y="3492500"/>
          <p14:tracePt t="127421" x="3378200" y="3492500"/>
          <p14:tracePt t="127437" x="3536950" y="3492500"/>
          <p14:tracePt t="127452" x="3727450" y="3492500"/>
          <p14:tracePt t="127463" x="3822700" y="3492500"/>
          <p14:tracePt t="127472" x="3905250" y="3492500"/>
          <p14:tracePt t="127490" x="4095750" y="3492500"/>
          <p14:tracePt t="127506" x="4152900" y="3492500"/>
          <p14:tracePt t="127523" x="4178300" y="3492500"/>
          <p14:tracePt t="127540" x="4197350" y="3492500"/>
          <p14:tracePt t="127556" x="4210050" y="3492500"/>
          <p14:tracePt t="127687" x="4191000" y="3492500"/>
          <p14:tracePt t="127701" x="4121150" y="3505200"/>
          <p14:tracePt t="127718" x="4019550" y="3524250"/>
          <p14:tracePt t="127723" x="3962400" y="3530600"/>
          <p14:tracePt t="127735" x="3898900" y="3543300"/>
          <p14:tracePt t="127747" x="3841750" y="3543300"/>
          <p14:tracePt t="127758" x="3822700" y="3543300"/>
          <p14:tracePt t="127773" x="3810000" y="3543300"/>
          <p14:tracePt t="127876" x="3816350" y="3543300"/>
          <p14:tracePt t="127891" x="3860800" y="3543300"/>
          <p14:tracePt t="127906" x="3937000" y="3543300"/>
          <p14:tracePt t="127922" x="4064000" y="3543300"/>
          <p14:tracePt t="127939" x="4203700" y="3543300"/>
          <p14:tracePt t="127955" x="4292600" y="3543300"/>
          <p14:tracePt t="127972" x="4324350" y="3543300"/>
          <p14:tracePt t="127989" x="4330700" y="3543300"/>
          <p14:tracePt t="128076" x="4311650" y="3543300"/>
          <p14:tracePt t="128093" x="4254500" y="3543300"/>
          <p14:tracePt t="128108" x="4197350" y="3543300"/>
          <p14:tracePt t="128122" x="4159250" y="3543300"/>
          <p14:tracePt t="128139" x="4152900" y="3543300"/>
          <p14:tracePt t="128252" x="4159250" y="3543300"/>
          <p14:tracePt t="128267" x="4184650" y="3543300"/>
          <p14:tracePt t="128284" x="4210050" y="3543300"/>
          <p14:tracePt t="128300" x="4229100" y="3543300"/>
          <p14:tracePt t="128394" x="4216400" y="3543300"/>
          <p14:tracePt t="128404" x="4203700" y="3543300"/>
          <p14:tracePt t="128412" x="4184650" y="3543300"/>
          <p14:tracePt t="128422" x="4171950" y="3543300"/>
          <p14:tracePt t="128439" x="4152900" y="3543300"/>
          <p14:tracePt t="128579" x="4159250" y="3543300"/>
          <p14:tracePt t="128592" x="4171950" y="3543300"/>
          <p14:tracePt t="128607" x="4203700" y="3543300"/>
          <p14:tracePt t="128622" x="4216400" y="3543300"/>
          <p14:tracePt t="129167" x="4210050" y="3543300"/>
          <p14:tracePt t="129184" x="4159250" y="3543300"/>
          <p14:tracePt t="129199" x="4095750" y="3543300"/>
          <p14:tracePt t="129203" x="4051300" y="3543300"/>
          <p14:tracePt t="129214" x="4006850" y="3543300"/>
          <p14:tracePt t="129222" x="3975100" y="3543300"/>
          <p14:tracePt t="129238" x="3937000" y="3543300"/>
          <p14:tracePt t="129255" x="3917950" y="3543300"/>
          <p14:tracePt t="129396" x="3937000" y="3543300"/>
          <p14:tracePt t="129408" x="3968750" y="3543300"/>
          <p14:tracePt t="129422" x="4070350" y="3543300"/>
          <p14:tracePt t="129438" x="4171950" y="3543300"/>
          <p14:tracePt t="129455" x="4241800" y="3543300"/>
          <p14:tracePt t="129458" x="4260850" y="3543300"/>
          <p14:tracePt t="129476" x="4267200" y="3543300"/>
          <p14:tracePt t="129589" x="4260850" y="3543300"/>
          <p14:tracePt t="129604" x="4171950" y="3543300"/>
          <p14:tracePt t="129619" x="4025900" y="3543300"/>
          <p14:tracePt t="129630" x="3930650" y="3543300"/>
          <p14:tracePt t="129639" x="3848100" y="3543300"/>
          <p14:tracePt t="129655" x="3771900" y="3543300"/>
          <p14:tracePt t="129658" x="3759200" y="3543300"/>
          <p14:tracePt t="129672" x="3752850" y="3543300"/>
          <p14:tracePt t="129775" x="3752850" y="3536950"/>
          <p14:tracePt t="129791" x="3765550" y="3536950"/>
          <p14:tracePt t="129797" x="3790950" y="3530600"/>
          <p14:tracePt t="129813" x="3860800" y="3530600"/>
          <p14:tracePt t="129830" x="4000500" y="3530600"/>
          <p14:tracePt t="129840" x="4051300" y="3530600"/>
          <p14:tracePt t="129856" x="4140200" y="3530600"/>
          <p14:tracePt t="129859" x="4159250" y="3530600"/>
          <p14:tracePt t="129888" x="4165600" y="3530600"/>
          <p14:tracePt t="130060" x="4159250" y="3530600"/>
          <p14:tracePt t="130075" x="4114800" y="3530600"/>
          <p14:tracePt t="130092" x="4057650" y="3530600"/>
          <p14:tracePt t="130106" x="4025900" y="3530600"/>
          <p14:tracePt t="130122" x="4013200" y="3530600"/>
          <p14:tracePt t="130278" x="4038600" y="3530600"/>
          <p14:tracePt t="130287" x="4070350" y="3530600"/>
          <p14:tracePt t="130299" x="4152900" y="3530600"/>
          <p14:tracePt t="130310" x="4191000" y="3530600"/>
          <p14:tracePt t="130322" x="4235450" y="3530600"/>
          <p14:tracePt t="130338" x="4248150" y="3530600"/>
          <p14:tracePt t="130439" x="4235450" y="3530600"/>
          <p14:tracePt t="130453" x="4197350" y="3530600"/>
          <p14:tracePt t="130475" x="4127500" y="3530600"/>
          <p14:tracePt t="130490" x="4083050" y="3530600"/>
          <p14:tracePt t="130505" x="4070350" y="3530600"/>
          <p14:tracePt t="130521" x="4057650" y="3530600"/>
          <p14:tracePt t="130653" x="4070350" y="3530600"/>
          <p14:tracePt t="130667" x="4127500" y="3530600"/>
          <p14:tracePt t="130683" x="4171950" y="3530600"/>
          <p14:tracePt t="130697" x="4191000" y="3530600"/>
          <p14:tracePt t="130699" x="4203700" y="3530600"/>
          <p14:tracePt t="130790" x="4191000" y="3530600"/>
          <p14:tracePt t="130808" x="4140200" y="3530600"/>
          <p14:tracePt t="130813" x="4102100" y="3530600"/>
          <p14:tracePt t="130824" x="4083050" y="3530600"/>
          <p14:tracePt t="130839" x="4032250" y="3530600"/>
          <p14:tracePt t="130843" x="4025900" y="3530600"/>
          <p14:tracePt t="130856" x="4006850" y="3530600"/>
          <p14:tracePt t="130858" x="3994150" y="3530600"/>
          <p14:tracePt t="130888" x="3987800" y="3530600"/>
          <p14:tracePt t="130964" x="4000500" y="3530600"/>
          <p14:tracePt t="130974" x="4025900" y="3530600"/>
          <p14:tracePt t="130988" x="4089400" y="3530600"/>
          <p14:tracePt t="131004" x="4152900" y="3530600"/>
          <p14:tracePt t="131021" x="4191000" y="3530600"/>
          <p14:tracePt t="131038" x="4197350" y="3530600"/>
          <p14:tracePt t="131126" x="4191000" y="3530600"/>
          <p14:tracePt t="131140" x="4114800" y="3530600"/>
          <p14:tracePt t="131155" x="4038600" y="3530600"/>
          <p14:tracePt t="131171" x="3987800" y="3530600"/>
          <p14:tracePt t="131188" x="3975100" y="3530600"/>
          <p14:tracePt t="131316" x="3987800" y="3530600"/>
          <p14:tracePt t="131332" x="4013200" y="3530600"/>
          <p14:tracePt t="131348" x="4038600" y="3530600"/>
          <p14:tracePt t="131364" x="4057650" y="3530600"/>
          <p14:tracePt t="131612" x="4070350" y="3530600"/>
          <p14:tracePt t="131627" x="4102100" y="3530600"/>
          <p14:tracePt t="131638" x="4121150" y="3530600"/>
          <p14:tracePt t="131654" x="4159250" y="3530600"/>
          <p14:tracePt t="131671" x="4184650" y="3530600"/>
          <p14:tracePt t="131688" x="4191000" y="3530600"/>
          <p14:tracePt t="131788" x="4171950" y="3530600"/>
          <p14:tracePt t="131798" x="4146550" y="3530600"/>
          <p14:tracePt t="131810" x="4127500" y="3530600"/>
          <p14:tracePt t="131822" x="4121150" y="3530600"/>
          <p14:tracePt t="131941" x="4127500" y="3530600"/>
          <p14:tracePt t="131956" x="4159250" y="3530600"/>
          <p14:tracePt t="131972" x="4184650" y="3530600"/>
          <p14:tracePt t="131990" x="4191000" y="3530600"/>
          <p14:tracePt t="132218" x="0" y="0"/>
        </p14:tracePtLst>
        <p14:tracePtLst>
          <p14:tracePt t="132733" x="2241550" y="3448050"/>
          <p14:tracePt t="132838" x="2241550" y="3454400"/>
          <p14:tracePt t="132855" x="2228850" y="3467100"/>
          <p14:tracePt t="132859" x="2222500" y="3473450"/>
          <p14:tracePt t="132877" x="2222500" y="3492500"/>
          <p14:tracePt t="132891" x="2222500" y="3524250"/>
          <p14:tracePt t="132904" x="2222500" y="3530600"/>
          <p14:tracePt t="132907" x="2222500" y="3543300"/>
          <p14:tracePt t="132922" x="2235200" y="3562350"/>
          <p14:tracePt t="132937" x="2273300" y="3581400"/>
          <p14:tracePt t="132954" x="2317750" y="3594100"/>
          <p14:tracePt t="132970" x="2419350" y="3606800"/>
          <p14:tracePt t="132987" x="2527300" y="3606800"/>
          <p14:tracePt t="133004" x="2673350" y="3606800"/>
          <p14:tracePt t="133020" x="2806700" y="3600450"/>
          <p14:tracePt t="133037" x="2870200" y="3594100"/>
          <p14:tracePt t="133054" x="2889250" y="3587750"/>
          <p14:tracePt t="133071" x="2895600" y="3587750"/>
          <p14:tracePt t="133173" x="2895600" y="3581400"/>
          <p14:tracePt t="133191" x="2895600" y="3575050"/>
          <p14:tracePt t="133206" x="2882900" y="3556000"/>
          <p14:tracePt t="133221" x="2838450" y="3536950"/>
          <p14:tracePt t="133237" x="2794000" y="3524250"/>
          <p14:tracePt t="133254" x="2724150" y="3511550"/>
          <p14:tracePt t="133270" x="2679700" y="3511550"/>
          <p14:tracePt t="133287" x="2641600" y="3511550"/>
          <p14:tracePt t="133291" x="2616200" y="3511550"/>
          <p14:tracePt t="133304" x="2603500" y="3511550"/>
          <p14:tracePt t="133321" x="2552700" y="3511550"/>
          <p14:tracePt t="133338" x="2514600" y="3511550"/>
          <p14:tracePt t="133354" x="2470150" y="3511550"/>
          <p14:tracePt t="133371" x="2438400" y="3511550"/>
          <p14:tracePt t="133387" x="2419350" y="3511550"/>
          <p14:tracePt t="133404" x="2393950" y="3511550"/>
          <p14:tracePt t="133421" x="2374900" y="3517900"/>
          <p14:tracePt t="133437" x="2355850" y="3524250"/>
          <p14:tracePt t="133454" x="2336800" y="3530600"/>
          <p14:tracePt t="133470" x="2330450" y="3530600"/>
          <p14:tracePt t="133550" x="2336800" y="3549650"/>
          <p14:tracePt t="133566" x="2387600" y="3568700"/>
          <p14:tracePt t="133580" x="2508250" y="3600450"/>
          <p14:tracePt t="133594" x="2597150" y="3619500"/>
          <p14:tracePt t="133605" x="2806700" y="3644900"/>
          <p14:tracePt t="133620" x="2997200" y="3644900"/>
          <p14:tracePt t="133637" x="3143250" y="3644900"/>
          <p14:tracePt t="133654" x="3194050" y="3644900"/>
          <p14:tracePt t="133670" x="3206750" y="3644900"/>
          <p14:tracePt t="133691" x="3213100" y="3644900"/>
          <p14:tracePt t="133716" x="3213100" y="3638550"/>
          <p14:tracePt t="133731" x="3213100" y="3632200"/>
          <p14:tracePt t="133739" x="3213100" y="3619500"/>
          <p14:tracePt t="133754" x="3168650" y="3587750"/>
          <p14:tracePt t="133770" x="3035300" y="3536950"/>
          <p14:tracePt t="133787" x="2857500" y="3505200"/>
          <p14:tracePt t="133804" x="2686050" y="3498850"/>
          <p14:tracePt t="133821" x="2571750" y="3498850"/>
          <p14:tracePt t="133837" x="2520950" y="3498850"/>
          <p14:tracePt t="133854" x="2508250" y="3498850"/>
          <p14:tracePt t="133899" x="2501900" y="3498850"/>
          <p14:tracePt t="133923" x="2501900" y="3505200"/>
          <p14:tracePt t="133930" x="2501900" y="3511550"/>
          <p14:tracePt t="133939" x="2501900" y="3536950"/>
          <p14:tracePt t="133954" x="2527300" y="3575050"/>
          <p14:tracePt t="133970" x="2578100" y="3613150"/>
          <p14:tracePt t="133987" x="2660650" y="3644900"/>
          <p14:tracePt t="134004" x="2743200" y="3663950"/>
          <p14:tracePt t="134020" x="2774950" y="3670300"/>
          <p14:tracePt t="134037" x="2787650" y="3670300"/>
          <p14:tracePt t="134189" x="2774950" y="3670300"/>
          <p14:tracePt t="134205" x="2768600" y="3663950"/>
          <p14:tracePt t="134220" x="2730500" y="3651250"/>
          <p14:tracePt t="134237" x="2673350" y="3644900"/>
          <p14:tracePt t="134253" x="2584450" y="3632200"/>
          <p14:tracePt t="134270" x="2501900" y="3619500"/>
          <p14:tracePt t="134287" x="2432050" y="3594100"/>
          <p14:tracePt t="134290" x="2406650" y="3587750"/>
          <p14:tracePt t="134304" x="2387600" y="3581400"/>
          <p14:tracePt t="134320" x="2362200" y="3581400"/>
          <p14:tracePt t="134337" x="2324100" y="3562350"/>
          <p14:tracePt t="134353" x="2324100" y="3556000"/>
          <p14:tracePt t="134370" x="2298700" y="3549650"/>
          <p14:tracePt t="134387" x="2273300" y="3549650"/>
          <p14:tracePt t="134403" x="2254250" y="3536950"/>
          <p14:tracePt t="134420" x="2241550" y="3536950"/>
          <p14:tracePt t="134437" x="2235200" y="3536950"/>
          <p14:tracePt t="134453" x="2216150" y="3536950"/>
          <p14:tracePt t="134475" x="2216150" y="3543300"/>
          <p14:tracePt t="134487" x="2203450" y="3556000"/>
          <p14:tracePt t="134503" x="2197100" y="3562350"/>
          <p14:tracePt t="134506" x="2190750" y="3568700"/>
          <p14:tracePt t="134520" x="2184400" y="3575050"/>
          <p14:tracePt t="134537" x="2178050" y="3600450"/>
          <p14:tracePt t="134554" x="2178050" y="3606800"/>
          <p14:tracePt t="134637" x="2178050" y="3594100"/>
          <p14:tracePt t="134646" x="2178050" y="3575050"/>
          <p14:tracePt t="134656" x="2178050" y="3568700"/>
          <p14:tracePt t="134671" x="2178050" y="3556000"/>
          <p14:tracePt t="134805" x="2178050" y="3587750"/>
          <p14:tracePt t="134817" x="2178050" y="3600450"/>
          <p14:tracePt t="134830" x="2184400" y="3638550"/>
          <p14:tracePt t="134842" x="2190750" y="3657600"/>
          <p14:tracePt t="134854" x="2197100" y="3670300"/>
          <p14:tracePt t="134939" x="2197100" y="3663950"/>
          <p14:tracePt t="134948" x="2197100" y="3644900"/>
          <p14:tracePt t="134957" x="2197100" y="3619500"/>
          <p14:tracePt t="134970" x="2197100" y="3575050"/>
          <p14:tracePt t="134986" x="2197100" y="3530600"/>
          <p14:tracePt t="135003" x="2203450" y="3511550"/>
          <p14:tracePt t="135020" x="2203450" y="3505200"/>
          <p14:tracePt t="135051" x="2209800" y="3498850"/>
          <p14:tracePt t="135074" x="2209800" y="3505200"/>
          <p14:tracePt t="135083" x="2216150" y="3524250"/>
          <p14:tracePt t="135091" x="2222500" y="3543300"/>
          <p14:tracePt t="135103" x="2228850" y="3556000"/>
          <p14:tracePt t="135120" x="2241550" y="3575050"/>
          <p14:tracePt t="135123" x="2241550" y="3581400"/>
          <p14:tracePt t="135229" x="2241550" y="3575050"/>
          <p14:tracePt t="135246" x="2241550" y="3568700"/>
          <p14:tracePt t="135266" x="2241550" y="3562350"/>
          <p14:tracePt t="135277" x="2241550" y="3556000"/>
          <p14:tracePt t="135347" x="2241550" y="3562350"/>
          <p14:tracePt t="135356" x="2241550" y="3568700"/>
          <p14:tracePt t="135370" x="2241550" y="3581400"/>
          <p14:tracePt t="135439" x="2247900" y="3587750"/>
          <p14:tracePt t="135463" x="2254250" y="3581400"/>
          <p14:tracePt t="135487" x="2254250" y="3562350"/>
          <p14:tracePt t="135491" x="2254250" y="3556000"/>
          <p14:tracePt t="135605" x="2254250" y="3562350"/>
          <p14:tracePt t="135615" x="2260600" y="3568700"/>
          <p14:tracePt t="135685" x="2260600" y="3562350"/>
          <p14:tracePt t="135697" x="2260600" y="3556000"/>
          <p14:tracePt t="135708" x="2260600" y="3517900"/>
          <p14:tracePt t="135737" x="2260600" y="3505200"/>
          <p14:tracePt t="135811" x="2260600" y="3511550"/>
          <p14:tracePt t="135823" x="2260600" y="3524250"/>
          <p14:tracePt t="135838" x="2260600" y="3530600"/>
          <p14:tracePt t="135998" x="2266950" y="3517900"/>
          <p14:tracePt t="136076" x="2266950" y="3524250"/>
          <p14:tracePt t="136090" x="2273300" y="3536950"/>
          <p14:tracePt t="136105" x="2279650" y="3549650"/>
          <p14:tracePt t="136121" x="2286000" y="3556000"/>
          <p14:tracePt t="136511" x="2286000" y="3549650"/>
          <p14:tracePt t="136529" x="2286000" y="3543300"/>
          <p14:tracePt t="136548" x="2286000" y="3511550"/>
          <p14:tracePt t="136560" x="2292350" y="3492500"/>
          <p14:tracePt t="136571" x="2298700" y="3486150"/>
          <p14:tracePt t="136586" x="2298700" y="3479800"/>
          <p14:tracePt t="136702" x="2298700" y="3498850"/>
          <p14:tracePt t="136718" x="2298700" y="3517900"/>
          <p14:tracePt t="136731" x="2298700" y="3530600"/>
          <p14:tracePt t="136749" x="2298700" y="3536950"/>
          <p14:tracePt t="136790" x="2298700" y="3543300"/>
          <p14:tracePt t="136872" x="2298700" y="3536950"/>
          <p14:tracePt t="136891" x="2298700" y="3511550"/>
          <p14:tracePt t="136989" x="2298700" y="3517900"/>
          <p14:tracePt t="136999" x="2298700" y="3536950"/>
          <p14:tracePt t="137012" x="2298700" y="3549650"/>
          <p14:tracePt t="137026" x="2305050" y="3562350"/>
          <p14:tracePt t="137082" x="2311400" y="3568700"/>
          <p14:tracePt t="137098" x="2311400" y="3562350"/>
          <p14:tracePt t="137107" x="2311400" y="3549650"/>
          <p14:tracePt t="137119" x="2311400" y="3536950"/>
          <p14:tracePt t="137136" x="2311400" y="3511550"/>
          <p14:tracePt t="137153" x="2311400" y="3505200"/>
          <p14:tracePt t="137219" x="2311400" y="3517900"/>
          <p14:tracePt t="137228" x="2311400" y="3524250"/>
          <p14:tracePt t="137236" x="2311400" y="3530600"/>
          <p14:tracePt t="137253" x="2311400" y="3536950"/>
          <p14:tracePt t="137342" x="2311400" y="3530600"/>
          <p14:tracePt t="137359" x="2311400" y="3517900"/>
          <p14:tracePt t="137362" x="2311400" y="3511550"/>
          <p14:tracePt t="137427" x="2311400" y="3517900"/>
          <p14:tracePt t="137439" x="2311400" y="3536950"/>
          <p14:tracePt t="137453" x="2311400" y="3562350"/>
          <p14:tracePt t="137469" x="2311400" y="3581400"/>
          <p14:tracePt t="137558" x="2311400" y="3568700"/>
          <p14:tracePt t="137573" x="2311400" y="3549650"/>
          <p14:tracePt t="137591" x="2311400" y="3530600"/>
          <p14:tracePt t="137602" x="2311400" y="3517900"/>
          <p14:tracePt t="137892" x="2311400" y="3530600"/>
          <p14:tracePt t="137908" x="2311400" y="3543300"/>
          <p14:tracePt t="137924" x="2311400" y="3549650"/>
          <p14:tracePt t="138040" x="2311400" y="3536950"/>
          <p14:tracePt t="138061" x="2311400" y="3511550"/>
          <p14:tracePt t="138174" x="2317750" y="3511550"/>
          <p14:tracePt t="138196" x="2317750" y="3517900"/>
          <p14:tracePt t="138203" x="2317750" y="3524250"/>
          <p14:tracePt t="138219" x="2324100" y="3543300"/>
          <p14:tracePt t="138332" x="2324100" y="3536950"/>
          <p14:tracePt t="138834" x="0" y="0"/>
        </p14:tracePtLst>
        <p14:tracePtLst>
          <p14:tracePt t="139277" x="2851150" y="3448050"/>
          <p14:tracePt t="139355" x="2851150" y="3460750"/>
          <p14:tracePt t="139363" x="2851150" y="3467100"/>
          <p14:tracePt t="139372" x="2851150" y="3486150"/>
          <p14:tracePt t="139386" x="2851150" y="3524250"/>
          <p14:tracePt t="139403" x="2857500" y="3556000"/>
          <p14:tracePt t="139418" x="2857500" y="3568700"/>
          <p14:tracePt t="139436" x="2857500" y="3575050"/>
          <p14:tracePt t="139452" x="2863850" y="3575050"/>
          <p14:tracePt t="139506" x="2870200" y="3575050"/>
          <p14:tracePt t="139525" x="2876550" y="3568700"/>
          <p14:tracePt t="139531" x="2882900" y="3556000"/>
          <p14:tracePt t="139540" x="2889250" y="3543300"/>
          <p14:tracePt t="139552" x="2895600" y="3530600"/>
          <p14:tracePt t="139568" x="2895600" y="3517900"/>
          <p14:tracePt t="139585" x="2895600" y="3505200"/>
          <p14:tracePt t="139676" x="2901950" y="3511550"/>
          <p14:tracePt t="139691" x="2901950" y="3524250"/>
          <p14:tracePt t="139702" x="2901950" y="3530600"/>
          <p14:tracePt t="139791" x="2908300" y="3536950"/>
          <p14:tracePt t="139809" x="2914650" y="3536950"/>
          <p14:tracePt t="139827" x="2921000" y="3524250"/>
          <p14:tracePt t="139940" x="2921000" y="3530600"/>
          <p14:tracePt t="139956" x="2921000" y="3549650"/>
          <p14:tracePt t="140052" x="2927350" y="3549650"/>
          <p14:tracePt t="140067" x="2927350" y="3536950"/>
          <p14:tracePt t="140083" x="2927350" y="3530600"/>
          <p14:tracePt t="140170" x="2927350" y="3536950"/>
          <p14:tracePt t="140260" x="2933700" y="3543300"/>
          <p14:tracePt t="140452" x="2933700" y="3549650"/>
          <p14:tracePt t="140468" x="2933700" y="3562350"/>
          <p14:tracePt t="140548" x="2940050" y="3562350"/>
          <p14:tracePt t="140560" x="2946400" y="3562350"/>
          <p14:tracePt t="140576" x="2946400" y="3556000"/>
          <p14:tracePt t="140590" x="2952750" y="3549650"/>
          <p14:tracePt t="141235" x="0" y="0"/>
        </p14:tracePtLst>
        <p14:tracePtLst>
          <p14:tracePt t="141620" x="2197100" y="3524250"/>
          <p14:tracePt t="141717" x="2203450" y="3524250"/>
          <p14:tracePt t="141738" x="2286000" y="3524250"/>
          <p14:tracePt t="141760" x="2533650" y="3524250"/>
          <p14:tracePt t="141764" x="2647950" y="3530600"/>
          <p14:tracePt t="141774" x="2755900" y="3543300"/>
          <p14:tracePt t="141778" x="2838450" y="3556000"/>
          <p14:tracePt t="141791" x="2901950" y="3562350"/>
          <p14:tracePt t="141794" x="2933700" y="3562350"/>
          <p14:tracePt t="141808" x="2959100" y="3562350"/>
          <p14:tracePt t="141818" x="2971800" y="3562350"/>
          <p14:tracePt t="142020" x="2965450" y="3575050"/>
          <p14:tracePt t="142035" x="2895600" y="3575050"/>
          <p14:tracePt t="142051" x="2762250" y="3575050"/>
          <p14:tracePt t="142068" x="2628900" y="3575050"/>
          <p14:tracePt t="142085" x="2508250" y="3575050"/>
          <p14:tracePt t="142102" x="2451100" y="3575050"/>
          <p14:tracePt t="142119" x="2438400" y="3575050"/>
          <p14:tracePt t="142122" x="2432050" y="3575050"/>
          <p14:tracePt t="142134" x="2425700" y="3575050"/>
          <p14:tracePt t="142153" x="2413000" y="3575050"/>
          <p14:tracePt t="142168" x="2406650" y="3575050"/>
          <p14:tracePt t="142185" x="2400300" y="3575050"/>
          <p14:tracePt t="142201" x="2393950" y="3575050"/>
          <p14:tracePt t="142217" x="2381250" y="3575050"/>
          <p14:tracePt t="142355" x="2400300" y="3575050"/>
          <p14:tracePt t="142366" x="2419350" y="3575050"/>
          <p14:tracePt t="142379" x="2495550" y="3575050"/>
          <p14:tracePt t="142394" x="2571750" y="3575050"/>
          <p14:tracePt t="142404" x="2590800" y="3575050"/>
          <p14:tracePt t="142418" x="2609850" y="3575050"/>
          <p14:tracePt t="142435" x="2616200" y="3575050"/>
          <p14:tracePt t="142508" x="2603500" y="3575050"/>
          <p14:tracePt t="142515" x="2578100" y="3575050"/>
          <p14:tracePt t="142524" x="2552700" y="3575050"/>
          <p14:tracePt t="142534" x="2527300" y="3575050"/>
          <p14:tracePt t="142551" x="2501900" y="3575050"/>
          <p14:tracePt t="142567" x="2495550" y="3575050"/>
          <p14:tracePt t="142669" x="2527300" y="3575050"/>
          <p14:tracePt t="142686" x="2616200" y="3575050"/>
          <p14:tracePt t="142701" x="2698750" y="3575050"/>
          <p14:tracePt t="142718" x="2755900" y="3575050"/>
          <p14:tracePt t="142734" x="2781300" y="3575050"/>
          <p14:tracePt t="142750" x="2794000" y="3575050"/>
          <p14:tracePt t="142767" x="2800350" y="3575050"/>
          <p14:tracePt t="142965" x="2787650" y="3575050"/>
          <p14:tracePt t="142980" x="2724150" y="3575050"/>
          <p14:tracePt t="142997" x="2628900" y="3575050"/>
          <p14:tracePt t="143009" x="2565400" y="3575050"/>
          <p14:tracePt t="143012" x="2501900" y="3575050"/>
          <p14:tracePt t="143021" x="2457450" y="3575050"/>
          <p14:tracePt t="143034" x="2400300" y="3575050"/>
          <p14:tracePt t="143050" x="2362200" y="3575050"/>
          <p14:tracePt t="143067" x="2349500" y="3575050"/>
          <p14:tracePt t="143211" x="2362200" y="3575050"/>
          <p14:tracePt t="143219" x="2387600" y="3575050"/>
          <p14:tracePt t="143234" x="2482850" y="3575050"/>
          <p14:tracePt t="143250" x="2578100" y="3575050"/>
          <p14:tracePt t="143267" x="2622550" y="3575050"/>
          <p14:tracePt t="143284" x="2654300" y="3575050"/>
          <p14:tracePt t="143308" x="2660650" y="3575050"/>
          <p14:tracePt t="143317" x="2667000" y="3575050"/>
          <p14:tracePt t="143334" x="2673350" y="3575050"/>
          <p14:tracePt t="143351" x="2692400" y="3575050"/>
          <p14:tracePt t="143354" x="2705100" y="3575050"/>
          <p14:tracePt t="143368" x="2717800" y="3575050"/>
          <p14:tracePt t="143372" x="2730500" y="3575050"/>
          <p14:tracePt t="143385" x="2743200" y="3575050"/>
          <p14:tracePt t="143402" x="2774950" y="3575050"/>
          <p14:tracePt t="143419" x="2800350" y="3575050"/>
          <p14:tracePt t="143435" x="2844800" y="3575050"/>
          <p14:tracePt t="143451" x="2952750" y="3575050"/>
          <p14:tracePt t="143467" x="3111500" y="3575050"/>
          <p14:tracePt t="143484" x="3276600" y="3575050"/>
          <p14:tracePt t="143500" x="3448050" y="3575050"/>
          <p14:tracePt t="143517" x="3530600" y="3575050"/>
          <p14:tracePt t="143534" x="3568700" y="3575050"/>
          <p14:tracePt t="143550" x="3587750" y="3575050"/>
          <p14:tracePt t="143567" x="3613150" y="3575050"/>
          <p14:tracePt t="143570" x="3638550" y="3575050"/>
          <p14:tracePt t="143584" x="3663950" y="3575050"/>
          <p14:tracePt t="143601" x="3708400" y="3575050"/>
          <p14:tracePt t="143618" x="3784600" y="3575050"/>
          <p14:tracePt t="143634" x="3797300" y="3575050"/>
          <p14:tracePt t="143787" x="3771900" y="3575050"/>
          <p14:tracePt t="143796" x="3708400" y="3575050"/>
          <p14:tracePt t="143806" x="3625850" y="3575050"/>
          <p14:tracePt t="143817" x="3505200" y="3575050"/>
          <p14:tracePt t="143834" x="2997200" y="3575050"/>
          <p14:tracePt t="143850" x="2730500" y="3575050"/>
          <p14:tracePt t="143867" x="2584450" y="3575050"/>
          <p14:tracePt t="143884" x="2533650" y="3575050"/>
          <p14:tracePt t="143901" x="2527300" y="3575050"/>
          <p14:tracePt t="144206" x="2546350" y="3575050"/>
          <p14:tracePt t="144226" x="2641600" y="3575050"/>
          <p14:tracePt t="144237" x="2686050" y="3575050"/>
          <p14:tracePt t="144250" x="2774950" y="3575050"/>
          <p14:tracePt t="144266" x="2857500" y="3575050"/>
          <p14:tracePt t="144283" x="2908300" y="3575050"/>
          <p14:tracePt t="144300" x="2921000" y="3575050"/>
          <p14:tracePt t="144400" x="2914650" y="3575050"/>
          <p14:tracePt t="144421" x="2787650" y="3575050"/>
          <p14:tracePt t="144439" x="2641600" y="3575050"/>
          <p14:tracePt t="144450" x="2514600" y="3575050"/>
          <p14:tracePt t="144467" x="2425700" y="3575050"/>
          <p14:tracePt t="144483" x="2400300" y="3575050"/>
          <p14:tracePt t="144500" x="2393950" y="3575050"/>
          <p14:tracePt t="144657" x="2413000" y="3575050"/>
          <p14:tracePt t="144676" x="2552700" y="3575050"/>
          <p14:tracePt t="144690" x="2679700" y="3575050"/>
          <p14:tracePt t="144700" x="2736850" y="3575050"/>
          <p14:tracePt t="144717" x="2813050" y="3575050"/>
          <p14:tracePt t="144733" x="2832100" y="3575050"/>
          <p14:tracePt t="144750" x="2838450" y="3575050"/>
          <p14:tracePt t="144875" x="2832100" y="3575050"/>
          <p14:tracePt t="144886" x="2806700" y="3575050"/>
          <p14:tracePt t="144900" x="2762250" y="3575050"/>
          <p14:tracePt t="144917" x="2711450" y="3575050"/>
          <p14:tracePt t="144933" x="2686050" y="3575050"/>
          <p14:tracePt t="144950" x="2679700" y="3575050"/>
          <p14:tracePt t="145267" x="0" y="0"/>
        </p14:tracePtLst>
        <p14:tracePtLst>
          <p14:tracePt t="147853" x="7353300" y="3498850"/>
          <p14:tracePt t="147888" x="7353300" y="3511550"/>
          <p14:tracePt t="147904" x="7353300" y="3606800"/>
          <p14:tracePt t="147907" x="7353300" y="3670300"/>
          <p14:tracePt t="147920" x="7353300" y="3746500"/>
          <p14:tracePt t="147933" x="7353300" y="3911600"/>
          <p14:tracePt t="147938" x="7353300" y="4006850"/>
          <p14:tracePt t="147949" x="7353300" y="4114800"/>
          <p14:tracePt t="147967" x="7353300" y="4305300"/>
          <p14:tracePt t="147982" x="7353300" y="4483100"/>
          <p14:tracePt t="147999" x="7353300" y="4641850"/>
          <p14:tracePt t="148002" x="7353300" y="4711700"/>
          <p14:tracePt t="148016" x="7353300" y="4768850"/>
          <p14:tracePt t="148019" x="7353300" y="4819650"/>
          <p14:tracePt t="148032" x="7353300" y="4851400"/>
          <p14:tracePt t="148035" x="7366000" y="4908550"/>
          <p14:tracePt t="148049" x="7366000" y="4927600"/>
          <p14:tracePt t="148066" x="7391400" y="5029200"/>
          <p14:tracePt t="148082" x="7404100" y="5067300"/>
          <p14:tracePt t="148099" x="7416800" y="5092700"/>
          <p14:tracePt t="148116" x="7435850" y="5118100"/>
          <p14:tracePt t="148133" x="7454900" y="5137150"/>
          <p14:tracePt t="148150" x="7473950" y="5156200"/>
          <p14:tracePt t="148166" x="7518400" y="5187950"/>
          <p14:tracePt t="148184" x="7620000" y="5219700"/>
          <p14:tracePt t="148199" x="7734300" y="5245100"/>
          <p14:tracePt t="148204" x="7785100" y="5251450"/>
          <p14:tracePt t="148215" x="7848600" y="5264150"/>
          <p14:tracePt t="148232" x="8013700" y="5289550"/>
          <p14:tracePt t="148235" x="8108950" y="5302250"/>
          <p14:tracePt t="148249" x="8229600" y="5334000"/>
          <p14:tracePt t="148251" x="8369300" y="5340350"/>
          <p14:tracePt t="148266" x="8680450" y="5353050"/>
          <p14:tracePt t="148282" x="8985250" y="5353050"/>
          <p14:tracePt t="148299" x="9226550" y="5353050"/>
          <p14:tracePt t="148316" x="9436100" y="5353050"/>
          <p14:tracePt t="148332" x="9594850" y="5353050"/>
          <p14:tracePt t="148348" x="9690100" y="5353050"/>
          <p14:tracePt t="148365" x="9728200" y="5353050"/>
          <p14:tracePt t="148382" x="9734550" y="5353050"/>
          <p14:tracePt t="148410" x="9734550" y="5346700"/>
          <p14:tracePt t="148418" x="9734550" y="5321300"/>
          <p14:tracePt t="148433" x="9734550" y="5283200"/>
          <p14:tracePt t="148448" x="9734550" y="5162550"/>
          <p14:tracePt t="148450" x="9715500" y="5105400"/>
          <p14:tracePt t="148466" x="9683750" y="4984750"/>
          <p14:tracePt t="148482" x="9632950" y="4851400"/>
          <p14:tracePt t="148498" x="9556750" y="4699000"/>
          <p14:tracePt t="148515" x="9474200" y="4540250"/>
          <p14:tracePt t="148532" x="9385300" y="4394200"/>
          <p14:tracePt t="148549" x="9302750" y="4267200"/>
          <p14:tracePt t="148565" x="9239250" y="4184650"/>
          <p14:tracePt t="148582" x="9188450" y="4114800"/>
          <p14:tracePt t="148599" x="9156700" y="4064000"/>
          <p14:tracePt t="148615" x="9131300" y="4025900"/>
          <p14:tracePt t="148632" x="9112250" y="3994150"/>
          <p14:tracePt t="148635" x="9099550" y="3975100"/>
          <p14:tracePt t="148649" x="9093200" y="3962400"/>
          <p14:tracePt t="148683" x="9093200" y="3956050"/>
          <p14:tracePt t="148699" x="9086850" y="3949700"/>
          <p14:tracePt t="148715" x="9080500" y="3943350"/>
          <p14:tracePt t="148732" x="9074150" y="3930650"/>
          <p14:tracePt t="148787" x="9074150" y="3924300"/>
          <p14:tracePt t="148802" x="9074150" y="3911600"/>
          <p14:tracePt t="148826" x="9067800" y="3905250"/>
          <p14:tracePt t="149596" x="9067800" y="3898900"/>
          <p14:tracePt t="149613" x="9067800" y="3886200"/>
          <p14:tracePt t="149627" x="9067800" y="3860800"/>
          <p14:tracePt t="149636" x="9067800" y="3848100"/>
          <p14:tracePt t="149649" x="9067800" y="3829050"/>
          <p14:tracePt t="149666" x="9067800" y="3790950"/>
          <p14:tracePt t="149683" x="9067800" y="3771900"/>
          <p14:tracePt t="149699" x="9067800" y="3759200"/>
          <p14:tracePt t="149716" x="9067800" y="3752850"/>
          <p14:tracePt t="149756" x="9067800" y="3746500"/>
          <p14:tracePt t="149787" x="9067800" y="3740150"/>
          <p14:tracePt t="149803" x="9067800" y="3733800"/>
          <p14:tracePt t="149811" x="9067800" y="3727450"/>
          <p14:tracePt t="149923" x="9067800" y="3733800"/>
          <p14:tracePt t="149936" x="9067800" y="3759200"/>
          <p14:tracePt t="149949" x="9067800" y="3816350"/>
          <p14:tracePt t="149966" x="9074150" y="3848100"/>
          <p14:tracePt t="149982" x="9074150" y="3860800"/>
          <p14:tracePt t="149998" x="9080500" y="3886200"/>
          <p14:tracePt t="150015" x="9093200" y="3917950"/>
          <p14:tracePt t="150032" x="9099550" y="3987800"/>
          <p14:tracePt t="150035" x="9105900" y="4019550"/>
          <p14:tracePt t="150048" x="9118600" y="4064000"/>
          <p14:tracePt t="150052" x="9124950" y="4102100"/>
          <p14:tracePt t="150065" x="9131300" y="4121150"/>
          <p14:tracePt t="150082" x="9131300" y="4146550"/>
          <p14:tracePt t="150125" x="9137650" y="4152900"/>
          <p14:tracePt t="150163" x="9137650" y="4146550"/>
          <p14:tracePt t="150171" x="9137650" y="4133850"/>
          <p14:tracePt t="150183" x="9137650" y="4121150"/>
          <p14:tracePt t="150198" x="9137650" y="4064000"/>
          <p14:tracePt t="150215" x="9137650" y="3987800"/>
          <p14:tracePt t="150231" x="9144000" y="3917950"/>
          <p14:tracePt t="150248" x="9144000" y="3898900"/>
          <p14:tracePt t="150250" x="9144000" y="3892550"/>
          <p14:tracePt t="150265" x="9144000" y="3879850"/>
          <p14:tracePt t="150266" x="9144000" y="3873500"/>
          <p14:tracePt t="150426" x="0" y="0"/>
        </p14:tracePtLst>
        <p14:tracePtLst>
          <p14:tracePt t="152269" x="5080000" y="4330700"/>
          <p14:tracePt t="152281" x="5092700" y="4324350"/>
          <p14:tracePt t="152301" x="5099050" y="4318000"/>
          <p14:tracePt t="152314" x="5105400" y="4311650"/>
          <p14:tracePt t="152331" x="5118100" y="4305300"/>
          <p14:tracePt t="152348" x="5137150" y="4273550"/>
          <p14:tracePt t="152364" x="5156200" y="4222750"/>
          <p14:tracePt t="152383" x="5187950" y="4146550"/>
          <p14:tracePt t="152398" x="5219700" y="4057650"/>
          <p14:tracePt t="152414" x="5251450" y="3956050"/>
          <p14:tracePt t="152431" x="5276850" y="3867150"/>
          <p14:tracePt t="152447" x="5289550" y="3765550"/>
          <p14:tracePt t="152464" x="5314950" y="3683000"/>
          <p14:tracePt t="152481" x="5327650" y="3638550"/>
          <p14:tracePt t="152498" x="5334000" y="3568700"/>
          <p14:tracePt t="152514" x="5334000" y="3543300"/>
          <p14:tracePt t="152530" x="5340350" y="3530600"/>
          <p14:tracePt t="152643" x="5340350" y="3524250"/>
          <p14:tracePt t="152652" x="5340350" y="3517900"/>
          <p14:tracePt t="152664" x="5340350" y="3511550"/>
          <p14:tracePt t="152682" x="5346700" y="3492500"/>
          <p14:tracePt t="152698" x="5353050" y="3479800"/>
          <p14:tracePt t="152715" x="5353050" y="3473450"/>
          <p14:tracePt t="152827" x="5353050" y="3479800"/>
          <p14:tracePt t="152844" x="5346700" y="3505200"/>
          <p14:tracePt t="152863" x="5302250" y="3740150"/>
          <p14:tracePt t="152869" x="5289550" y="3848100"/>
          <p14:tracePt t="152878" x="5257800" y="4000500"/>
          <p14:tracePt t="152888" x="5219700" y="4171950"/>
          <p14:tracePt t="152898" x="5187950" y="4470400"/>
          <p14:tracePt t="152914" x="5181600" y="4679950"/>
          <p14:tracePt t="152931" x="5181600" y="4857750"/>
          <p14:tracePt t="152948" x="5181600" y="5010150"/>
          <p14:tracePt t="152964" x="5207000" y="5118100"/>
          <p14:tracePt t="152980" x="5219700" y="5187950"/>
          <p14:tracePt t="152998" x="5226050" y="5207000"/>
          <p14:tracePt t="153014" x="5226050" y="5219700"/>
          <p14:tracePt t="153043" x="5232400" y="5219700"/>
          <p14:tracePt t="153058" x="5238750" y="5187950"/>
          <p14:tracePt t="153067" x="5245100" y="5130800"/>
          <p14:tracePt t="153080" x="5264150" y="5067300"/>
          <p14:tracePt t="153097" x="5314950" y="4806950"/>
          <p14:tracePt t="153114" x="5378450" y="4603750"/>
          <p14:tracePt t="153130" x="5422900" y="4419600"/>
          <p14:tracePt t="153148" x="5461000" y="4254500"/>
          <p14:tracePt t="153164" x="5499100" y="4102100"/>
          <p14:tracePt t="153181" x="5518150" y="3994150"/>
          <p14:tracePt t="153197" x="5537200" y="3917950"/>
          <p14:tracePt t="153214" x="5537200" y="3892550"/>
          <p14:tracePt t="153230" x="5537200" y="3886200"/>
          <p14:tracePt t="153276" x="5537200" y="3892550"/>
          <p14:tracePt t="153283" x="5537200" y="3924300"/>
          <p14:tracePt t="153297" x="5530850" y="3994150"/>
          <p14:tracePt t="153314" x="5499100" y="4235450"/>
          <p14:tracePt t="153330" x="5480050" y="4438650"/>
          <p14:tracePt t="153347" x="5480050" y="4635500"/>
          <p14:tracePt t="153364" x="5480050" y="4851400"/>
          <p14:tracePt t="153380" x="5480050" y="5029200"/>
          <p14:tracePt t="153398" x="5480050" y="5175250"/>
          <p14:tracePt t="153414" x="5480050" y="5283200"/>
          <p14:tracePt t="153431" x="5486400" y="5327650"/>
          <p14:tracePt t="153434" x="5492750" y="5334000"/>
          <p14:tracePt t="153541" x="5492750" y="5289550"/>
          <p14:tracePt t="153558" x="5505450" y="5143500"/>
          <p14:tracePt t="153581" x="5518150" y="4800600"/>
          <p14:tracePt t="153595" x="5549900" y="4584700"/>
          <p14:tracePt t="153607" x="5549900" y="4514850"/>
          <p14:tracePt t="153619" x="5549900" y="4362450"/>
          <p14:tracePt t="153630" x="5549900" y="4311650"/>
          <p14:tracePt t="153647" x="5549900" y="4216400"/>
          <p14:tracePt t="153664" x="5549900" y="4114800"/>
          <p14:tracePt t="153668" x="5549900" y="4064000"/>
          <p14:tracePt t="153680" x="5549900" y="4019550"/>
          <p14:tracePt t="153698" x="5549900" y="3930650"/>
          <p14:tracePt t="153714" x="5549900" y="3905250"/>
          <p14:tracePt t="153730" x="5549900" y="3892550"/>
          <p14:tracePt t="153771" x="5549900" y="3886200"/>
          <p14:tracePt t="153779" x="5549900" y="3879850"/>
          <p14:tracePt t="153789" x="5549900" y="3873500"/>
          <p14:tracePt t="153799" x="5549900" y="3860800"/>
          <p14:tracePt t="153814" x="5556250" y="3829050"/>
          <p14:tracePt t="153830" x="5568950" y="3759200"/>
          <p14:tracePt t="153847" x="5568950" y="3727450"/>
          <p14:tracePt t="153864" x="5568950" y="3714750"/>
          <p14:tracePt t="153880" x="5568950" y="3702050"/>
          <p14:tracePt t="154076" x="5568950" y="3708400"/>
          <p14:tracePt t="154094" x="5575300" y="3765550"/>
          <p14:tracePt t="154112" x="5575300" y="3854450"/>
          <p14:tracePt t="154127" x="5575300" y="3981450"/>
          <p14:tracePt t="154139" x="5575300" y="4133850"/>
          <p14:tracePt t="154147" x="5575300" y="4229100"/>
          <p14:tracePt t="154164" x="5575300" y="4413250"/>
          <p14:tracePt t="154182" x="5575300" y="4603750"/>
          <p14:tracePt t="154197" x="5575300" y="4813300"/>
          <p14:tracePt t="154214" x="5575300" y="4997450"/>
          <p14:tracePt t="154230" x="5575300" y="5130800"/>
          <p14:tracePt t="154246" x="5575300" y="5219700"/>
          <p14:tracePt t="154263" x="5575300" y="5264150"/>
          <p14:tracePt t="154280" x="5575300" y="5308600"/>
          <p14:tracePt t="154296" x="5575300" y="5340350"/>
          <p14:tracePt t="154299" x="5575300" y="5359400"/>
          <p14:tracePt t="154313" x="5575300" y="5372100"/>
          <p14:tracePt t="154501" x="5575300" y="5365750"/>
          <p14:tracePt t="154515" x="5575300" y="5346700"/>
          <p14:tracePt t="154541" x="5588000" y="5302250"/>
          <p14:tracePt t="154557" x="5588000" y="5289550"/>
          <p14:tracePt t="154567" x="5600700" y="5270500"/>
          <p14:tracePt t="154580" x="5607050" y="5245100"/>
          <p14:tracePt t="154596" x="5619750" y="5194300"/>
          <p14:tracePt t="154613" x="5632450" y="5137150"/>
          <p14:tracePt t="154630" x="5638800" y="5086350"/>
          <p14:tracePt t="154646" x="5651500" y="5029200"/>
          <p14:tracePt t="154664" x="5651500" y="4991100"/>
          <p14:tracePt t="154667" x="5657850" y="4965700"/>
          <p14:tracePt t="154681" x="5657850" y="4959350"/>
          <p14:tracePt t="154697" x="5664200" y="4914900"/>
          <p14:tracePt t="154698" x="5670550" y="4889500"/>
          <p14:tracePt t="154715" x="5676900" y="4870450"/>
          <p14:tracePt t="154730" x="5683250" y="4845050"/>
          <p14:tracePt t="154770" x="5683250" y="4832350"/>
          <p14:tracePt t="154786" x="5683250" y="4826000"/>
          <p14:tracePt t="154794" x="5683250" y="4813300"/>
          <p14:tracePt t="154802" x="5689600" y="4806950"/>
          <p14:tracePt t="154818" x="5695950" y="4787900"/>
          <p14:tracePt t="154835" x="5695950" y="4781550"/>
          <p14:tracePt t="154836" x="0" y="0"/>
        </p14:tracePtLst>
        <p14:tracePtLst>
          <p14:tracePt t="156079" x="5549900" y="3594100"/>
          <p14:tracePt t="156168" x="5556250" y="3594100"/>
          <p14:tracePt t="156187" x="5588000" y="3594100"/>
          <p14:tracePt t="156203" x="5638800" y="3594100"/>
          <p14:tracePt t="156214" x="5670550" y="3594100"/>
          <p14:tracePt t="156230" x="5765800" y="3594100"/>
          <p14:tracePt t="156247" x="5905500" y="3594100"/>
          <p14:tracePt t="156263" x="6051550" y="3594100"/>
          <p14:tracePt t="156279" x="6191250" y="3594100"/>
          <p14:tracePt t="156296" x="6267450" y="3594100"/>
          <p14:tracePt t="156299" x="6286500" y="3594100"/>
          <p14:tracePt t="156315" x="6292850" y="3594100"/>
          <p14:tracePt t="156602" x="0" y="0"/>
        </p14:tracePtLst>
        <p14:tracePtLst>
          <p14:tracePt t="157972" x="5283200" y="3860800"/>
          <p14:tracePt t="158075" x="5302250" y="3860800"/>
          <p14:tracePt t="158083" x="5334000" y="3860800"/>
          <p14:tracePt t="158095" x="5384800" y="3860800"/>
          <p14:tracePt t="158112" x="5524500" y="3860800"/>
          <p14:tracePt t="158115" x="5594350" y="3860800"/>
          <p14:tracePt t="158129" x="5683250" y="3860800"/>
          <p14:tracePt t="158132" x="5778500" y="3860800"/>
          <p14:tracePt t="158146" x="5962650" y="3860800"/>
          <p14:tracePt t="158162" x="6121400" y="3860800"/>
          <p14:tracePt t="158180" x="6191250" y="3860800"/>
          <p14:tracePt t="158196" x="6203950" y="3860800"/>
          <p14:tracePt t="158213" x="6210300" y="3860800"/>
          <p14:tracePt t="158339" x="6191250" y="3860800"/>
          <p14:tracePt t="158352" x="6153150" y="3860800"/>
          <p14:tracePt t="158364" x="6045200" y="3860800"/>
          <p14:tracePt t="158379" x="5937250" y="3860800"/>
          <p14:tracePt t="158395" x="5848350" y="3860800"/>
          <p14:tracePt t="158412" x="5784850" y="3860800"/>
          <p14:tracePt t="158429" x="5765800" y="3860800"/>
          <p14:tracePt t="158446" x="5759450" y="3860800"/>
          <p14:tracePt t="158654" x="5784850" y="3860800"/>
          <p14:tracePt t="158669" x="5842000" y="3860800"/>
          <p14:tracePt t="158685" x="5924550" y="3860800"/>
          <p14:tracePt t="158696" x="5988050" y="3860800"/>
          <p14:tracePt t="158713" x="6115050" y="3860800"/>
          <p14:tracePt t="158715" x="6191250" y="3860800"/>
          <p14:tracePt t="158729" x="6267450" y="3860800"/>
          <p14:tracePt t="158731" x="6337300" y="3860800"/>
          <p14:tracePt t="158746" x="6457950" y="3860800"/>
          <p14:tracePt t="158762" x="6515100" y="3860800"/>
          <p14:tracePt t="158779" x="6553200" y="3860800"/>
          <p14:tracePt t="158795" x="6572250" y="3860800"/>
          <p14:tracePt t="158812" x="6591300" y="3860800"/>
          <p14:tracePt t="158828" x="6604000" y="3860800"/>
          <p14:tracePt t="158845" x="6616700" y="3860800"/>
          <p14:tracePt t="158862" x="6629400" y="3860800"/>
          <p14:tracePt t="158879" x="6642100" y="3860800"/>
          <p14:tracePt t="159179" x="0" y="0"/>
        </p14:tracePtLst>
        <p14:tracePtLst>
          <p14:tracePt t="159597" x="6102350" y="3511550"/>
          <p14:tracePt t="159644" x="6096000" y="3511550"/>
          <p14:tracePt t="159660" x="6083300" y="3524250"/>
          <p14:tracePt t="159675" x="6076950" y="3549650"/>
          <p14:tracePt t="159685" x="6070600" y="3562350"/>
          <p14:tracePt t="159695" x="6057900" y="3581400"/>
          <p14:tracePt t="159712" x="6038850" y="3632200"/>
          <p14:tracePt t="159715" x="6032500" y="3670300"/>
          <p14:tracePt t="159728" x="6026150" y="3689350"/>
          <p14:tracePt t="159731" x="6019800" y="3727450"/>
          <p14:tracePt t="159746" x="6007100" y="3778250"/>
          <p14:tracePt t="159762" x="6007100" y="3816350"/>
          <p14:tracePt t="159778" x="6007100" y="3854450"/>
          <p14:tracePt t="159796" x="6007100" y="3873500"/>
          <p14:tracePt t="159966" x="6007100" y="3867150"/>
          <p14:tracePt t="159980" x="6007100" y="3854450"/>
          <p14:tracePt t="159998" x="6007100" y="3841750"/>
          <p14:tracePt t="160012" x="6007100" y="3835400"/>
          <p14:tracePt t="160182" x="6007100" y="3829050"/>
          <p14:tracePt t="160191" x="6013450" y="3822700"/>
          <p14:tracePt t="160202" x="6013450" y="3816350"/>
          <p14:tracePt t="160215" x="6013450" y="3797300"/>
          <p14:tracePt t="160228" x="6026150" y="3740150"/>
          <p14:tracePt t="160244" x="6026150" y="3695700"/>
          <p14:tracePt t="160261" x="6026150" y="3651250"/>
          <p14:tracePt t="160278" x="6026150" y="3638550"/>
          <p14:tracePt t="160803" x="0" y="0"/>
        </p14:tracePtLst>
        <p14:tracePtLst>
          <p14:tracePt t="161210" x="5772150" y="3530600"/>
          <p14:tracePt t="161324" x="5772150" y="3524250"/>
          <p14:tracePt t="161339" x="5810250" y="3524250"/>
          <p14:tracePt t="161356" x="5937250" y="3524250"/>
          <p14:tracePt t="161365" x="6019800" y="3524250"/>
          <p14:tracePt t="161378" x="6197600" y="3524250"/>
          <p14:tracePt t="161394" x="6318250" y="3524250"/>
          <p14:tracePt t="161411" x="6369050" y="3524250"/>
          <p14:tracePt t="161427" x="6375400" y="3524250"/>
          <p14:tracePt t="162924" x="6350000" y="3524250"/>
          <p14:tracePt t="162941" x="6286500" y="3524250"/>
          <p14:tracePt t="162951" x="6254750" y="3524250"/>
          <p14:tracePt t="162962" x="6197600" y="3524250"/>
          <p14:tracePt t="162978" x="6146800" y="3524250"/>
          <p14:tracePt t="162994" x="6089650" y="3524250"/>
          <p14:tracePt t="163010" x="6038850" y="3524250"/>
          <p14:tracePt t="163027" x="5988050" y="3524250"/>
          <p14:tracePt t="163044" x="5956300" y="3524250"/>
          <p14:tracePt t="163061" x="5930900" y="3524250"/>
          <p14:tracePt t="163077" x="5924550" y="3524250"/>
          <p14:tracePt t="163248" x="5949950" y="3524250"/>
          <p14:tracePt t="163262" x="6045200" y="3524250"/>
          <p14:tracePt t="163278" x="6172200" y="3524250"/>
          <p14:tracePt t="163294" x="6299200" y="3524250"/>
          <p14:tracePt t="163298" x="6350000" y="3524250"/>
          <p14:tracePt t="163310" x="6388100" y="3524250"/>
          <p14:tracePt t="163327" x="6432550" y="3524250"/>
          <p14:tracePt t="163344" x="6445250" y="3524250"/>
          <p14:tracePt t="163971" x="0" y="0"/>
        </p14:tracePtLst>
        <p14:tracePtLst>
          <p14:tracePt t="164682" x="5607050" y="3841750"/>
          <p14:tracePt t="164797" x="5607050" y="3848100"/>
          <p14:tracePt t="164810" x="5638800" y="3848100"/>
          <p14:tracePt t="164824" x="5670550" y="3848100"/>
          <p14:tracePt t="164837" x="5772150" y="3848100"/>
          <p14:tracePt t="164848" x="5835650" y="3848100"/>
          <p14:tracePt t="164860" x="5962650" y="3848100"/>
          <p14:tracePt t="164876" x="6076950" y="3848100"/>
          <p14:tracePt t="164893" x="6153150" y="3848100"/>
          <p14:tracePt t="164910" x="6178550" y="3848100"/>
          <p14:tracePt t="164926" x="6203950" y="3848100"/>
          <p14:tracePt t="164943" x="6216650" y="3848100"/>
          <p14:tracePt t="164960" x="6235700" y="3848100"/>
          <p14:tracePt t="164977" x="6261100" y="3848100"/>
          <p14:tracePt t="164979" x="6286500" y="3854450"/>
          <p14:tracePt t="164993" x="6330950" y="3860800"/>
          <p14:tracePt t="165010" x="6362700" y="3873500"/>
          <p14:tracePt t="165027" x="6394450" y="3873500"/>
          <p14:tracePt t="165043" x="6426200" y="3873500"/>
          <p14:tracePt t="165059" x="6457950" y="3873500"/>
          <p14:tracePt t="165076" x="6483350" y="3873500"/>
          <p14:tracePt t="165093" x="6489700" y="3873500"/>
          <p14:tracePt t="165372" x="6477000" y="3873500"/>
          <p14:tracePt t="165388" x="6400800" y="3873500"/>
          <p14:tracePt t="165406" x="6292850" y="3873500"/>
          <p14:tracePt t="165416" x="6229350" y="3873500"/>
          <p14:tracePt t="165426" x="6121400" y="3873500"/>
          <p14:tracePt t="165443" x="6064250" y="3873500"/>
          <p14:tracePt t="165460" x="6026150" y="3873500"/>
          <p14:tracePt t="165477" x="6019800" y="3873500"/>
          <p14:tracePt t="165493" x="6000750" y="3873500"/>
          <p14:tracePt t="165644" x="6019800" y="3873500"/>
          <p14:tracePt t="165658" x="6051550" y="3873500"/>
          <p14:tracePt t="165674" x="6254750" y="3873500"/>
          <p14:tracePt t="165683" x="6330950" y="3873500"/>
          <p14:tracePt t="165693" x="6400800" y="3873500"/>
          <p14:tracePt t="165710" x="6502400" y="3873500"/>
          <p14:tracePt t="165727" x="6527800" y="3873500"/>
          <p14:tracePt t="165744" x="6534150" y="3873500"/>
          <p14:tracePt t="165842" x="6521450" y="3873500"/>
          <p14:tracePt t="165850" x="6477000" y="3873500"/>
          <p14:tracePt t="165859" x="6432550" y="3873500"/>
          <p14:tracePt t="165876" x="6337300" y="3873500"/>
          <p14:tracePt t="165892" x="6229350" y="3873500"/>
          <p14:tracePt t="165909" x="6172200" y="3873500"/>
          <p14:tracePt t="165926" x="6153150" y="3873500"/>
          <p14:tracePt t="165942" x="6146800" y="3873500"/>
          <p14:tracePt t="166051" x="6159500" y="3873500"/>
          <p14:tracePt t="166063" x="6184900" y="3873500"/>
          <p14:tracePt t="166076" x="6235700" y="3873500"/>
          <p14:tracePt t="166094" x="6280150" y="3873500"/>
          <p14:tracePt t="166110" x="6299200" y="3873500"/>
          <p14:tracePt t="166126" x="6305550" y="3873500"/>
          <p14:tracePt t="166173" x="6299200" y="3873500"/>
          <p14:tracePt t="166183" x="6273800" y="3873500"/>
          <p14:tracePt t="166193" x="6242050" y="3873500"/>
          <p14:tracePt t="166212" x="6134100" y="3873500"/>
          <p14:tracePt t="166227" x="6064250" y="3873500"/>
          <p14:tracePt t="166244" x="6019800" y="3873500"/>
          <p14:tracePt t="166260" x="5981700" y="3873500"/>
          <p14:tracePt t="166277" x="5956300" y="3873500"/>
          <p14:tracePt t="166294" x="5949950" y="3873500"/>
          <p14:tracePt t="166387" x="5962650" y="3873500"/>
          <p14:tracePt t="166405" x="6026150" y="3873500"/>
          <p14:tracePt t="166423" x="6134100" y="3873500"/>
          <p14:tracePt t="166435" x="6184900" y="3873500"/>
          <p14:tracePt t="166437" x="6229350" y="3873500"/>
          <p14:tracePt t="166448" x="6261100" y="3873500"/>
          <p14:tracePt t="166460" x="6299200" y="3873500"/>
          <p14:tracePt t="167028" x="0" y="0"/>
        </p14:tracePtLst>
        <p14:tracePtLst>
          <p14:tracePt t="168972" x="5213350" y="3632200"/>
          <p14:tracePt t="169084" x="5213350" y="3638550"/>
          <p14:tracePt t="169098" x="5213350" y="3689350"/>
          <p14:tracePt t="169112" x="5213350" y="3733800"/>
          <p14:tracePt t="169116" x="5213350" y="3790950"/>
          <p14:tracePt t="169128" x="5213350" y="3860800"/>
          <p14:tracePt t="169142" x="5213350" y="4038600"/>
          <p14:tracePt t="169158" x="5213350" y="4229100"/>
          <p14:tracePt t="169175" x="5213350" y="4400550"/>
          <p14:tracePt t="169192" x="5213350" y="4533900"/>
          <p14:tracePt t="169195" x="5213350" y="4603750"/>
          <p14:tracePt t="169208" x="5213350" y="4667250"/>
          <p14:tracePt t="169226" x="5213350" y="4864100"/>
          <p14:tracePt t="169243" x="5213350" y="5003800"/>
          <p14:tracePt t="169258" x="5213350" y="5143500"/>
          <p14:tracePt t="169276" x="5213350" y="5270500"/>
          <p14:tracePt t="169292" x="5213350" y="5384800"/>
          <p14:tracePt t="169309" x="5213350" y="5429250"/>
          <p14:tracePt t="169325" x="5213350" y="5448300"/>
          <p14:tracePt t="169343" x="5213350" y="5461000"/>
          <p14:tracePt t="169438" x="5213350" y="5467350"/>
          <p14:tracePt t="169452" x="5213350" y="5486400"/>
          <p14:tracePt t="169469" x="5213350" y="5530850"/>
          <p14:tracePt t="169485" x="5213350" y="5581650"/>
          <p14:tracePt t="169496" x="5213350" y="5619750"/>
          <p14:tracePt t="169509" x="5213350" y="5664200"/>
          <p14:tracePt t="169525" x="5213350" y="5676900"/>
          <p14:tracePt t="169541" x="5213350" y="5683250"/>
          <p14:tracePt t="169572" x="5213350" y="5689600"/>
          <p14:tracePt t="169587" x="5219700" y="5689600"/>
          <p14:tracePt t="169595" x="5226050" y="5676900"/>
          <p14:tracePt t="169608" x="5238750" y="5664200"/>
          <p14:tracePt t="169625" x="5251450" y="5626100"/>
          <p14:tracePt t="169627" x="5257800" y="5607050"/>
          <p14:tracePt t="169642" x="5270500" y="5562600"/>
          <p14:tracePt t="169658" x="5289550" y="5473700"/>
          <p14:tracePt t="169675" x="5302250" y="5353050"/>
          <p14:tracePt t="169691" x="5334000" y="5232400"/>
          <p14:tracePt t="169708" x="5372100" y="5130800"/>
          <p14:tracePt t="169725" x="5397500" y="5035550"/>
          <p14:tracePt t="169742" x="5422900" y="4959350"/>
          <p14:tracePt t="169758" x="5422900" y="4908550"/>
          <p14:tracePt t="169775" x="5422900" y="4857750"/>
          <p14:tracePt t="169792" x="5422900" y="4781550"/>
          <p14:tracePt t="169795" x="5422900" y="4724400"/>
          <p14:tracePt t="169808" x="5422900" y="4673600"/>
          <p14:tracePt t="169825" x="5429250" y="4565650"/>
          <p14:tracePt t="169842" x="5429250" y="4425950"/>
          <p14:tracePt t="169858" x="5429250" y="4349750"/>
          <p14:tracePt t="169875" x="5429250" y="4305300"/>
          <p14:tracePt t="169891" x="5429250" y="4260850"/>
          <p14:tracePt t="169908" x="5429250" y="4222750"/>
          <p14:tracePt t="169924" x="5429250" y="4171950"/>
          <p14:tracePt t="169941" x="5429250" y="4133850"/>
          <p14:tracePt t="169958" x="5429250" y="4102100"/>
          <p14:tracePt t="169975" x="5429250" y="4064000"/>
          <p14:tracePt t="169991" x="5429250" y="4044950"/>
          <p14:tracePt t="170010" x="5429250" y="4006850"/>
          <p14:tracePt t="170012" x="5429250" y="3987800"/>
          <p14:tracePt t="170025" x="5429250" y="3962400"/>
          <p14:tracePt t="170041" x="5429250" y="3898900"/>
          <p14:tracePt t="170058" x="5429250" y="3867150"/>
          <p14:tracePt t="170075" x="5435600" y="3829050"/>
          <p14:tracePt t="170091" x="5441950" y="3803650"/>
          <p14:tracePt t="170108" x="5441950" y="3778250"/>
          <p14:tracePt t="170125" x="5441950" y="3752850"/>
          <p14:tracePt t="170141" x="5441950" y="3733800"/>
          <p14:tracePt t="170158" x="5441950" y="3721100"/>
          <p14:tracePt t="170174" x="5441950" y="3708400"/>
          <p14:tracePt t="170191" x="5441950" y="3695700"/>
          <p14:tracePt t="170316" x="5441950" y="3721100"/>
          <p14:tracePt t="170331" x="5454650" y="3816350"/>
          <p14:tracePt t="170349" x="5467350" y="3924300"/>
          <p14:tracePt t="170363" x="5505450" y="4076700"/>
          <p14:tracePt t="170375" x="5511800" y="4152900"/>
          <p14:tracePt t="170391" x="5543550" y="4324350"/>
          <p14:tracePt t="170394" x="5562600" y="4406900"/>
          <p14:tracePt t="170408" x="5581650" y="4495800"/>
          <p14:tracePt t="170411" x="5594350" y="4572000"/>
          <p14:tracePt t="170424" x="5613400" y="4648200"/>
          <p14:tracePt t="170428" x="5632450" y="4711700"/>
          <p14:tracePt t="170442" x="5645150" y="4832350"/>
          <p14:tracePt t="170458" x="5645150" y="4914900"/>
          <p14:tracePt t="170474" x="5645150" y="5022850"/>
          <p14:tracePt t="170492" x="5645150" y="5130800"/>
          <p14:tracePt t="170509" x="5645150" y="5219700"/>
          <p14:tracePt t="170525" x="5645150" y="5295900"/>
          <p14:tracePt t="170542" x="5645150" y="5340350"/>
          <p14:tracePt t="170558" x="5645150" y="5397500"/>
          <p14:tracePt t="170574" x="5651500" y="5429250"/>
          <p14:tracePt t="170591" x="5657850" y="5441950"/>
          <p14:tracePt t="170608" x="5657850" y="5448300"/>
          <p14:tracePt t="170700" x="5657850" y="5441950"/>
          <p14:tracePt t="170713" x="5657850" y="5422900"/>
          <p14:tracePt t="170715" x="5657850" y="5391150"/>
          <p14:tracePt t="170724" x="5664200" y="5340350"/>
          <p14:tracePt t="170742" x="5664200" y="5245100"/>
          <p14:tracePt t="170758" x="5676900" y="5073650"/>
          <p14:tracePt t="170775" x="5676900" y="4883150"/>
          <p14:tracePt t="170791" x="5683250" y="4673600"/>
          <p14:tracePt t="170795" x="5683250" y="4591050"/>
          <p14:tracePt t="170808" x="5683250" y="4514850"/>
          <p14:tracePt t="170824" x="5683250" y="4400550"/>
          <p14:tracePt t="170826" x="5683250" y="4343400"/>
          <p14:tracePt t="170842" x="5683250" y="4235450"/>
          <p14:tracePt t="170858" x="5683250" y="4152900"/>
          <p14:tracePt t="170875" x="5683250" y="4095750"/>
          <p14:tracePt t="170891" x="5683250" y="4070350"/>
          <p14:tracePt t="170908" x="5683250" y="4051300"/>
          <p14:tracePt t="170924" x="5683250" y="4044950"/>
          <p14:tracePt t="170964" x="5683250" y="4038600"/>
          <p14:tracePt t="170979" x="5683250" y="4032250"/>
          <p14:tracePt t="170997" x="5683250" y="4025900"/>
          <p14:tracePt t="171003" x="5683250" y="4019550"/>
          <p14:tracePt t="171018" x="5683250" y="4013200"/>
          <p14:tracePt t="171027" x="5683250" y="4000500"/>
          <p14:tracePt t="171041" x="5683250" y="3987800"/>
          <p14:tracePt t="171059" x="5689600" y="3962400"/>
          <p14:tracePt t="171074" x="5689600" y="3930650"/>
          <p14:tracePt t="171092" x="5689600" y="3898900"/>
          <p14:tracePt t="171108" x="5689600" y="3879850"/>
          <p14:tracePt t="171125" x="5689600" y="3873500"/>
          <p14:tracePt t="171141" x="5689600" y="3867150"/>
          <p14:tracePt t="171158" x="5689600" y="3860800"/>
          <p14:tracePt t="171174" x="5689600" y="3841750"/>
          <p14:tracePt t="171191" x="5689600" y="3797300"/>
          <p14:tracePt t="171207" x="5689600" y="3771900"/>
          <p14:tracePt t="171224" x="5689600" y="3759200"/>
          <p14:tracePt t="171241" x="5689600" y="3752850"/>
          <p14:tracePt t="171274" x="5695950" y="3746500"/>
          <p14:tracePt t="171291" x="5695950" y="3740150"/>
          <p14:tracePt t="171330" x="5695950" y="3733800"/>
          <p14:tracePt t="171339" x="5695950" y="3727450"/>
          <p14:tracePt t="171347" x="5695950" y="3721100"/>
          <p14:tracePt t="171357" x="5695950" y="3708400"/>
          <p14:tracePt t="171374" x="5695950" y="3683000"/>
          <p14:tracePt t="171391" x="5695950" y="3663950"/>
          <p14:tracePt t="171407" x="5695950" y="3651250"/>
          <p14:tracePt t="171526" x="5695950" y="3676650"/>
          <p14:tracePt t="171543" x="5695950" y="3746500"/>
          <p14:tracePt t="171547" x="5695950" y="3816350"/>
          <p14:tracePt t="171559" x="5695950" y="3879850"/>
          <p14:tracePt t="171564" x="5689600" y="3962400"/>
          <p14:tracePt t="171574" x="5683250" y="4038600"/>
          <p14:tracePt t="171591" x="5670550" y="4203700"/>
          <p14:tracePt t="171607" x="5670550" y="4356100"/>
          <p14:tracePt t="171610" x="5670550" y="4425950"/>
          <p14:tracePt t="171624" x="5670550" y="4514850"/>
          <p14:tracePt t="171641" x="5670550" y="4648200"/>
          <p14:tracePt t="171645" x="5670550" y="4711700"/>
          <p14:tracePt t="171658" x="5670550" y="4832350"/>
          <p14:tracePt t="171674" x="5670550" y="4908550"/>
          <p14:tracePt t="171691" x="5670550" y="4953000"/>
          <p14:tracePt t="171707" x="5670550" y="4972050"/>
          <p14:tracePt t="171724" x="5670550" y="4984750"/>
          <p14:tracePt t="171741" x="5670550" y="4991100"/>
          <p14:tracePt t="171758" x="5664200" y="5010150"/>
          <p14:tracePt t="171775" x="5664200" y="5035550"/>
          <p14:tracePt t="171791" x="5664200" y="5041900"/>
          <p14:tracePt t="171931" x="0" y="0"/>
        </p14:tracePtLst>
        <p14:tracePtLst>
          <p14:tracePt t="172619" x="1847850" y="4216400"/>
          <p14:tracePt t="172631" x="1841500" y="4229100"/>
          <p14:tracePt t="172644" x="1841500" y="4235450"/>
          <p14:tracePt t="172658" x="1828800" y="4273550"/>
          <p14:tracePt t="172674" x="1822450" y="4305300"/>
          <p14:tracePt t="172690" x="1816100" y="4337050"/>
          <p14:tracePt t="172707" x="1816100" y="4381500"/>
          <p14:tracePt t="172724" x="1816100" y="4419600"/>
          <p14:tracePt t="172742" x="1828800" y="4445000"/>
          <p14:tracePt t="172757" x="1854200" y="4464050"/>
          <p14:tracePt t="172774" x="1885950" y="4483100"/>
          <p14:tracePt t="172777" x="1911350" y="4489450"/>
          <p14:tracePt t="172791" x="1936750" y="4495800"/>
          <p14:tracePt t="172795" x="1968500" y="4495800"/>
          <p14:tracePt t="172807" x="2019300" y="4495800"/>
          <p14:tracePt t="172824" x="2152650" y="4495800"/>
          <p14:tracePt t="172827" x="2216150" y="4495800"/>
          <p14:tracePt t="172841" x="2254250" y="4495800"/>
          <p14:tracePt t="172843" x="2298700" y="4495800"/>
          <p14:tracePt t="172857" x="2336800" y="4495800"/>
          <p14:tracePt t="172859" x="2343150" y="4489450"/>
          <p14:tracePt t="172874" x="2362200" y="4483100"/>
          <p14:tracePt t="172890" x="2368550" y="4464050"/>
          <p14:tracePt t="172907" x="2368550" y="4457700"/>
          <p14:tracePt t="172924" x="2368550" y="4445000"/>
          <p14:tracePt t="172940" x="2368550" y="4438650"/>
          <p14:tracePt t="173099" x="2368550" y="4432300"/>
          <p14:tracePt t="173111" x="2368550" y="4419600"/>
          <p14:tracePt t="173133" x="2362200" y="4406900"/>
          <p14:tracePt t="173147" x="2355850" y="4400550"/>
          <p14:tracePt t="173157" x="2343150" y="4387850"/>
          <p14:tracePt t="173174" x="2324100" y="4368800"/>
          <p14:tracePt t="173191" x="2305050" y="4356100"/>
          <p14:tracePt t="173207" x="2292350" y="4349750"/>
          <p14:tracePt t="173224" x="2286000" y="4349750"/>
          <p14:tracePt t="173240" x="2273300" y="4349750"/>
          <p14:tracePt t="173258" x="2235200" y="4337050"/>
          <p14:tracePt t="173277" x="2216150" y="4337050"/>
          <p14:tracePt t="173291" x="2184400" y="4337050"/>
          <p14:tracePt t="173308" x="2152650" y="4337050"/>
          <p14:tracePt t="173323" x="2133600" y="4337050"/>
          <p14:tracePt t="173341" x="2114550" y="4337050"/>
          <p14:tracePt t="173357" x="2089150" y="4349750"/>
          <p14:tracePt t="173374" x="2063750" y="4368800"/>
          <p14:tracePt t="173390" x="2044700" y="4375150"/>
          <p14:tracePt t="173407" x="2032000" y="4387850"/>
          <p14:tracePt t="173461" x="2025650" y="4387850"/>
          <p14:tracePt t="173483" x="2019300" y="4400550"/>
          <p14:tracePt t="173499" x="2019300" y="4406900"/>
          <p14:tracePt t="173512" x="2012950" y="4413250"/>
          <p14:tracePt t="173526" x="2012950" y="4419600"/>
          <p14:tracePt t="173541" x="2012950" y="4432300"/>
          <p14:tracePt t="173573" x="2012950" y="4438650"/>
          <p14:tracePt t="173595" x="2012950" y="4451350"/>
          <p14:tracePt t="173619" x="2025650" y="4451350"/>
          <p14:tracePt t="173627" x="2044700" y="4457700"/>
          <p14:tracePt t="173640" x="2057400" y="4457700"/>
          <p14:tracePt t="173657" x="2076450" y="4457700"/>
          <p14:tracePt t="173660" x="2089150" y="4457700"/>
          <p14:tracePt t="173674" x="2108200" y="4457700"/>
          <p14:tracePt t="173690" x="2127250" y="4457700"/>
          <p14:tracePt t="173707" x="2146300" y="4457700"/>
          <p14:tracePt t="173724" x="2152650" y="4457700"/>
          <p14:tracePt t="173740" x="2159000" y="4457700"/>
          <p14:tracePt t="173757" x="2165350" y="4457700"/>
          <p14:tracePt t="173774" x="2184400" y="4451350"/>
          <p14:tracePt t="173790" x="2184400" y="4445000"/>
          <p14:tracePt t="173810" x="2190750" y="4445000"/>
          <p14:tracePt t="173852" x="2197100" y="4445000"/>
          <p14:tracePt t="175516" x="2203450" y="4445000"/>
          <p14:tracePt t="175525" x="2222500" y="4445000"/>
          <p14:tracePt t="175525" x="0" y="0"/>
        </p14:tracePtLst>
        <p14:tracePtLst>
          <p14:tracePt t="177036" x="3517900" y="4267200"/>
          <p14:tracePt t="177052" x="3511550" y="4267200"/>
          <p14:tracePt t="177068" x="3498850" y="4267200"/>
          <p14:tracePt t="177079" x="3492500" y="4279900"/>
          <p14:tracePt t="177089" x="3486150" y="4298950"/>
          <p14:tracePt t="177106" x="3473450" y="4337050"/>
          <p14:tracePt t="177122" x="3460750" y="4368800"/>
          <p14:tracePt t="177139" x="3454400" y="4394200"/>
          <p14:tracePt t="177155" x="3454400" y="4438650"/>
          <p14:tracePt t="177173" x="3454400" y="4470400"/>
          <p14:tracePt t="177189" x="3454400" y="4489450"/>
          <p14:tracePt t="177205" x="3454400" y="4508500"/>
          <p14:tracePt t="177222" x="3460750" y="4508500"/>
          <p14:tracePt t="177259" x="3473450" y="4508500"/>
          <p14:tracePt t="177267" x="3486150" y="4508500"/>
          <p14:tracePt t="177276" x="3492500" y="4502150"/>
          <p14:tracePt t="177289" x="3505200" y="4464050"/>
          <p14:tracePt t="177306" x="3524250" y="4413250"/>
          <p14:tracePt t="177322" x="3536950" y="4381500"/>
          <p14:tracePt t="177339" x="3536950" y="4349750"/>
          <p14:tracePt t="177355" x="3536950" y="4324350"/>
          <p14:tracePt t="177530" x="0" y="0"/>
        </p14:tracePtLst>
        <p14:tracePtLst>
          <p14:tracePt t="178126" x="3949700" y="4273550"/>
          <p14:tracePt t="178159" x="3937000" y="4279900"/>
          <p14:tracePt t="178177" x="3930650" y="4311650"/>
          <p14:tracePt t="178193" x="3930650" y="4343400"/>
          <p14:tracePt t="178195" x="3930650" y="4349750"/>
          <p14:tracePt t="178207" x="3930650" y="4362450"/>
          <p14:tracePt t="178222" x="3930650" y="4375150"/>
          <p14:tracePt t="178238" x="3930650" y="4387850"/>
          <p14:tracePt t="178255" x="3937000" y="4387850"/>
          <p14:tracePt t="178272" x="3943350" y="4387850"/>
          <p14:tracePt t="178289" x="3968750" y="4387850"/>
          <p14:tracePt t="178306" x="4006850" y="4387850"/>
          <p14:tracePt t="178322" x="4032250" y="4368800"/>
          <p14:tracePt t="178339" x="4044950" y="4343400"/>
          <p14:tracePt t="178355" x="4057650" y="4318000"/>
          <p14:tracePt t="178372" x="4064000" y="4305300"/>
          <p14:tracePt t="178388" x="4064000" y="4298950"/>
          <p14:tracePt t="178811" x="0" y="0"/>
        </p14:tracePtLst>
        <p14:tracePtLst>
          <p14:tracePt t="179695" x="1409700" y="4533900"/>
          <p14:tracePt t="179725" x="1409700" y="4540250"/>
          <p14:tracePt t="179746" x="1409700" y="4546600"/>
          <p14:tracePt t="179763" x="1409700" y="4552950"/>
          <p14:tracePt t="179775" x="1416050" y="4559300"/>
          <p14:tracePt t="179788" x="1435100" y="4572000"/>
          <p14:tracePt t="179806" x="1473200" y="4584700"/>
          <p14:tracePt t="179821" x="1498600" y="4584700"/>
          <p14:tracePt t="179839" x="1524000" y="4584700"/>
          <p14:tracePt t="179855" x="1536700" y="4584700"/>
          <p14:tracePt t="179858" x="1543050" y="4584700"/>
          <p14:tracePt t="180162" x="0" y="0"/>
        </p14:tracePtLst>
        <p14:tracePtLst>
          <p14:tracePt t="180870" x="2089150" y="4641850"/>
          <p14:tracePt t="180943" x="2095500" y="4648200"/>
          <p14:tracePt t="180964" x="2152650" y="4654550"/>
          <p14:tracePt t="180980" x="2451100" y="4654550"/>
          <p14:tracePt t="180992" x="2597150" y="4654550"/>
          <p14:tracePt t="181004" x="2927350" y="4667250"/>
          <p14:tracePt t="181021" x="3124200" y="4667250"/>
          <p14:tracePt t="181038" x="3232150" y="4667250"/>
          <p14:tracePt t="181055" x="3251200" y="4667250"/>
          <p14:tracePt t="181072" x="3257550" y="4667250"/>
          <p14:tracePt t="181275" x="0" y="0"/>
        </p14:tracePtLst>
        <p14:tracePtLst>
          <p14:tracePt t="182061" x="5461000" y="3695700"/>
          <p14:tracePt t="182084" x="5454650" y="3702050"/>
          <p14:tracePt t="182099" x="5435600" y="3759200"/>
          <p14:tracePt t="182112" x="5416550" y="3816350"/>
          <p14:tracePt t="182121" x="5397500" y="3892550"/>
          <p14:tracePt t="182123" x="5384800" y="3975100"/>
          <p14:tracePt t="182138" x="5346700" y="4127500"/>
          <p14:tracePt t="182155" x="5334000" y="4267200"/>
          <p14:tracePt t="182171" x="5334000" y="4387850"/>
          <p14:tracePt t="182187" x="5334000" y="4470400"/>
          <p14:tracePt t="182204" x="5340350" y="4591050"/>
          <p14:tracePt t="182220" x="5340350" y="4699000"/>
          <p14:tracePt t="182237" x="5340350" y="4838700"/>
          <p14:tracePt t="182254" x="5359400" y="4978400"/>
          <p14:tracePt t="182270" x="5384800" y="5092700"/>
          <p14:tracePt t="182274" x="5397500" y="5143500"/>
          <p14:tracePt t="182287" x="5403850" y="5168900"/>
          <p14:tracePt t="182304" x="5410200" y="5181600"/>
          <p14:tracePt t="182321" x="5410200" y="5187950"/>
          <p14:tracePt t="182355" x="5422900" y="5181600"/>
          <p14:tracePt t="182364" x="5429250" y="5168900"/>
          <p14:tracePt t="182375" x="5435600" y="5130800"/>
          <p14:tracePt t="182387" x="5467350" y="5022850"/>
          <p14:tracePt t="182404" x="5511800" y="4889500"/>
          <p14:tracePt t="182420" x="5562600" y="4737100"/>
          <p14:tracePt t="182437" x="5594350" y="4584700"/>
          <p14:tracePt t="182454" x="5613400" y="4413250"/>
          <p14:tracePt t="182470" x="5619750" y="4267200"/>
          <p14:tracePt t="182487" x="5619750" y="4140200"/>
          <p14:tracePt t="182504" x="5619750" y="4051300"/>
          <p14:tracePt t="182520" x="5619750" y="3994150"/>
          <p14:tracePt t="182523" x="5619750" y="3968750"/>
          <p14:tracePt t="182537" x="5619750" y="3956050"/>
          <p14:tracePt t="182611" x="5619750" y="3981450"/>
          <p14:tracePt t="182624" x="5613400" y="4032250"/>
          <p14:tracePt t="182637" x="5613400" y="4191000"/>
          <p14:tracePt t="182656" x="5607050" y="4413250"/>
          <p14:tracePt t="182659" x="5607050" y="4514850"/>
          <p14:tracePt t="182670" x="5607050" y="4610100"/>
          <p14:tracePt t="182687" x="5607050" y="4781550"/>
          <p14:tracePt t="182704" x="5607050" y="4921250"/>
          <p14:tracePt t="182720" x="5607050" y="5016500"/>
          <p14:tracePt t="182722" x="5607050" y="5060950"/>
          <p14:tracePt t="182737" x="5607050" y="5105400"/>
          <p14:tracePt t="182754" x="5619750" y="5168900"/>
          <p14:tracePt t="182770" x="5626100" y="5207000"/>
          <p14:tracePt t="182787" x="5632450" y="5226050"/>
          <p14:tracePt t="182804" x="5632450" y="5238750"/>
          <p14:tracePt t="182843" x="5638800" y="5219700"/>
          <p14:tracePt t="182850" x="5638800" y="5187950"/>
          <p14:tracePt t="182858" x="5638800" y="5137150"/>
          <p14:tracePt t="182870" x="5645150" y="5048250"/>
          <p14:tracePt t="182887" x="5664200" y="4889500"/>
          <p14:tracePt t="182904" x="5676900" y="4718050"/>
          <p14:tracePt t="182920" x="5689600" y="4552950"/>
          <p14:tracePt t="182937" x="5702300" y="4368800"/>
          <p14:tracePt t="182938" x="5702300" y="4305300"/>
          <p14:tracePt t="182954" x="5702300" y="4146550"/>
          <p14:tracePt t="182970" x="5715000" y="4000500"/>
          <p14:tracePt t="182987" x="5715000" y="3873500"/>
          <p14:tracePt t="183003" x="5708650" y="3784600"/>
          <p14:tracePt t="183020" x="5708650" y="3765550"/>
          <p14:tracePt t="183058" x="5702300" y="3759200"/>
          <p14:tracePt t="183091" x="5689600" y="3759200"/>
          <p14:tracePt t="183099" x="5683250" y="3784600"/>
          <p14:tracePt t="183108" x="5676900" y="3829050"/>
          <p14:tracePt t="183122" x="5651500" y="3975100"/>
          <p14:tracePt t="183138" x="5607050" y="4216400"/>
          <p14:tracePt t="183155" x="5562600" y="4502150"/>
          <p14:tracePt t="183170" x="5549900" y="4724400"/>
          <p14:tracePt t="183187" x="5537200" y="4883150"/>
          <p14:tracePt t="183204" x="5530850" y="4940300"/>
          <p14:tracePt t="183220" x="5530850" y="4946650"/>
          <p14:tracePt t="183282" x="5537200" y="4914900"/>
          <p14:tracePt t="183292" x="5543550" y="4870450"/>
          <p14:tracePt t="183304" x="5549900" y="4800600"/>
          <p14:tracePt t="183320" x="5581650" y="4622800"/>
          <p14:tracePt t="183323" x="5588000" y="4533900"/>
          <p14:tracePt t="183339" x="5588000" y="4375150"/>
          <p14:tracePt t="183354" x="5588000" y="4216400"/>
          <p14:tracePt t="183371" x="5588000" y="4089400"/>
          <p14:tracePt t="183387" x="5594350" y="3975100"/>
          <p14:tracePt t="183404" x="5600700" y="3924300"/>
          <p14:tracePt t="183420" x="5600700" y="3879850"/>
          <p14:tracePt t="183437" x="5600700" y="3873500"/>
          <p14:tracePt t="183511" x="5600700" y="3898900"/>
          <p14:tracePt t="183518" x="5594350" y="3943350"/>
          <p14:tracePt t="183528" x="5588000" y="4006850"/>
          <p14:tracePt t="183538" x="5562600" y="4191000"/>
          <p14:tracePt t="183555" x="5543550" y="4368800"/>
          <p14:tracePt t="183571" x="5543550" y="4508500"/>
          <p14:tracePt t="183587" x="5543550" y="4597400"/>
          <p14:tracePt t="183604" x="5543550" y="4629150"/>
          <p14:tracePt t="183620" x="5543550" y="4641850"/>
          <p14:tracePt t="183637" x="5543550" y="4648200"/>
          <p14:tracePt t="183668" x="5543550" y="4635500"/>
          <p14:tracePt t="183674" x="5549900" y="4591050"/>
          <p14:tracePt t="183687" x="5568950" y="4514850"/>
          <p14:tracePt t="183703" x="5594350" y="4330700"/>
          <p14:tracePt t="183706" x="5600700" y="4248150"/>
          <p14:tracePt t="183720" x="5600700" y="4171950"/>
          <p14:tracePt t="183722" x="5600700" y="4089400"/>
          <p14:tracePt t="183737" x="5600700" y="4013200"/>
          <p14:tracePt t="183739" x="5600700" y="3937000"/>
          <p14:tracePt t="183753" x="5600700" y="3841750"/>
          <p14:tracePt t="183770" x="5600700" y="3784600"/>
          <p14:tracePt t="183787" x="5600700" y="3765550"/>
          <p14:tracePt t="183804" x="5600700" y="3759200"/>
          <p14:tracePt t="183837" x="5600700" y="3765550"/>
          <p14:tracePt t="183848" x="5594350" y="3797300"/>
          <p14:tracePt t="183861" x="5568950" y="3968750"/>
          <p14:tracePt t="183876" x="5530850" y="4229100"/>
          <p14:tracePt t="183887" x="5511800" y="4394200"/>
          <p14:tracePt t="183904" x="5492750" y="4603750"/>
          <p14:tracePt t="183906" x="5492750" y="4654550"/>
          <p14:tracePt t="183920" x="5492750" y="4699000"/>
          <p14:tracePt t="183923" x="5492750" y="4730750"/>
          <p14:tracePt t="183937" x="5492750" y="4756150"/>
          <p14:tracePt t="183939" x="5492750" y="4775200"/>
          <p14:tracePt t="183954" x="5492750" y="4787900"/>
          <p14:tracePt t="183987" x="5492750" y="4794250"/>
          <p14:tracePt t="184003" x="5499100" y="4787900"/>
          <p14:tracePt t="184020" x="5530850" y="4699000"/>
          <p14:tracePt t="184037" x="5581650" y="4559300"/>
          <p14:tracePt t="184054" x="5626100" y="4394200"/>
          <p14:tracePt t="184070" x="5670550" y="4229100"/>
          <p14:tracePt t="184074" x="5683250" y="4152900"/>
          <p14:tracePt t="184088" x="5695950" y="4083050"/>
          <p14:tracePt t="184090" x="5708650" y="4013200"/>
          <p14:tracePt t="184104" x="5721350" y="3949700"/>
          <p14:tracePt t="184107" x="5727700" y="3905250"/>
          <p14:tracePt t="184121" x="5734050" y="3879850"/>
          <p14:tracePt t="184137" x="5734050" y="3860800"/>
          <p14:tracePt t="184139" x="5734050" y="3854450"/>
          <p14:tracePt t="184171" x="5734050" y="3848100"/>
          <p14:tracePt t="184187" x="5727700" y="3879850"/>
          <p14:tracePt t="184196" x="5721350" y="3943350"/>
          <p14:tracePt t="184203" x="5702300" y="4044950"/>
          <p14:tracePt t="184220" x="5683250" y="4292600"/>
          <p14:tracePt t="184236" x="5657850" y="4546600"/>
          <p14:tracePt t="184253" x="5638800" y="4718050"/>
          <p14:tracePt t="184270" x="5638800" y="4826000"/>
          <p14:tracePt t="184286" x="5638800" y="4870450"/>
          <p14:tracePt t="184303" x="5638800" y="4895850"/>
          <p14:tracePt t="184320" x="5638800" y="4902200"/>
          <p14:tracePt t="184372" x="5638800" y="4857750"/>
          <p14:tracePt t="184381" x="5638800" y="4806950"/>
          <p14:tracePt t="184394" x="5638800" y="4648200"/>
          <p14:tracePt t="184404" x="5638800" y="4559300"/>
          <p14:tracePt t="184420" x="5638800" y="4413250"/>
          <p14:tracePt t="184437" x="5638800" y="4305300"/>
          <p14:tracePt t="184453" x="5638800" y="4241800"/>
          <p14:tracePt t="184470" x="5638800" y="4210050"/>
          <p14:tracePt t="184486" x="5638800" y="4191000"/>
          <p14:tracePt t="184503" x="5638800" y="4184650"/>
          <p14:tracePt t="184536" x="5638800" y="4203700"/>
          <p14:tracePt t="184554" x="5632450" y="4438650"/>
          <p14:tracePt t="184570" x="5613400" y="4686300"/>
          <p14:tracePt t="184587" x="5594350" y="4902200"/>
          <p14:tracePt t="184603" x="5594350" y="5022850"/>
          <p14:tracePt t="184620" x="5594350" y="5073650"/>
          <p14:tracePt t="184636" x="5594350" y="5086350"/>
          <p14:tracePt t="184653" x="5594350" y="5092700"/>
          <p14:tracePt t="184674" x="5594350" y="5099050"/>
          <p14:tracePt t="184748" x="5594350" y="5054600"/>
          <p14:tracePt t="184757" x="5600700" y="5003800"/>
          <p14:tracePt t="184770" x="5619750" y="4889500"/>
          <p14:tracePt t="184787" x="5626100" y="4775200"/>
          <p14:tracePt t="184805" x="5632450" y="4648200"/>
          <p14:tracePt t="184821" x="5632450" y="4514850"/>
          <p14:tracePt t="184837" x="5645150" y="4400550"/>
          <p14:tracePt t="184853" x="5645150" y="4330700"/>
          <p14:tracePt t="184870" x="5645150" y="4298950"/>
          <p14:tracePt t="184916" x="5645150" y="4318000"/>
          <p14:tracePt t="184922" x="5645150" y="4362450"/>
          <p14:tracePt t="184936" x="5645150" y="4445000"/>
          <p14:tracePt t="184953" x="5619750" y="4679950"/>
          <p14:tracePt t="184970" x="5613400" y="5016500"/>
          <p14:tracePt t="184986" x="5613400" y="5175250"/>
          <p14:tracePt t="185003" x="5613400" y="5251450"/>
          <p14:tracePt t="185019" x="5613400" y="5283200"/>
          <p14:tracePt t="185036" x="5613400" y="5295900"/>
          <p14:tracePt t="185082" x="5613400" y="5264150"/>
          <p14:tracePt t="185092" x="5613400" y="5187950"/>
          <p14:tracePt t="185104" x="5632450" y="5092700"/>
          <p14:tracePt t="185120" x="5638800" y="4902200"/>
          <p14:tracePt t="185123" x="5638800" y="4806950"/>
          <p14:tracePt t="185136" x="5638800" y="4711700"/>
          <p14:tracePt t="185139" x="5651500" y="4616450"/>
          <p14:tracePt t="185154" x="5651500" y="4508500"/>
          <p14:tracePt t="185170" x="5651500" y="4457700"/>
          <p14:tracePt t="185186" x="5651500" y="4432300"/>
          <p14:tracePt t="185203" x="5651500" y="4425950"/>
          <p14:tracePt t="185275" x="5651500" y="4451350"/>
          <p14:tracePt t="185282" x="5651500" y="4495800"/>
          <p14:tracePt t="185292" x="5651500" y="4559300"/>
          <p14:tracePt t="185303" x="5651500" y="4641850"/>
          <p14:tracePt t="185320" x="5651500" y="4800600"/>
          <p14:tracePt t="185323" x="5651500" y="4851400"/>
          <p14:tracePt t="185336" x="5651500" y="4895850"/>
          <p14:tracePt t="185354" x="5651500" y="4933950"/>
          <p14:tracePt t="185411" x="5651500" y="4940300"/>
          <p14:tracePt t="185427" x="5651500" y="4933950"/>
          <p14:tracePt t="185442" x="5651500" y="4864100"/>
          <p14:tracePt t="185453" x="5651500" y="4800600"/>
          <p14:tracePt t="185470" x="5657850" y="4654550"/>
          <p14:tracePt t="185486" x="5657850" y="4514850"/>
          <p14:tracePt t="185503" x="5657850" y="4381500"/>
          <p14:tracePt t="185519" x="5664200" y="4241800"/>
          <p14:tracePt t="185523" x="5670550" y="4197350"/>
          <p14:tracePt t="185536" x="5670550" y="4165600"/>
          <p14:tracePt t="185553" x="5670550" y="4108450"/>
          <p14:tracePt t="185570" x="5670550" y="4070350"/>
          <p14:tracePt t="185586" x="5670550" y="4064000"/>
          <p14:tracePt t="185603" x="5670550" y="4057650"/>
          <p14:tracePt t="185619" x="5664200" y="4095750"/>
          <p14:tracePt t="185636" x="5645150" y="4222750"/>
          <p14:tracePt t="185653" x="5568950" y="4432300"/>
          <p14:tracePt t="185670" x="5518150" y="4648200"/>
          <p14:tracePt t="185686" x="5473700" y="4813300"/>
          <p14:tracePt t="185703" x="5441950" y="4933950"/>
          <p14:tracePt t="185719" x="5416550" y="5016500"/>
          <p14:tracePt t="185736" x="5416550" y="5041900"/>
          <p14:tracePt t="185753" x="5416550" y="5054600"/>
          <p14:tracePt t="185821" x="5416550" y="5035550"/>
          <p14:tracePt t="185833" x="5416550" y="5010150"/>
          <p14:tracePt t="185847" x="5429250" y="4940300"/>
          <p14:tracePt t="185862" x="5448300" y="4883150"/>
          <p14:tracePt t="185866" x="5448300" y="4857750"/>
          <p14:tracePt t="185876" x="5454650" y="4826000"/>
          <p14:tracePt t="185886" x="5461000" y="4787900"/>
          <p14:tracePt t="185903" x="5473700" y="4749800"/>
          <p14:tracePt t="185919" x="5473700" y="4730750"/>
          <p14:tracePt t="185936" x="5480050" y="4686300"/>
          <p14:tracePt t="185953" x="5480050" y="4660900"/>
          <p14:tracePt t="185956" x="5486400" y="4641850"/>
          <p14:tracePt t="185969" x="5492750" y="4635500"/>
          <p14:tracePt t="186003" x="5492750" y="4654550"/>
          <p14:tracePt t="186010" x="5492750" y="4686300"/>
          <p14:tracePt t="186019" x="5492750" y="4749800"/>
          <p14:tracePt t="186036" x="5486400" y="4921250"/>
          <p14:tracePt t="186052" x="5480050" y="5048250"/>
          <p14:tracePt t="186069" x="5480050" y="5086350"/>
          <p14:tracePt t="186086" x="5480050" y="5105400"/>
          <p14:tracePt t="186141" x="5480050" y="5092700"/>
          <p14:tracePt t="186158" x="5480050" y="5041900"/>
          <p14:tracePt t="186174" x="5480050" y="4972050"/>
          <p14:tracePt t="186188" x="5480050" y="4864100"/>
          <p14:tracePt t="186202" x="5480050" y="4743450"/>
          <p14:tracePt t="186219" x="5480050" y="4660900"/>
          <p14:tracePt t="186236" x="5480050" y="4616450"/>
          <p14:tracePt t="186252" x="5480050" y="4597400"/>
          <p14:tracePt t="186269" x="5480050" y="4584700"/>
          <p14:tracePt t="186403" x="0" y="0"/>
        </p14:tracePtLst>
        <p14:tracePtLst>
          <p14:tracePt t="188997" x="5613400" y="1917700"/>
          <p14:tracePt t="189478" x="5613400" y="1924050"/>
          <p14:tracePt t="189494" x="5613400" y="1936750"/>
          <p14:tracePt t="189511" x="5613400" y="2000250"/>
          <p14:tracePt t="189515" x="5613400" y="2051050"/>
          <p14:tracePt t="189528" x="5613400" y="2120900"/>
          <p14:tracePt t="189530" x="5613400" y="2171700"/>
          <p14:tracePt t="189539" x="5613400" y="2235200"/>
          <p14:tracePt t="189552" x="5613400" y="2286000"/>
          <p14:tracePt t="189568" x="5613400" y="2406650"/>
          <p14:tracePt t="189571" x="5613400" y="2451100"/>
          <p14:tracePt t="189585" x="5613400" y="2527300"/>
          <p14:tracePt t="189602" x="5613400" y="2565400"/>
          <p14:tracePt t="189618" x="5613400" y="2584450"/>
          <p14:tracePt t="189634" x="5613400" y="2597150"/>
          <p14:tracePt t="189938" x="0" y="0"/>
        </p14:tracePtLst>
        <p14:tracePtLst>
          <p14:tracePt t="190555" x="5537200" y="3549650"/>
          <p14:tracePt t="190594" x="5537200" y="3556000"/>
          <p14:tracePt t="190603" x="5537200" y="3587750"/>
          <p14:tracePt t="190611" x="5537200" y="3625850"/>
          <p14:tracePt t="190618" x="5530850" y="3676650"/>
          <p14:tracePt t="190634" x="5505450" y="3810000"/>
          <p14:tracePt t="190652" x="5480050" y="3968750"/>
          <p14:tracePt t="190669" x="5441950" y="4140200"/>
          <p14:tracePt t="190684" x="5429250" y="4311650"/>
          <p14:tracePt t="190701" x="5403850" y="4464050"/>
          <p14:tracePt t="190718" x="5384800" y="4610100"/>
          <p14:tracePt t="190734" x="5365750" y="4749800"/>
          <p14:tracePt t="190751" x="5365750" y="4838700"/>
          <p14:tracePt t="190768" x="5365750" y="4927600"/>
          <p14:tracePt t="190784" x="5365750" y="4991100"/>
          <p14:tracePt t="190786" x="5365750" y="5016500"/>
          <p14:tracePt t="190801" x="5365750" y="5029200"/>
          <p14:tracePt t="190818" x="5365750" y="5041900"/>
          <p14:tracePt t="191347" x="0" y="0"/>
        </p14:tracePtLst>
        <p14:tracePtLst>
          <p14:tracePt t="193140" x="5264150" y="3575050"/>
          <p14:tracePt t="193198" x="5264150" y="3587750"/>
          <p14:tracePt t="193214" x="5257800" y="3676650"/>
          <p14:tracePt t="193218" x="5251450" y="3740150"/>
          <p14:tracePt t="193235" x="5232400" y="3898900"/>
          <p14:tracePt t="193250" x="5213350" y="4108450"/>
          <p14:tracePt t="193267" x="5187950" y="4324350"/>
          <p14:tracePt t="193283" x="5162550" y="4533900"/>
          <p14:tracePt t="193300" x="5156200" y="4724400"/>
          <p14:tracePt t="193317" x="5143500" y="4864100"/>
          <p14:tracePt t="193333" x="5143500" y="4978400"/>
          <p14:tracePt t="193351" x="5143500" y="5073650"/>
          <p14:tracePt t="193367" x="5143500" y="5162550"/>
          <p14:tracePt t="193371" x="5143500" y="5194300"/>
          <p14:tracePt t="193384" x="5143500" y="5226050"/>
          <p14:tracePt t="193386" x="5143500" y="5251450"/>
          <p14:tracePt t="193401" x="5143500" y="5276850"/>
          <p14:tracePt t="193404" x="5143500" y="5283200"/>
          <p14:tracePt t="193418" x="5143500" y="5302250"/>
          <p14:tracePt t="193436" x="5143500" y="5308600"/>
          <p14:tracePt t="193510" x="5143500" y="5314950"/>
          <p14:tracePt t="193526" x="5143500" y="5334000"/>
          <p14:tracePt t="193544" x="5143500" y="5346700"/>
          <p14:tracePt t="193553" x="5149850" y="5365750"/>
          <p14:tracePt t="193567" x="5156200" y="5384800"/>
          <p14:tracePt t="193584" x="5162550" y="5391150"/>
          <p14:tracePt t="193601" x="5175250" y="5403850"/>
          <p14:tracePt t="193635" x="5181600" y="5410200"/>
          <p14:tracePt t="193659" x="5181600" y="5416550"/>
          <p14:tracePt t="193691" x="5194300" y="5422900"/>
          <p14:tracePt t="193882" x="0" y="0"/>
        </p14:tracePtLst>
        <p14:tracePtLst>
          <p14:tracePt t="194701" x="7632700" y="3594100"/>
          <p14:tracePt t="194764" x="7632700" y="3600450"/>
          <p14:tracePt t="194778" x="7632700" y="3619500"/>
          <p14:tracePt t="194791" x="7632700" y="3721100"/>
          <p14:tracePt t="194797" x="7632700" y="3790950"/>
          <p14:tracePt t="194808" x="7639050" y="3873500"/>
          <p14:tracePt t="194816" x="7651750" y="3956050"/>
          <p14:tracePt t="194833" x="7677150" y="4140200"/>
          <p14:tracePt t="194834" x="7696200" y="4235450"/>
          <p14:tracePt t="194850" x="7734300" y="4406900"/>
          <p14:tracePt t="194867" x="7753350" y="4527550"/>
          <p14:tracePt t="194883" x="7772400" y="4629150"/>
          <p14:tracePt t="194900" x="7772400" y="4711700"/>
          <p14:tracePt t="194917" x="7772400" y="4813300"/>
          <p14:tracePt t="194934" x="7772400" y="4914900"/>
          <p14:tracePt t="194949" x="7772400" y="5003800"/>
          <p14:tracePt t="194967" x="7772400" y="5067300"/>
          <p14:tracePt t="194983" x="7772400" y="5105400"/>
          <p14:tracePt t="195001" x="7772400" y="5124450"/>
          <p14:tracePt t="195016" x="7772400" y="5130800"/>
          <p14:tracePt t="195019" x="7772400" y="5137150"/>
          <p14:tracePt t="195033" x="7772400" y="5143500"/>
          <p14:tracePt t="195050" x="7778750" y="5175250"/>
          <p14:tracePt t="195066" x="7785100" y="5200650"/>
          <p14:tracePt t="195083" x="7791450" y="5251450"/>
          <p14:tracePt t="195099" x="7804150" y="5295900"/>
          <p14:tracePt t="195117" x="7810500" y="5314950"/>
          <p14:tracePt t="195133" x="7816850" y="5314950"/>
          <p14:tracePt t="195154" x="7823200" y="5321300"/>
          <p14:tracePt t="195186" x="7835900" y="5327650"/>
          <p14:tracePt t="195194" x="7854950" y="5334000"/>
          <p14:tracePt t="195203" x="7880350" y="5340350"/>
          <p14:tracePt t="195216" x="7912100" y="5353050"/>
          <p14:tracePt t="195233" x="8013700" y="5378450"/>
          <p14:tracePt t="195250" x="8229600" y="5410200"/>
          <p14:tracePt t="195266" x="8388350" y="5441950"/>
          <p14:tracePt t="195283" x="8509000" y="5467350"/>
          <p14:tracePt t="195299" x="8566150" y="5467350"/>
          <p14:tracePt t="195316" x="8597900" y="5467350"/>
          <p14:tracePt t="195333" x="8610600" y="5467350"/>
          <p14:tracePt t="195349" x="8616950" y="5467350"/>
          <p14:tracePt t="195395" x="8629650" y="5467350"/>
          <p14:tracePt t="195402" x="8636000" y="5461000"/>
          <p14:tracePt t="195416" x="8648700" y="5441950"/>
          <p14:tracePt t="195434" x="8693150" y="5340350"/>
          <p14:tracePt t="195450" x="8724900" y="5251450"/>
          <p14:tracePt t="195467" x="8763000" y="5137150"/>
          <p14:tracePt t="195483" x="8788400" y="5016500"/>
          <p14:tracePt t="195499" x="8794750" y="4908550"/>
          <p14:tracePt t="195516" x="8813800" y="4749800"/>
          <p14:tracePt t="195532" x="8832850" y="4597400"/>
          <p14:tracePt t="195549" x="8839200" y="4483100"/>
          <p14:tracePt t="195566" x="8839200" y="4387850"/>
          <p14:tracePt t="195583" x="8839200" y="4330700"/>
          <p14:tracePt t="195599" x="8839200" y="4292600"/>
          <p14:tracePt t="195616" x="8839200" y="4273550"/>
          <p14:tracePt t="195618" x="8839200" y="4267200"/>
          <p14:tracePt t="195632" x="8839200" y="4254500"/>
          <p14:tracePt t="195650" x="8839200" y="4222750"/>
          <p14:tracePt t="195666" x="8839200" y="4210050"/>
          <p14:tracePt t="195682" x="8839200" y="4197350"/>
          <p14:tracePt t="195699" x="8839200" y="4191000"/>
          <p14:tracePt t="195957" x="8839200" y="4184650"/>
          <p14:tracePt t="195975" x="8826500" y="4165600"/>
          <p14:tracePt t="195994" x="8807450" y="4152900"/>
          <p14:tracePt t="195995" x="0" y="0"/>
        </p14:tracePtLst>
        <p14:tracePtLst>
          <p14:tracePt t="196740" x="7219950" y="3568700"/>
          <p14:tracePt t="196821" x="7232650" y="3568700"/>
          <p14:tracePt t="196837" x="7327900" y="3568700"/>
          <p14:tracePt t="196849" x="7397750" y="3568700"/>
          <p14:tracePt t="196866" x="7620000" y="3568700"/>
          <p14:tracePt t="196883" x="7740650" y="3568700"/>
          <p14:tracePt t="196900" x="7804150" y="3568700"/>
          <p14:tracePt t="196916" x="7848600" y="3568700"/>
          <p14:tracePt t="196933" x="7886700" y="3568700"/>
          <p14:tracePt t="196949" x="7931150" y="3568700"/>
          <p14:tracePt t="196966" x="7975600" y="3568700"/>
          <p14:tracePt t="196982" x="8007350" y="3568700"/>
          <p14:tracePt t="196986" x="8020050" y="3568700"/>
          <p14:tracePt t="196999" x="8026400" y="3568700"/>
          <p14:tracePt t="197015" x="8032750" y="3568700"/>
          <p14:tracePt t="197067" x="8039100" y="3568700"/>
          <p14:tracePt t="197075" x="8045450" y="3568700"/>
          <p14:tracePt t="197093" x="8051800" y="3568700"/>
          <p14:tracePt t="197102" x="8058150" y="3568700"/>
          <p14:tracePt t="197115" x="8070850" y="3556000"/>
          <p14:tracePt t="197132" x="8083550" y="3556000"/>
          <p14:tracePt t="197150" x="8128000" y="3556000"/>
          <p14:tracePt t="197166" x="8191500" y="3556000"/>
          <p14:tracePt t="197183" x="8267700" y="3556000"/>
          <p14:tracePt t="197187" x="8286750" y="3556000"/>
          <p14:tracePt t="197199" x="8305800" y="3556000"/>
          <p14:tracePt t="197216" x="8318500" y="3556000"/>
          <p14:tracePt t="197219" x="8324850" y="3556000"/>
          <p14:tracePt t="197595" x="0" y="0"/>
        </p14:tracePtLst>
        <p14:tracePtLst>
          <p14:tracePt t="198755" x="8890000" y="3511550"/>
          <p14:tracePt t="198839" x="8909050" y="3511550"/>
          <p14:tracePt t="198856" x="8959850" y="3511550"/>
          <p14:tracePt t="198859" x="8991600" y="3511550"/>
          <p14:tracePt t="198875" x="9074150" y="3511550"/>
          <p14:tracePt t="198886" x="9105900" y="3511550"/>
          <p14:tracePt t="198898" x="9175750" y="3517900"/>
          <p14:tracePt t="198915" x="9188450" y="3524250"/>
          <p14:tracePt t="198932" x="9194800" y="3524250"/>
          <p14:tracePt t="199029" x="9194800" y="3530600"/>
          <p14:tracePt t="199042" x="9182100" y="3536950"/>
          <p14:tracePt t="199059" x="9124950" y="3543300"/>
          <p14:tracePt t="199071" x="9093200" y="3543300"/>
          <p14:tracePt t="199082" x="9036050" y="3543300"/>
          <p14:tracePt t="199098" x="8997950" y="3543300"/>
          <p14:tracePt t="199115" x="8978900" y="3543300"/>
          <p14:tracePt t="199246" x="8985250" y="3543300"/>
          <p14:tracePt t="199260" x="9010650" y="3543300"/>
          <p14:tracePt t="199277" x="9061450" y="3543300"/>
          <p14:tracePt t="199287" x="9080500" y="3543300"/>
          <p14:tracePt t="199298" x="9118600" y="3543300"/>
          <p14:tracePt t="199315" x="9131300" y="3543300"/>
          <p14:tracePt t="199331" x="9137650" y="3543300"/>
          <p14:tracePt t="199842" x="0" y="0"/>
        </p14:tracePtLst>
        <p14:tracePtLst>
          <p14:tracePt t="200339" x="7378700" y="3467100"/>
          <p14:tracePt t="200436" x="7391400" y="3467100"/>
          <p14:tracePt t="200449" x="7442200" y="3467100"/>
          <p14:tracePt t="200467" x="7721600" y="3517900"/>
          <p14:tracePt t="200482" x="8064500" y="3587750"/>
          <p14:tracePt t="200498" x="8439150" y="3657600"/>
          <p14:tracePt t="200515" x="8712200" y="3714750"/>
          <p14:tracePt t="200531" x="8883650" y="3740150"/>
          <p14:tracePt t="200548" x="8947150" y="3752850"/>
          <p14:tracePt t="200565" x="8959850" y="3752850"/>
          <p14:tracePt t="200581" x="8972550" y="3752850"/>
          <p14:tracePt t="200598" x="8978900" y="3752850"/>
          <p14:tracePt t="200614" x="8985250" y="3752850"/>
          <p14:tracePt t="201082" x="0" y="0"/>
        </p14:tracePtLst>
        <p14:tracePtLst>
          <p14:tracePt t="201364" x="8978900" y="3702050"/>
          <p14:tracePt t="201404" x="8978900" y="3708400"/>
          <p14:tracePt t="201415" x="8978900" y="3733800"/>
          <p14:tracePt t="201433" x="8978900" y="3816350"/>
          <p14:tracePt t="201436" x="8991600" y="3860800"/>
          <p14:tracePt t="201447" x="8997950" y="3917950"/>
          <p14:tracePt t="201465" x="9023350" y="4044950"/>
          <p14:tracePt t="201468" x="9036050" y="4121150"/>
          <p14:tracePt t="201481" x="9055100" y="4197350"/>
          <p14:tracePt t="201498" x="9099550" y="4489450"/>
          <p14:tracePt t="201514" x="9118600" y="4686300"/>
          <p14:tracePt t="201531" x="9131300" y="4851400"/>
          <p14:tracePt t="201547" x="9131300" y="4984750"/>
          <p14:tracePt t="201564" x="9131300" y="5092700"/>
          <p14:tracePt t="201581" x="9131300" y="5156200"/>
          <p14:tracePt t="201597" x="9124950" y="5207000"/>
          <p14:tracePt t="201614" x="9112250" y="5245100"/>
          <p14:tracePt t="201631" x="9105900" y="5257800"/>
          <p14:tracePt t="201708" x="9105900" y="5264150"/>
          <p14:tracePt t="201724" x="9086850" y="5270500"/>
          <p14:tracePt t="201744" x="9048750" y="5276850"/>
          <p14:tracePt t="201747" x="9010650" y="5283200"/>
          <p14:tracePt t="201759" x="8966200" y="5289550"/>
          <p14:tracePt t="201770" x="8845550" y="5308600"/>
          <p14:tracePt t="201781" x="8782050" y="5308600"/>
          <p14:tracePt t="201797" x="8623300" y="5308600"/>
          <p14:tracePt t="201814" x="8464550" y="5308600"/>
          <p14:tracePt t="201831" x="8305800" y="5295900"/>
          <p14:tracePt t="201847" x="8172450" y="5264150"/>
          <p14:tracePt t="201864" x="8083550" y="5245100"/>
          <p14:tracePt t="201868" x="8039100" y="5238750"/>
          <p14:tracePt t="201880" x="8007350" y="5226050"/>
          <p14:tracePt t="201898" x="7918450" y="5194300"/>
          <p14:tracePt t="201914" x="7874000" y="5168900"/>
          <p14:tracePt t="201931" x="7835900" y="5130800"/>
          <p14:tracePt t="201947" x="7785100" y="5054600"/>
          <p14:tracePt t="201965" x="7721600" y="4953000"/>
          <p14:tracePt t="201980" x="7658100" y="4845050"/>
          <p14:tracePt t="201998" x="7588250" y="4711700"/>
          <p14:tracePt t="202014" x="7518400" y="4565650"/>
          <p14:tracePt t="202030" x="7467600" y="4432300"/>
          <p14:tracePt t="202047" x="7429500" y="4330700"/>
          <p14:tracePt t="202064" x="7410450" y="4248150"/>
          <p14:tracePt t="202067" x="7404100" y="4216400"/>
          <p14:tracePt t="202080" x="7404100" y="4191000"/>
          <p14:tracePt t="202084" x="7404100" y="4159250"/>
          <p14:tracePt t="202097" x="7404100" y="4095750"/>
          <p14:tracePt t="202114" x="7410450" y="3994150"/>
          <p14:tracePt t="202130" x="7429500" y="3892550"/>
          <p14:tracePt t="202147" x="7448550" y="3822700"/>
          <p14:tracePt t="202164" x="7454900" y="3790950"/>
          <p14:tracePt t="202181" x="7480300" y="3752850"/>
          <p14:tracePt t="202197" x="7499350" y="3727450"/>
          <p14:tracePt t="202214" x="7537450" y="3702050"/>
          <p14:tracePt t="202231" x="7588250" y="3683000"/>
          <p14:tracePt t="202234" x="7613650" y="3676650"/>
          <p14:tracePt t="202247" x="7639050" y="3670300"/>
          <p14:tracePt t="202264" x="7689850" y="3670300"/>
          <p14:tracePt t="202266" x="7747000" y="3670300"/>
          <p14:tracePt t="202280" x="7797800" y="3670300"/>
          <p14:tracePt t="202283" x="7848600" y="3670300"/>
          <p14:tracePt t="202297" x="8001000" y="3689350"/>
          <p14:tracePt t="202314" x="8153400" y="3721100"/>
          <p14:tracePt t="202330" x="8293100" y="3746500"/>
          <p14:tracePt t="202347" x="8407400" y="3771900"/>
          <p14:tracePt t="202364" x="8451850" y="3784600"/>
          <p14:tracePt t="202380" x="8489950" y="3797300"/>
          <p14:tracePt t="202397" x="8534400" y="3810000"/>
          <p14:tracePt t="202414" x="8585200" y="3829050"/>
          <p14:tracePt t="202431" x="8636000" y="3867150"/>
          <p14:tracePt t="202434" x="8674100" y="3898900"/>
          <p14:tracePt t="202448" x="8705850" y="3924300"/>
          <p14:tracePt t="202451" x="8743950" y="3962400"/>
          <p14:tracePt t="202464" x="8769350" y="4000500"/>
          <p14:tracePt t="202481" x="8839200" y="4127500"/>
          <p14:tracePt t="202484" x="8870950" y="4216400"/>
          <p14:tracePt t="202498" x="8947150" y="4387850"/>
          <p14:tracePt t="202514" x="9004300" y="4565650"/>
          <p14:tracePt t="202530" x="9055100" y="4718050"/>
          <p14:tracePt t="202547" x="9086850" y="4857750"/>
          <p14:tracePt t="202563" x="9112250" y="4959350"/>
          <p14:tracePt t="202580" x="9112250" y="5016500"/>
          <p14:tracePt t="202597" x="9112250" y="5054600"/>
          <p14:tracePt t="202614" x="9105900" y="5099050"/>
          <p14:tracePt t="202630" x="9093200" y="5124450"/>
          <p14:tracePt t="202647" x="9086850" y="5156200"/>
          <p14:tracePt t="202664" x="9067800" y="5175250"/>
          <p14:tracePt t="202666" x="9061450" y="5187950"/>
          <p14:tracePt t="202681" x="9023350" y="5219700"/>
          <p14:tracePt t="202697" x="8959850" y="5257800"/>
          <p14:tracePt t="202714" x="8864600" y="5308600"/>
          <p14:tracePt t="202730" x="8775700" y="5346700"/>
          <p14:tracePt t="202747" x="8680450" y="5384800"/>
          <p14:tracePt t="202763" x="8585200" y="5397500"/>
          <p14:tracePt t="202781" x="8483600" y="5397500"/>
          <p14:tracePt t="202797" x="8337550" y="5378450"/>
          <p14:tracePt t="202813" x="8172450" y="5353050"/>
          <p14:tracePt t="202830" x="8001000" y="5321300"/>
          <p14:tracePt t="202847" x="7848600" y="5276850"/>
          <p14:tracePt t="202863" x="7727950" y="5219700"/>
          <p14:tracePt t="202880" x="7639050" y="5168900"/>
          <p14:tracePt t="202883" x="7613650" y="5137150"/>
          <p14:tracePt t="202897" x="7588250" y="5099050"/>
          <p14:tracePt t="202914" x="7512050" y="4940300"/>
          <p14:tracePt t="202930" x="7461250" y="4806950"/>
          <p14:tracePt t="202947" x="7397750" y="4654550"/>
          <p14:tracePt t="202964" x="7359650" y="4527550"/>
          <p14:tracePt t="202980" x="7340600" y="4419600"/>
          <p14:tracePt t="202997" x="7340600" y="4292600"/>
          <p14:tracePt t="203013" x="7340600" y="4152900"/>
          <p14:tracePt t="203030" x="7346950" y="4019550"/>
          <p14:tracePt t="203047" x="7378700" y="3886200"/>
          <p14:tracePt t="203063" x="7416800" y="3784600"/>
          <p14:tracePt t="203080" x="7454900" y="3689350"/>
          <p14:tracePt t="203082" x="7473950" y="3663950"/>
          <p14:tracePt t="203097" x="7486650" y="3638550"/>
          <p14:tracePt t="203098" x="7499350" y="3619500"/>
          <p14:tracePt t="203113" x="7524750" y="3575050"/>
          <p14:tracePt t="203130" x="7581900" y="3536950"/>
          <p14:tracePt t="203147" x="7632700" y="3511550"/>
          <p14:tracePt t="203164" x="7683500" y="3486150"/>
          <p14:tracePt t="203181" x="7766050" y="3473450"/>
          <p14:tracePt t="203197" x="7816850" y="3473450"/>
          <p14:tracePt t="203214" x="7886700" y="3473450"/>
          <p14:tracePt t="203230" x="7994650" y="3479800"/>
          <p14:tracePt t="203247" x="8140700" y="3498850"/>
          <p14:tracePt t="203263" x="8293100" y="3536950"/>
          <p14:tracePt t="203280" x="8445500" y="3587750"/>
          <p14:tracePt t="203283" x="8528050" y="3619500"/>
          <p14:tracePt t="203297" x="8591550" y="3644900"/>
          <p14:tracePt t="203313" x="8763000" y="3721100"/>
          <p14:tracePt t="203330" x="8813800" y="3752850"/>
          <p14:tracePt t="203346" x="8858250" y="3784600"/>
          <p14:tracePt t="203363" x="8883650" y="3829050"/>
          <p14:tracePt t="203380" x="8902700" y="3886200"/>
          <p14:tracePt t="203396" x="8947150" y="3994150"/>
          <p14:tracePt t="203414" x="8985250" y="4121150"/>
          <p14:tracePt t="203430" x="9023350" y="4273550"/>
          <p14:tracePt t="203446" x="9036050" y="4425950"/>
          <p14:tracePt t="203463" x="9042400" y="4565650"/>
          <p14:tracePt t="203480" x="9042400" y="4699000"/>
          <p14:tracePt t="203482" x="9042400" y="4768850"/>
          <p14:tracePt t="203497" x="9042400" y="4832350"/>
          <p14:tracePt t="203499" x="9042400" y="4883150"/>
          <p14:tracePt t="203513" x="9042400" y="5022850"/>
          <p14:tracePt t="203530" x="9017000" y="5130800"/>
          <p14:tracePt t="203546" x="8997950" y="5200650"/>
          <p14:tracePt t="203563" x="8966200" y="5257800"/>
          <p14:tracePt t="203580" x="8928100" y="5302250"/>
          <p14:tracePt t="203596" x="8890000" y="5340350"/>
          <p14:tracePt t="203613" x="8845550" y="5365750"/>
          <p14:tracePt t="203630" x="8756650" y="5391150"/>
          <p14:tracePt t="203646" x="8648700" y="5403850"/>
          <p14:tracePt t="203663" x="8489950" y="5403850"/>
          <p14:tracePt t="203680" x="8286750" y="5372100"/>
          <p14:tracePt t="203697" x="8083550" y="5340350"/>
          <p14:tracePt t="203698" x="7988300" y="5321300"/>
          <p14:tracePt t="203714" x="7823200" y="5283200"/>
          <p14:tracePt t="203730" x="7721600" y="5264150"/>
          <p14:tracePt t="203747" x="7689850" y="5257800"/>
          <p14:tracePt t="203763" x="7651750" y="5245100"/>
          <p14:tracePt t="203780" x="7626350" y="5213350"/>
          <p14:tracePt t="203797" x="7562850" y="5149850"/>
          <p14:tracePt t="203813" x="7473950" y="5029200"/>
          <p14:tracePt t="203830" x="7378700" y="4914900"/>
          <p14:tracePt t="203846" x="7308850" y="4806950"/>
          <p14:tracePt t="203863" x="7270750" y="4718050"/>
          <p14:tracePt t="203880" x="7232650" y="4622800"/>
          <p14:tracePt t="203884" x="7207250" y="4552950"/>
          <p14:tracePt t="203896" x="7188200" y="4489450"/>
          <p14:tracePt t="203914" x="7181850" y="4337050"/>
          <p14:tracePt t="203931" x="7188200" y="4210050"/>
          <p14:tracePt t="203947" x="7239000" y="4095750"/>
          <p14:tracePt t="203964" x="7289800" y="3975100"/>
          <p14:tracePt t="203981" x="7353300" y="3848100"/>
          <p14:tracePt t="203996" x="7423150" y="3733800"/>
          <p14:tracePt t="204013" x="7499350" y="3651250"/>
          <p14:tracePt t="204030" x="7569200" y="3587750"/>
          <p14:tracePt t="204046" x="7632700" y="3543300"/>
          <p14:tracePt t="204063" x="7677150" y="3524250"/>
          <p14:tracePt t="204066" x="7696200" y="3517900"/>
          <p14:tracePt t="204080" x="7702550" y="3511550"/>
          <p14:tracePt t="204082" x="7721600" y="3505200"/>
          <p14:tracePt t="204096" x="7734300" y="3498850"/>
          <p14:tracePt t="204099" x="7753350" y="3492500"/>
          <p14:tracePt t="204115" x="7759700" y="3492500"/>
          <p14:tracePt t="204130" x="7766050" y="3492500"/>
          <p14:tracePt t="204146" x="7772400" y="3492500"/>
          <p14:tracePt t="204195" x="7778750" y="3492500"/>
          <p14:tracePt t="204202" x="7785100" y="3492500"/>
          <p14:tracePt t="204242" x="0" y="0"/>
        </p14:tracePtLst>
        <p14:tracePtLst>
          <p14:tracePt t="204700" x="5778500" y="3524250"/>
          <p14:tracePt t="204723" x="5772150" y="3524250"/>
          <p14:tracePt t="204735" x="5765800" y="3543300"/>
          <p14:tracePt t="204749" x="5753100" y="3632200"/>
          <p14:tracePt t="204764" x="5746750" y="3771900"/>
          <p14:tracePt t="204779" x="5746750" y="3943350"/>
          <p14:tracePt t="204796" x="5746750" y="4133850"/>
          <p14:tracePt t="204813" x="5746750" y="4324350"/>
          <p14:tracePt t="204829" x="5746750" y="4533900"/>
          <p14:tracePt t="204846" x="5746750" y="4743450"/>
          <p14:tracePt t="204863" x="5727700" y="4991100"/>
          <p14:tracePt t="204867" x="5708650" y="5111750"/>
          <p14:tracePt t="204880" x="5695950" y="5207000"/>
          <p14:tracePt t="204896" x="5689600" y="5327650"/>
          <p14:tracePt t="204914" x="5689600" y="5384800"/>
          <p14:tracePt t="204930" x="5689600" y="5397500"/>
          <p14:tracePt t="204947" x="5689600" y="5403850"/>
          <p14:tracePt t="205243" x="0" y="0"/>
        </p14:tracePtLst>
        <p14:tracePtLst>
          <p14:tracePt t="205924" x="8299450" y="3536950"/>
          <p14:tracePt t="205940" x="8293100" y="3536950"/>
          <p14:tracePt t="205957" x="8286750" y="3568700"/>
          <p14:tracePt t="205970" x="8248650" y="3663950"/>
          <p14:tracePt t="205981" x="8229600" y="3740150"/>
          <p14:tracePt t="205997" x="8166100" y="3962400"/>
          <p14:tracePt t="206012" x="8089900" y="4260850"/>
          <p14:tracePt t="206029" x="8039100" y="4552950"/>
          <p14:tracePt t="206046" x="8001000" y="4775200"/>
          <p14:tracePt t="206063" x="7988300" y="4908550"/>
          <p14:tracePt t="206079" x="8001000" y="5041900"/>
          <p14:tracePt t="206084" x="8001000" y="5073650"/>
          <p14:tracePt t="206096" x="8020050" y="5137150"/>
          <p14:tracePt t="206113" x="8026400" y="5213350"/>
          <p14:tracePt t="206116" x="8032750" y="5270500"/>
          <p14:tracePt t="206130" x="8045450" y="5346700"/>
          <p14:tracePt t="206146" x="8058150" y="5403850"/>
          <p14:tracePt t="206162" x="8064500" y="5416550"/>
          <p14:tracePt t="206180" x="8070850" y="5435600"/>
          <p14:tracePt t="206203" x="8077200" y="5441950"/>
          <p14:tracePt t="206214" x="8083550" y="5454650"/>
          <p14:tracePt t="206230" x="8089900" y="5467350"/>
          <p14:tracePt t="206246" x="8121650" y="5499100"/>
          <p14:tracePt t="206262" x="8159750" y="5530850"/>
          <p14:tracePt t="206279" x="8235950" y="5556250"/>
          <p14:tracePt t="206296" x="8356600" y="5581650"/>
          <p14:tracePt t="206299" x="8407400" y="5581650"/>
          <p14:tracePt t="206312" x="8483600" y="5581650"/>
          <p14:tracePt t="206329" x="8674100" y="5581650"/>
          <p14:tracePt t="206346" x="8788400" y="5556250"/>
          <p14:tracePt t="206362" x="8883650" y="5486400"/>
          <p14:tracePt t="206379" x="8991600" y="5403850"/>
          <p14:tracePt t="206396" x="9093200" y="5276850"/>
          <p14:tracePt t="206412" x="9188450" y="5124450"/>
          <p14:tracePt t="206430" x="9264650" y="4959350"/>
          <p14:tracePt t="206446" x="9328150" y="4800600"/>
          <p14:tracePt t="206463" x="9340850" y="4648200"/>
          <p14:tracePt t="206466" x="9340850" y="4584700"/>
          <p14:tracePt t="206479" x="9340850" y="4521200"/>
          <p14:tracePt t="206496" x="9328150" y="4438650"/>
          <p14:tracePt t="206498" x="9321800" y="4413250"/>
          <p14:tracePt t="206512" x="9309100" y="4387850"/>
          <p14:tracePt t="206516" x="9302750" y="4368800"/>
          <p14:tracePt t="206529" x="9290050" y="4349750"/>
          <p14:tracePt t="206546" x="9226550" y="4254500"/>
          <p14:tracePt t="206562" x="9156700" y="4165600"/>
          <p14:tracePt t="206579" x="9055100" y="4070350"/>
          <p14:tracePt t="206595" x="8928100" y="3975100"/>
          <p14:tracePt t="206612" x="8763000" y="3898900"/>
          <p14:tracePt t="206629" x="8616950" y="3835400"/>
          <p14:tracePt t="206645" x="8528050" y="3797300"/>
          <p14:tracePt t="206662" x="8496300" y="3790950"/>
          <p14:tracePt t="206679" x="8483600" y="3790950"/>
          <p14:tracePt t="206696" x="8445500" y="3790950"/>
          <p14:tracePt t="206698" x="8426450" y="3810000"/>
          <p14:tracePt t="206712" x="8388350" y="3841750"/>
          <p14:tracePt t="206714" x="8350250" y="3879850"/>
          <p14:tracePt t="206729" x="8293100" y="3924300"/>
          <p14:tracePt t="206747" x="8134350" y="4108450"/>
          <p14:tracePt t="206762" x="8032750" y="4279900"/>
          <p14:tracePt t="206779" x="7962900" y="4445000"/>
          <p14:tracePt t="206795" x="7924800" y="4597400"/>
          <p14:tracePt t="206812" x="7899400" y="4737100"/>
          <p14:tracePt t="206829" x="7899400" y="4819650"/>
          <p14:tracePt t="206845" x="7918450" y="4902200"/>
          <p14:tracePt t="206862" x="7931150" y="4927600"/>
          <p14:tracePt t="206884" x="7937500" y="4927600"/>
          <p14:tracePt t="206895" x="7937500" y="4933950"/>
          <p14:tracePt t="206912" x="7962900" y="4940300"/>
          <p14:tracePt t="206914" x="7969250" y="4940300"/>
          <p14:tracePt t="206930" x="8013700" y="4933950"/>
          <p14:tracePt t="206946" x="8045450" y="4921250"/>
          <p14:tracePt t="206962" x="8083550" y="4902200"/>
          <p14:tracePt t="206979" x="8108950" y="4889500"/>
          <p14:tracePt t="206995" x="8115300" y="4876800"/>
          <p14:tracePt t="207106" x="0" y="0"/>
        </p14:tracePtLst>
        <p14:tracePtLst>
          <p14:tracePt t="209952" x="3511550" y="5708650"/>
          <p14:tracePt t="210028" x="3517900" y="5708650"/>
          <p14:tracePt t="210043" x="3536950" y="5715000"/>
          <p14:tracePt t="210052" x="3543300" y="5715000"/>
          <p14:tracePt t="210061" x="3575050" y="5721350"/>
          <p14:tracePt t="210078" x="3625850" y="5721350"/>
          <p14:tracePt t="210094" x="3702050" y="5721350"/>
          <p14:tracePt t="210111" x="3790950" y="5721350"/>
          <p14:tracePt t="210128" x="3873500" y="5721350"/>
          <p14:tracePt t="210131" x="3898900" y="5721350"/>
          <p14:tracePt t="210144" x="3917950" y="5721350"/>
          <p14:tracePt t="210147" x="3924300" y="5721350"/>
          <p14:tracePt t="210162" x="3937000" y="5721350"/>
          <p14:tracePt t="210267" x="3930650" y="5727700"/>
          <p14:tracePt t="210277" x="3911600" y="5734050"/>
          <p14:tracePt t="210288" x="3886200" y="5740400"/>
          <p14:tracePt t="210299" x="3822700" y="5740400"/>
          <p14:tracePt t="210311" x="3771900" y="5740400"/>
          <p14:tracePt t="210328" x="3695700" y="5740400"/>
          <p14:tracePt t="210331" x="3670300" y="5740400"/>
          <p14:tracePt t="210344" x="3657600" y="5740400"/>
          <p14:tracePt t="210346" x="3644900" y="5740400"/>
          <p14:tracePt t="210361" x="3638550" y="5740400"/>
          <p14:tracePt t="210442" x="3651250" y="5740400"/>
          <p14:tracePt t="210450" x="3676650" y="5740400"/>
          <p14:tracePt t="210461" x="3708400" y="5740400"/>
          <p14:tracePt t="210478" x="3765550" y="5740400"/>
          <p14:tracePt t="210495" x="3841750" y="5740400"/>
          <p14:tracePt t="210511" x="3886200" y="5740400"/>
          <p14:tracePt t="210528" x="3924300" y="5740400"/>
          <p14:tracePt t="210611" x="3917950" y="5740400"/>
          <p14:tracePt t="210621" x="3892550" y="5740400"/>
          <p14:tracePt t="210634" x="3848100" y="5740400"/>
          <p14:tracePt t="210645" x="3822700" y="5740400"/>
          <p14:tracePt t="210661" x="3790950" y="5740400"/>
          <p14:tracePt t="210677" x="3778250" y="5740400"/>
          <p14:tracePt t="210789" x="3797300" y="5740400"/>
          <p14:tracePt t="210805" x="3879850" y="5740400"/>
          <p14:tracePt t="210823" x="3956050" y="5740400"/>
          <p14:tracePt t="210826" x="3981450" y="5740400"/>
          <p14:tracePt t="210834" x="4000500" y="5740400"/>
          <p14:tracePt t="210844" x="4006850" y="5740400"/>
          <p14:tracePt t="210861" x="4013200" y="5740400"/>
          <p14:tracePt t="210923" x="4006850" y="5740400"/>
          <p14:tracePt t="210931" x="3987800" y="5740400"/>
          <p14:tracePt t="210944" x="3956050" y="5740400"/>
          <p14:tracePt t="210962" x="3835400" y="5740400"/>
          <p14:tracePt t="210978" x="3778250" y="5740400"/>
          <p14:tracePt t="210994" x="3765550" y="5740400"/>
          <p14:tracePt t="211011" x="3759200" y="5740400"/>
          <p14:tracePt t="211067" x="3778250" y="5740400"/>
          <p14:tracePt t="211076" x="3810000" y="5740400"/>
          <p14:tracePt t="211083" x="3867150" y="5740400"/>
          <p14:tracePt t="211094" x="3917950" y="5740400"/>
          <p14:tracePt t="211111" x="4000500" y="5740400"/>
          <p14:tracePt t="211127" x="4044950" y="5740400"/>
          <p14:tracePt t="211131" x="4051300" y="5740400"/>
          <p14:tracePt t="211468" x="4025900" y="5740400"/>
          <p14:tracePt t="211482" x="3962400" y="5740400"/>
          <p14:tracePt t="211502" x="3892550" y="5740400"/>
          <p14:tracePt t="211518" x="3867150" y="5740400"/>
          <p14:tracePt t="211528" x="3860800" y="5740400"/>
          <p14:tracePt t="211607" x="3879850" y="5740400"/>
          <p14:tracePt t="211627" x="4025900" y="5740400"/>
          <p14:tracePt t="211642" x="4108450" y="5740400"/>
          <p14:tracePt t="211653" x="4121150" y="5740400"/>
          <p14:tracePt t="211665" x="4127500" y="5740400"/>
          <p14:tracePt t="211988" x="4108450" y="5740400"/>
          <p14:tracePt t="212003" x="4013200" y="5727700"/>
          <p14:tracePt t="212026" x="3860800" y="5695950"/>
          <p14:tracePt t="212038" x="3841750" y="5695950"/>
          <p14:tracePt t="212047" x="3835400" y="5695950"/>
          <p14:tracePt t="212061" x="3829050" y="5695950"/>
          <p14:tracePt t="212107" x="3835400" y="5695950"/>
          <p14:tracePt t="212115" x="3854450" y="5695950"/>
          <p14:tracePt t="212127" x="3879850" y="5695950"/>
          <p14:tracePt t="212144" x="3943350" y="5695950"/>
          <p14:tracePt t="212147" x="3975100" y="5695950"/>
          <p14:tracePt t="212160" x="3994150" y="5695950"/>
          <p14:tracePt t="212177" x="4000500" y="5695950"/>
          <p14:tracePt t="212356" x="4006850" y="5695950"/>
          <p14:tracePt t="213114" x="0" y="0"/>
        </p14:tracePtLst>
        <p14:tracePtLst>
          <p14:tracePt t="215408" x="2324100" y="3556000"/>
          <p14:tracePt t="215452" x="2355850" y="3556000"/>
          <p14:tracePt t="215463" x="2400300" y="3568700"/>
          <p14:tracePt t="215477" x="2527300" y="3594100"/>
          <p14:tracePt t="215494" x="2660650" y="3613150"/>
          <p14:tracePt t="215509" x="2724150" y="3613150"/>
          <p14:tracePt t="215527" x="2755900" y="3613150"/>
          <p14:tracePt t="215543" x="2768600" y="3613150"/>
          <p14:tracePt t="215572" x="2774950" y="3613150"/>
          <p14:tracePt t="215613" x="2787650" y="3613150"/>
          <p14:tracePt t="215619" x="2794000" y="3613150"/>
          <p14:tracePt t="215626" x="2806700" y="3613150"/>
          <p14:tracePt t="215642" x="2813050" y="3613150"/>
          <p14:tracePt t="215802" x="0" y="0"/>
        </p14:tracePtLst>
        <p14:tracePtLst>
          <p14:tracePt t="216804" x="2184400" y="5695950"/>
          <p14:tracePt t="216853" x="2184400" y="5702300"/>
          <p14:tracePt t="216865" x="2178050" y="5715000"/>
          <p14:tracePt t="216877" x="2171700" y="5746750"/>
          <p14:tracePt t="216892" x="2171700" y="5791200"/>
          <p14:tracePt t="216909" x="2171700" y="5822950"/>
          <p14:tracePt t="216925" x="2171700" y="5848350"/>
          <p14:tracePt t="216942" x="2171700" y="5861050"/>
          <p14:tracePt t="216959" x="2171700" y="5867400"/>
          <p14:tracePt t="217029" x="2178050" y="5873750"/>
          <p14:tracePt t="217044" x="2178050" y="5867400"/>
          <p14:tracePt t="217062" x="2190750" y="5829300"/>
          <p14:tracePt t="217075" x="2203450" y="5797550"/>
          <p14:tracePt t="217093" x="2209800" y="5765800"/>
          <p14:tracePt t="217109" x="2222500" y="5740400"/>
          <p14:tracePt t="217230" x="2222500" y="5746750"/>
          <p14:tracePt t="217245" x="2222500" y="5772150"/>
          <p14:tracePt t="217258" x="2222500" y="5791200"/>
          <p14:tracePt t="217276" x="2222500" y="5803900"/>
          <p14:tracePt t="217387" x="2228850" y="5791200"/>
          <p14:tracePt t="217400" x="2235200" y="5772150"/>
          <p14:tracePt t="217409" x="2241550" y="5765800"/>
          <p14:tracePt t="217425" x="2247900" y="5734050"/>
          <p14:tracePt t="217499" x="2254250" y="5734050"/>
          <p14:tracePt t="217515" x="2254250" y="5753100"/>
          <p14:tracePt t="217525" x="2254250" y="5759450"/>
          <p14:tracePt t="217535" x="2254250" y="5772150"/>
          <p14:tracePt t="217546" x="2254250" y="5778500"/>
          <p14:tracePt t="217685" x="2260600" y="5765800"/>
          <p14:tracePt t="217698" x="2266950" y="5759450"/>
          <p14:tracePt t="217709" x="2266950" y="5753100"/>
          <p14:tracePt t="217725" x="2266950" y="5746750"/>
          <p14:tracePt t="217743" x="2266950" y="5740400"/>
          <p14:tracePt t="217822" x="2266950" y="5746750"/>
          <p14:tracePt t="217841" x="2266950" y="5772150"/>
          <p14:tracePt t="217845" x="2266950" y="5791200"/>
          <p14:tracePt t="217854" x="2266950" y="5810250"/>
          <p14:tracePt t="217862" x="2266950" y="5816600"/>
          <p14:tracePt t="217875" x="2266950" y="5829300"/>
          <p14:tracePt t="217971" x="2266950" y="5822950"/>
          <p14:tracePt t="217980" x="2266950" y="5803900"/>
          <p14:tracePt t="217993" x="2273300" y="5784850"/>
          <p14:tracePt t="217996" x="2273300" y="5778500"/>
          <p14:tracePt t="218009" x="2273300" y="5759450"/>
          <p14:tracePt t="218026" x="2273300" y="5753100"/>
          <p14:tracePt t="218158" x="2273300" y="5759450"/>
          <p14:tracePt t="218171" x="2273300" y="5765800"/>
          <p14:tracePt t="218189" x="2273300" y="5772150"/>
          <p14:tracePt t="218267" x="2279650" y="5772150"/>
          <p14:tracePt t="218396" x="2279650" y="5784850"/>
          <p14:tracePt t="218411" x="2286000" y="5816600"/>
          <p14:tracePt t="218432" x="2286000" y="5822950"/>
          <p14:tracePt t="218548" x="2286000" y="5810250"/>
          <p14:tracePt t="218564" x="2298700" y="5772150"/>
          <p14:tracePt t="218575" x="2298700" y="5765800"/>
          <p14:tracePt t="218592" x="2305050" y="5740400"/>
          <p14:tracePt t="218595" x="2305050" y="5734050"/>
          <p14:tracePt t="218608" x="2305050" y="5727700"/>
          <p14:tracePt t="218612" x="2305050" y="5721350"/>
          <p14:tracePt t="218748" x="2305050" y="5740400"/>
          <p14:tracePt t="218760" x="2305050" y="5753100"/>
          <p14:tracePt t="218776" x="2305050" y="5784850"/>
          <p14:tracePt t="218778" x="2305050" y="5791200"/>
          <p14:tracePt t="218792" x="2305050" y="5797550"/>
          <p14:tracePt t="218875" x="2305050" y="5791200"/>
          <p14:tracePt t="219791" x="2305050" y="5784850"/>
          <p14:tracePt t="219798" x="2311400" y="5772150"/>
          <p14:tracePt t="219812" x="2311400" y="5765800"/>
          <p14:tracePt t="219822" x="2311400" y="5759450"/>
          <p14:tracePt t="220039" x="2311400" y="5765800"/>
          <p14:tracePt t="220474" x="0" y="0"/>
        </p14:tracePtLst>
        <p14:tracePtLst>
          <p14:tracePt t="221077" x="2794000" y="5746750"/>
          <p14:tracePt t="221190" x="2825750" y="5753100"/>
          <p14:tracePt t="221206" x="2921000" y="5772150"/>
          <p14:tracePt t="221223" x="3028950" y="5784850"/>
          <p14:tracePt t="221229" x="3073400" y="5784850"/>
          <p14:tracePt t="221244" x="3124200" y="5784850"/>
          <p14:tracePt t="221258" x="3130550" y="5784850"/>
          <p14:tracePt t="221495" x="3111500" y="5784850"/>
          <p14:tracePt t="221508" x="3073400" y="5797550"/>
          <p14:tracePt t="221525" x="3009900" y="5810250"/>
          <p14:tracePt t="221541" x="2978150" y="5816600"/>
          <p14:tracePt t="221557" x="2965450" y="5816600"/>
          <p14:tracePt t="221574" x="2959100" y="5816600"/>
          <p14:tracePt t="221708" x="2965450" y="5816600"/>
          <p14:tracePt t="221723" x="2984500" y="5816600"/>
          <p14:tracePt t="221740" x="2997200" y="5816600"/>
          <p14:tracePt t="221855" x="2978150" y="5816600"/>
          <p14:tracePt t="221870" x="2927350" y="5810250"/>
          <p14:tracePt t="221875" x="2901950" y="5810250"/>
          <p14:tracePt t="221895" x="2876550" y="5810250"/>
          <p14:tracePt t="221898" x="2870200" y="5810250"/>
          <p14:tracePt t="221910" x="2863850" y="5810250"/>
          <p14:tracePt t="221924" x="2857500" y="5810250"/>
          <p14:tracePt t="222029" x="2863850" y="5810250"/>
          <p14:tracePt t="222044" x="2908300" y="5810250"/>
          <p14:tracePt t="222061" x="2959100" y="5810250"/>
          <p14:tracePt t="222077" x="2978150" y="5810250"/>
          <p14:tracePt t="222091" x="2984500" y="5810250"/>
          <p14:tracePt t="222188" x="2971800" y="5810250"/>
          <p14:tracePt t="222205" x="2940050" y="5810250"/>
          <p14:tracePt t="222224" x="2908300" y="5810250"/>
          <p14:tracePt t="222227" x="2889250" y="5810250"/>
          <p14:tracePt t="222242" x="2876550" y="5810250"/>
          <p14:tracePt t="222342" x="2870200" y="5810250"/>
          <p14:tracePt t="222364" x="2876550" y="5810250"/>
          <p14:tracePt t="222378" x="2901950" y="5810250"/>
          <p14:tracePt t="222650" x="2882900" y="5810250"/>
          <p14:tracePt t="222660" x="2857500" y="5810250"/>
          <p14:tracePt t="222674" x="2819400" y="5810250"/>
          <p14:tracePt t="222690" x="2768600" y="5803900"/>
          <p14:tracePt t="222707" x="2749550" y="5797550"/>
          <p14:tracePt t="222878" x="2768600" y="5797550"/>
          <p14:tracePt t="222896" x="2806700" y="5797550"/>
          <p14:tracePt t="222899" x="2825750" y="5797550"/>
          <p14:tracePt t="222916" x="2844800" y="5797550"/>
          <p14:tracePt t="222924" x="2857500" y="5797550"/>
          <p14:tracePt t="223115" x="2863850" y="5797550"/>
          <p14:tracePt t="223125" x="2870200" y="5797550"/>
          <p14:tracePt t="223140" x="2876550" y="5797550"/>
          <p14:tracePt t="223165" x="2882900" y="5797550"/>
          <p14:tracePt t="223175" x="2889250" y="5797550"/>
          <p14:tracePt t="223190" x="2895600" y="5797550"/>
          <p14:tracePt t="223207" x="2908300" y="5797550"/>
          <p14:tracePt t="223223" x="2927350" y="5797550"/>
          <p14:tracePt t="223240" x="2952750" y="5797550"/>
          <p14:tracePt t="223257" x="2971800" y="5797550"/>
          <p14:tracePt t="223580" x="2965450" y="5791200"/>
          <p14:tracePt t="223596" x="2933700" y="5791200"/>
          <p14:tracePt t="223611" x="2889250" y="5791200"/>
          <p14:tracePt t="223624" x="2870200" y="5791200"/>
          <p14:tracePt t="223628" x="2838450" y="5791200"/>
          <p14:tracePt t="223640" x="2819400" y="5791200"/>
          <p14:tracePt t="223657" x="2768600" y="5791200"/>
          <p14:tracePt t="223659" x="2755900" y="5791200"/>
          <p14:tracePt t="223673" x="2724150" y="5791200"/>
          <p14:tracePt t="223690" x="2711450" y="5791200"/>
          <p14:tracePt t="223706" x="2705100" y="5791200"/>
          <p14:tracePt t="223811" x="2717800" y="5791200"/>
          <p14:tracePt t="223818" x="2736850" y="5791200"/>
          <p14:tracePt t="223827" x="2762250" y="5791200"/>
          <p14:tracePt t="223840" x="2781300" y="5791200"/>
          <p14:tracePt t="223856" x="2819400" y="5791200"/>
          <p14:tracePt t="223859" x="2838450" y="5791200"/>
          <p14:tracePt t="223874" x="2870200" y="5791200"/>
          <p14:tracePt t="223890" x="2882900" y="5791200"/>
          <p14:tracePt t="223906" x="2895600" y="5791200"/>
          <p14:tracePt t="224004" x="2901950" y="5791200"/>
          <p14:tracePt t="224015" x="2908300" y="5791200"/>
          <p14:tracePt t="224028" x="2914650" y="5791200"/>
          <p14:tracePt t="224754" x="0" y="0"/>
        </p14:tracePtLst>
        <p14:tracePtLst>
          <p14:tracePt t="226477" x="527050" y="5676900"/>
          <p14:tracePt t="226487" x="508000" y="5676900"/>
          <p14:tracePt t="226495" x="501650" y="5676900"/>
          <p14:tracePt t="226506" x="469900" y="5683250"/>
          <p14:tracePt t="226523" x="450850" y="5708650"/>
          <p14:tracePt t="226539" x="431800" y="5740400"/>
          <p14:tracePt t="226556" x="425450" y="5778500"/>
          <p14:tracePt t="226572" x="425450" y="5816600"/>
          <p14:tracePt t="226590" x="438150" y="5842000"/>
          <p14:tracePt t="226606" x="469900" y="5867400"/>
          <p14:tracePt t="226622" x="533400" y="5886450"/>
          <p14:tracePt t="226639" x="641350" y="5886450"/>
          <p14:tracePt t="226656" x="749300" y="5873750"/>
          <p14:tracePt t="226658" x="787400" y="5861050"/>
          <p14:tracePt t="226672" x="812800" y="5835650"/>
          <p14:tracePt t="226674" x="850900" y="5797550"/>
          <p14:tracePt t="226689" x="869950" y="5759450"/>
          <p14:tracePt t="226691" x="876300" y="5727700"/>
          <p14:tracePt t="226706" x="882650" y="5657850"/>
          <p14:tracePt t="226722" x="850900" y="5613400"/>
          <p14:tracePt t="226739" x="812800" y="5581650"/>
          <p14:tracePt t="226755" x="787400" y="5575300"/>
          <p14:tracePt t="226773" x="768350" y="5575300"/>
          <p14:tracePt t="226789" x="742950" y="5575300"/>
          <p14:tracePt t="226794" x="736600" y="5575300"/>
          <p14:tracePt t="226806" x="730250" y="5575300"/>
          <p14:tracePt t="226822" x="723900" y="5581650"/>
          <p14:tracePt t="226890" x="0" y="0"/>
        </p14:tracePtLst>
        <p14:tracePtLst>
          <p14:tracePt t="227328" x="622300" y="5892800"/>
          <p14:tracePt t="227330" x="615950" y="5899150"/>
          <p14:tracePt t="227345" x="603250" y="5918200"/>
          <p14:tracePt t="227349" x="590550" y="5937250"/>
          <p14:tracePt t="227362" x="571500" y="5969000"/>
          <p14:tracePt t="227372" x="565150" y="5994400"/>
          <p14:tracePt t="227389" x="558800" y="6045200"/>
          <p14:tracePt t="227405" x="558800" y="6089650"/>
          <p14:tracePt t="227422" x="558800" y="6127750"/>
          <p14:tracePt t="227438" x="558800" y="6159500"/>
          <p14:tracePt t="227455" x="590550" y="6178550"/>
          <p14:tracePt t="227472" x="622300" y="6197600"/>
          <p14:tracePt t="227488" x="673100" y="6197600"/>
          <p14:tracePt t="227490" x="692150" y="6191250"/>
          <p14:tracePt t="227505" x="723900" y="6178550"/>
          <p14:tracePt t="227521" x="742950" y="6140450"/>
          <p14:tracePt t="227538" x="749300" y="6108700"/>
          <p14:tracePt t="227555" x="749300" y="6070600"/>
          <p14:tracePt t="227572" x="742950" y="6045200"/>
          <p14:tracePt t="227755" x="0" y="0"/>
        </p14:tracePtLst>
        <p14:tracePtLst>
          <p14:tracePt t="228095" x="711200" y="6305550"/>
          <p14:tracePt t="228139" x="704850" y="6318250"/>
          <p14:tracePt t="228155" x="698500" y="6330950"/>
          <p14:tracePt t="228180" x="692150" y="6343650"/>
          <p14:tracePt t="228188" x="692150" y="6350000"/>
          <p14:tracePt t="228205" x="692150" y="6375400"/>
          <p14:tracePt t="228222" x="692150" y="6400800"/>
          <p14:tracePt t="228238" x="692150" y="6438900"/>
          <p14:tracePt t="228255" x="704850" y="6457950"/>
          <p14:tracePt t="228258" x="704850" y="6470650"/>
          <p14:tracePt t="228271" x="711200" y="6470650"/>
          <p14:tracePt t="228289" x="723900" y="6470650"/>
          <p14:tracePt t="228292" x="730250" y="6470650"/>
          <p14:tracePt t="228306" x="742950" y="6470650"/>
          <p14:tracePt t="228324" x="742950" y="6451600"/>
          <p14:tracePt t="228338" x="742950" y="6407150"/>
          <p14:tracePt t="228355" x="742950" y="6369050"/>
          <p14:tracePt t="228372" x="723900" y="6337300"/>
          <p14:tracePt t="228388" x="698500" y="6324600"/>
          <p14:tracePt t="228405" x="673100" y="6324600"/>
          <p14:tracePt t="228422" x="647700" y="6324600"/>
          <p14:tracePt t="228438" x="635000" y="6324600"/>
          <p14:tracePt t="229005" x="628650" y="6330950"/>
          <p14:tracePt t="229025" x="628650" y="6337300"/>
          <p14:tracePt t="229040" x="628650" y="6362700"/>
          <p14:tracePt t="229043" x="628650" y="6369050"/>
          <p14:tracePt t="229056" x="628650" y="6381750"/>
          <p14:tracePt t="229071" x="628650" y="6407150"/>
          <p14:tracePt t="229074" x="628650" y="6419850"/>
          <p14:tracePt t="229088" x="641350" y="6438900"/>
          <p14:tracePt t="229091" x="660400" y="6451600"/>
          <p14:tracePt t="229104" x="685800" y="6477000"/>
          <p14:tracePt t="229107" x="717550" y="6489700"/>
          <p14:tracePt t="229122" x="768350" y="6508750"/>
          <p14:tracePt t="229138" x="787400" y="6508750"/>
          <p14:tracePt t="229170" x="793750" y="6508750"/>
          <p14:tracePt t="229187" x="793750" y="6502400"/>
          <p14:tracePt t="229196" x="793750" y="6496050"/>
          <p14:tracePt t="229204" x="793750" y="6483350"/>
          <p14:tracePt t="229221" x="793750" y="6470650"/>
          <p14:tracePt t="229238" x="793750" y="6464300"/>
          <p14:tracePt t="229716" x="0" y="0"/>
        </p14:tracePtLst>
        <p14:tracePtLst>
          <p14:tracePt t="230907" x="539750" y="5759450"/>
          <p14:tracePt t="230955" x="533400" y="5759450"/>
          <p14:tracePt t="230963" x="527050" y="5778500"/>
          <p14:tracePt t="230970" x="520700" y="5803900"/>
          <p14:tracePt t="230987" x="508000" y="5892800"/>
          <p14:tracePt t="231004" x="482600" y="6000750"/>
          <p14:tracePt t="231020" x="476250" y="6102350"/>
          <p14:tracePt t="231037" x="476250" y="6184900"/>
          <p14:tracePt t="231054" x="476250" y="6261100"/>
          <p14:tracePt t="231071" x="476250" y="6318250"/>
          <p14:tracePt t="231087" x="476250" y="6381750"/>
          <p14:tracePt t="231104" x="476250" y="6426200"/>
          <p14:tracePt t="231120" x="476250" y="6445250"/>
          <p14:tracePt t="231121" x="476250" y="6451600"/>
          <p14:tracePt t="231188" x="476250" y="6426200"/>
          <p14:tracePt t="231196" x="476250" y="6413500"/>
          <p14:tracePt t="231204" x="482600" y="6388100"/>
          <p14:tracePt t="231221" x="514350" y="6305550"/>
          <p14:tracePt t="231238" x="539750" y="6235700"/>
          <p14:tracePt t="231254" x="571500" y="6140450"/>
          <p14:tracePt t="231271" x="590550" y="6051550"/>
          <p14:tracePt t="231274" x="603250" y="6007100"/>
          <p14:tracePt t="231287" x="615950" y="5962650"/>
          <p14:tracePt t="231305" x="641350" y="5899150"/>
          <p14:tracePt t="231309" x="641350" y="5892800"/>
          <p14:tracePt t="231322" x="641350" y="5880100"/>
          <p14:tracePt t="231388" x="641350" y="5892800"/>
          <p14:tracePt t="231397" x="641350" y="5924550"/>
          <p14:tracePt t="231407" x="641350" y="5975350"/>
          <p14:tracePt t="231421" x="628650" y="6134100"/>
          <p14:tracePt t="231437" x="603250" y="6280150"/>
          <p14:tracePt t="231454" x="590550" y="6369050"/>
          <p14:tracePt t="231470" x="584200" y="6400800"/>
          <p14:tracePt t="231487" x="584200" y="6413500"/>
          <p14:tracePt t="231778" x="584200" y="6407150"/>
          <p14:tracePt t="231778" x="0" y="0"/>
        </p14:tracePtLst>
        <p14:tracePtLst>
          <p14:tracePt t="232493" x="3860800" y="5778500"/>
          <p14:tracePt t="232559" x="3873500" y="5778500"/>
          <p14:tracePt t="232575" x="4000500" y="5784850"/>
          <p14:tracePt t="232588" x="4146550" y="5797550"/>
          <p14:tracePt t="232604" x="4286250" y="5797550"/>
          <p14:tracePt t="232620" x="4324350" y="5797550"/>
          <p14:tracePt t="232637" x="4337050" y="5797550"/>
          <p14:tracePt t="232730" x="4330700" y="5797550"/>
          <p14:tracePt t="232739" x="4311650" y="5797550"/>
          <p14:tracePt t="232754" x="4203700" y="5797550"/>
          <p14:tracePt t="232770" x="4089400" y="5797550"/>
          <p14:tracePt t="232787" x="4000500" y="5797550"/>
          <p14:tracePt t="232803" x="3968750" y="5797550"/>
          <p14:tracePt t="232820" x="3962400" y="5797550"/>
          <p14:tracePt t="232891" x="3968750" y="5797550"/>
          <p14:tracePt t="232901" x="3981450" y="5797550"/>
          <p14:tracePt t="232911" x="4013200" y="5797550"/>
          <p14:tracePt t="232922" x="4121150" y="5797550"/>
          <p14:tracePt t="232937" x="4229100" y="5797550"/>
          <p14:tracePt t="232955" x="4324350" y="5797550"/>
          <p14:tracePt t="232970" x="4362450" y="5797550"/>
          <p14:tracePt t="232988" x="4368800" y="5797550"/>
          <p14:tracePt t="233322" x="0" y="0"/>
        </p14:tracePtLst>
        <p14:tracePtLst>
          <p14:tracePt t="238575" x="5607050" y="5721350"/>
          <p14:tracePt t="238630" x="5613400" y="5721350"/>
          <p14:tracePt t="238651" x="5651500" y="5721350"/>
          <p14:tracePt t="238654" x="5683250" y="5721350"/>
          <p14:tracePt t="238667" x="5753100" y="5721350"/>
          <p14:tracePt t="238676" x="5765800" y="5721350"/>
          <p14:tracePt t="238685" x="5778500" y="5721350"/>
          <p14:tracePt t="238701" x="5784850" y="5721350"/>
          <p14:tracePt t="238748" x="5791200" y="5721350"/>
          <p14:tracePt t="238754" x="5791200" y="5727700"/>
          <p14:tracePt t="238768" x="5791200" y="5740400"/>
          <p14:tracePt t="238785" x="5791200" y="5803900"/>
          <p14:tracePt t="238786" x="5784850" y="5848350"/>
          <p14:tracePt t="238802" x="5778500" y="5905500"/>
          <p14:tracePt t="238818" x="5778500" y="5937250"/>
          <p14:tracePt t="238835" x="5778500" y="5943600"/>
          <p14:tracePt t="238851" x="5778500" y="5956300"/>
          <p14:tracePt t="238868" x="5778500" y="5969000"/>
          <p14:tracePt t="238885" x="5778500" y="5988050"/>
          <p14:tracePt t="238902" x="5778500" y="6013450"/>
          <p14:tracePt t="238918" x="5778500" y="6032500"/>
          <p14:tracePt t="238986" x="5778500" y="6019800"/>
          <p14:tracePt t="238995" x="5778500" y="6007100"/>
          <p14:tracePt t="239002" x="5778500" y="5981700"/>
          <p14:tracePt t="239018" x="5784850" y="5949950"/>
          <p14:tracePt t="239034" x="5784850" y="5937250"/>
          <p14:tracePt t="239051" x="5784850" y="5918200"/>
          <p14:tracePt t="239068" x="5784850" y="5911850"/>
          <p14:tracePt t="239114" x="5784850" y="5924550"/>
          <p14:tracePt t="239126" x="5791200" y="5969000"/>
          <p14:tracePt t="239137" x="5803900" y="6013450"/>
          <p14:tracePt t="239152" x="5810250" y="6146800"/>
          <p14:tracePt t="239168" x="5816600" y="6229350"/>
          <p14:tracePt t="239171" x="5822950" y="6242050"/>
          <p14:tracePt t="239187" x="5822950" y="6248400"/>
          <p14:tracePt t="239293" x="5822950" y="6229350"/>
          <p14:tracePt t="239306" x="5822950" y="6223000"/>
          <p14:tracePt t="239309" x="5816600" y="6172200"/>
          <p14:tracePt t="239325" x="5816600" y="6096000"/>
          <p14:tracePt t="239335" x="5816600" y="6038850"/>
          <p14:tracePt t="239352" x="5835650" y="5949950"/>
          <p14:tracePt t="239356" x="5835650" y="5937250"/>
          <p14:tracePt t="239368" x="5842000" y="5911850"/>
          <p14:tracePt t="239372" x="5842000" y="5899150"/>
          <p14:tracePt t="239385" x="5842000" y="5892800"/>
          <p14:tracePt t="239451" x="5842000" y="5886450"/>
          <p14:tracePt t="239459" x="5842000" y="5880100"/>
          <p14:tracePt t="239476" x="5848350" y="5873750"/>
          <p14:tracePt t="239490" x="5848350" y="5867400"/>
          <p14:tracePt t="239501" x="5848350" y="5861050"/>
          <p14:tracePt t="239518" x="5848350" y="5854700"/>
          <p14:tracePt t="239770" x="0" y="0"/>
        </p14:tracePtLst>
        <p14:tracePtLst>
          <p14:tracePt t="240588" x="527050" y="5746750"/>
          <p14:tracePt t="240688" x="533400" y="5746750"/>
          <p14:tracePt t="240708" x="539750" y="5746750"/>
          <p14:tracePt t="240723" x="552450" y="5753100"/>
          <p14:tracePt t="240736" x="558800" y="5753100"/>
          <p14:tracePt t="240751" x="577850" y="5765800"/>
          <p14:tracePt t="240755" x="596900" y="5772150"/>
          <p14:tracePt t="240767" x="615950" y="5778500"/>
          <p14:tracePt t="240784" x="635000" y="5784850"/>
          <p14:tracePt t="240801" x="654050" y="5784850"/>
          <p14:tracePt t="240818" x="673100" y="5778500"/>
          <p14:tracePt t="240834" x="679450" y="5753100"/>
          <p14:tracePt t="240851" x="685800" y="5734050"/>
          <p14:tracePt t="240867" x="685800" y="5727700"/>
          <p14:tracePt t="240884" x="685800" y="5721350"/>
          <p14:tracePt t="241154" x="0" y="0"/>
        </p14:tracePtLst>
        <p14:tracePtLst>
          <p14:tracePt t="241788" x="520700" y="5994400"/>
          <p14:tracePt t="241808" x="520700" y="6000750"/>
          <p14:tracePt t="241822" x="520700" y="6007100"/>
          <p14:tracePt t="241836" x="520700" y="6013450"/>
          <p14:tracePt t="241869" x="520700" y="6019800"/>
          <p14:tracePt t="241885" x="520700" y="6038850"/>
          <p14:tracePt t="241893" x="527050" y="6045200"/>
          <p14:tracePt t="241907" x="533400" y="6064250"/>
          <p14:tracePt t="241917" x="546100" y="6076950"/>
          <p14:tracePt t="241934" x="558800" y="6089650"/>
          <p14:tracePt t="241950" x="596900" y="6108700"/>
          <p14:tracePt t="241968" x="615950" y="6115050"/>
          <p14:tracePt t="241971" x="628650" y="6115050"/>
          <p14:tracePt t="241984" x="641350" y="6115050"/>
          <p14:tracePt t="242000" x="654050" y="6115050"/>
          <p14:tracePt t="242019" x="660400" y="6115050"/>
          <p14:tracePt t="242043" x="666750" y="6115050"/>
          <p14:tracePt t="242468" x="0" y="0"/>
        </p14:tracePtLst>
        <p14:tracePtLst>
          <p14:tracePt t="243100" x="393700" y="6337300"/>
          <p14:tracePt t="243110" x="387350" y="6343650"/>
          <p14:tracePt t="243122" x="381000" y="6356350"/>
          <p14:tracePt t="243146" x="381000" y="6362700"/>
          <p14:tracePt t="243155" x="381000" y="6369050"/>
          <p14:tracePt t="243186" x="381000" y="6375400"/>
          <p14:tracePt t="243213" x="381000" y="6381750"/>
          <p14:tracePt t="243219" x="381000" y="6388100"/>
          <p14:tracePt t="243235" x="381000" y="6400800"/>
          <p14:tracePt t="243250" x="400050" y="6426200"/>
          <p14:tracePt t="243267" x="419100" y="6438900"/>
          <p14:tracePt t="243283" x="457200" y="6451600"/>
          <p14:tracePt t="243300" x="482600" y="6457950"/>
          <p14:tracePt t="243317" x="514350" y="6457950"/>
          <p14:tracePt t="243333" x="565150" y="6470650"/>
          <p14:tracePt t="243350" x="590550" y="6470650"/>
          <p14:tracePt t="243367" x="615950" y="6470650"/>
          <p14:tracePt t="243371" x="622300" y="6470650"/>
          <p14:tracePt t="243384" x="635000" y="6470650"/>
          <p14:tracePt t="243400" x="641350" y="6464300"/>
          <p14:tracePt t="243418" x="647700" y="6451600"/>
          <p14:tracePt t="243435" x="647700" y="6445250"/>
          <p14:tracePt t="243450" x="647700" y="6432550"/>
          <p14:tracePt t="243483" x="647700" y="6426200"/>
          <p14:tracePt t="243964" x="0" y="0"/>
        </p14:tracePtLst>
        <p14:tracePtLst>
          <p14:tracePt t="245623" x="482600" y="6330950"/>
          <p14:tracePt t="245639" x="476250" y="6337300"/>
          <p14:tracePt t="245656" x="469900" y="6343650"/>
          <p14:tracePt t="245667" x="469900" y="6350000"/>
          <p14:tracePt t="245685" x="469900" y="6356350"/>
          <p14:tracePt t="245699" x="469900" y="6369050"/>
          <p14:tracePt t="245717" x="482600" y="6407150"/>
          <p14:tracePt t="245732" x="514350" y="6432550"/>
          <p14:tracePt t="245751" x="577850" y="6464300"/>
          <p14:tracePt t="245766" x="666750" y="6477000"/>
          <p14:tracePt t="245782" x="717550" y="6477000"/>
          <p14:tracePt t="245799" x="749300" y="6477000"/>
          <p14:tracePt t="245816" x="755650" y="6477000"/>
          <p14:tracePt t="245914" x="0" y="0"/>
        </p14:tracePtLst>
        <p14:tracePtLst>
          <p14:tracePt t="247034" x="419100" y="6445250"/>
          <p14:tracePt t="247091" x="444500" y="6445250"/>
          <p14:tracePt t="247103" x="495300" y="6445250"/>
          <p14:tracePt t="247115" x="635000" y="6445250"/>
          <p14:tracePt t="247133" x="723900" y="6445250"/>
          <p14:tracePt t="247150" x="762000" y="6445250"/>
          <p14:tracePt t="247166" x="774700" y="6445250"/>
          <p14:tracePt t="247268" x="768350" y="6438900"/>
          <p14:tracePt t="247285" x="723900" y="6432550"/>
          <p14:tracePt t="247306" x="698500" y="6426200"/>
          <p14:tracePt t="247308" x="673100" y="6419850"/>
          <p14:tracePt t="247323" x="660400" y="6419850"/>
          <p14:tracePt t="247334" x="654050" y="6419850"/>
          <p14:tracePt t="248095" x="647700" y="6419850"/>
          <p14:tracePt t="248109" x="596900" y="6419850"/>
          <p14:tracePt t="248126" x="495300" y="6419850"/>
          <p14:tracePt t="248131" x="431800" y="6419850"/>
          <p14:tracePt t="248146" x="311150" y="6419850"/>
          <p14:tracePt t="248157" x="266700" y="6419850"/>
          <p14:tracePt t="248166" x="254000" y="6419850"/>
          <p14:tracePt t="248181" x="234950" y="6419850"/>
          <p14:tracePt t="248277" x="254000" y="6419850"/>
          <p14:tracePt t="248292" x="330200" y="6419850"/>
          <p14:tracePt t="248309" x="400050" y="6419850"/>
          <p14:tracePt t="248326" x="450850" y="6419850"/>
          <p14:tracePt t="248335" x="476250" y="6419850"/>
          <p14:tracePt t="248348" x="501650" y="6419850"/>
          <p14:tracePt t="248365" x="508000" y="6419850"/>
          <p14:tracePt t="248557" x="520700" y="6413500"/>
          <p14:tracePt t="248574" x="546100" y="6413500"/>
          <p14:tracePt t="248592" x="609600" y="6413500"/>
          <p14:tracePt t="248595" x="635000" y="6413500"/>
          <p14:tracePt t="248607" x="654050" y="6413500"/>
          <p14:tracePt t="248615" x="660400" y="6413500"/>
          <p14:tracePt t="248631" x="666750" y="6413500"/>
          <p14:tracePt t="249547" x="0" y="0"/>
        </p14:tracePtLst>
        <p14:tracePtLst>
          <p14:tracePt t="250147" x="590550" y="5753100"/>
          <p14:tracePt t="250251" x="590550" y="5759450"/>
          <p14:tracePt t="250261" x="590550" y="5778500"/>
          <p14:tracePt t="250270" x="590550" y="5810250"/>
          <p14:tracePt t="250281" x="590550" y="5854700"/>
          <p14:tracePt t="250298" x="590550" y="5988050"/>
          <p14:tracePt t="250314" x="590550" y="6076950"/>
          <p14:tracePt t="250331" x="590550" y="6134100"/>
          <p14:tracePt t="250347" x="590550" y="6153150"/>
          <p14:tracePt t="250364" x="590550" y="6165850"/>
          <p14:tracePt t="250517" x="590550" y="6153150"/>
          <p14:tracePt t="250530" x="596900" y="6089650"/>
          <p14:tracePt t="250544" x="609600" y="6057900"/>
          <p14:tracePt t="250547" x="615950" y="6013450"/>
          <p14:tracePt t="250558" x="622300" y="5969000"/>
          <p14:tracePt t="250567" x="635000" y="5930900"/>
          <p14:tracePt t="250581" x="660400" y="5848350"/>
          <p14:tracePt t="250597" x="673100" y="5791200"/>
          <p14:tracePt t="250614" x="673100" y="5772150"/>
          <p14:tracePt t="250631" x="679450" y="5753100"/>
          <p14:tracePt t="250717" x="679450" y="5765800"/>
          <p14:tracePt t="250730" x="679450" y="5791200"/>
          <p14:tracePt t="250733" x="679450" y="5803900"/>
          <p14:tracePt t="250746" x="679450" y="5829300"/>
          <p14:tracePt t="250749" x="679450" y="5854700"/>
          <p14:tracePt t="250758" x="673100" y="5873750"/>
          <p14:tracePt t="250765" x="666750" y="5886450"/>
          <p14:tracePt t="250781" x="666750" y="5911850"/>
          <p14:tracePt t="250797" x="666750" y="5924550"/>
          <p14:tracePt t="250814" x="660400" y="5937250"/>
          <p14:tracePt t="250901" x="660400" y="5924550"/>
          <p14:tracePt t="250915" x="666750" y="5880100"/>
          <p14:tracePt t="250934" x="673100" y="5848350"/>
          <p14:tracePt t="250948" x="679450" y="5829300"/>
          <p14:tracePt t="250964" x="679450" y="5810250"/>
          <p14:tracePt t="251052" x="679450" y="5822950"/>
          <p14:tracePt t="251063" x="679450" y="5848350"/>
          <p14:tracePt t="251078" x="654050" y="5918200"/>
          <p14:tracePt t="251090" x="641350" y="5962650"/>
          <p14:tracePt t="251103" x="635000" y="5988050"/>
          <p14:tracePt t="251114" x="628650" y="6007100"/>
          <p14:tracePt t="251130" x="628650" y="6026150"/>
          <p14:tracePt t="251148" x="628650" y="6032500"/>
          <p14:tracePt t="252331" x="0" y="0"/>
        </p14:tracePtLst>
        <p14:tracePtLst>
          <p14:tracePt t="260724" x="450850" y="5753100"/>
          <p14:tracePt t="260829" x="457200" y="5753100"/>
          <p14:tracePt t="260846" x="457200" y="5765800"/>
          <p14:tracePt t="260861" x="450850" y="5810250"/>
          <p14:tracePt t="260877" x="444500" y="5873750"/>
          <p14:tracePt t="260894" x="419100" y="5975350"/>
          <p14:tracePt t="260910" x="412750" y="6057900"/>
          <p14:tracePt t="260914" x="412750" y="6102350"/>
          <p14:tracePt t="260927" x="412750" y="6146800"/>
          <p14:tracePt t="260945" x="412750" y="6203950"/>
          <p14:tracePt t="260947" x="412750" y="6216650"/>
          <p14:tracePt t="260962" x="412750" y="6235700"/>
          <p14:tracePt t="261099" x="419100" y="6223000"/>
          <p14:tracePt t="261116" x="419100" y="6203950"/>
          <p14:tracePt t="261128" x="425450" y="6172200"/>
          <p14:tracePt t="261144" x="438150" y="6115050"/>
          <p14:tracePt t="261160" x="450850" y="6026150"/>
          <p14:tracePt t="261163" x="457200" y="5981700"/>
          <p14:tracePt t="261178" x="476250" y="5911850"/>
          <p14:tracePt t="261195" x="482600" y="5854700"/>
          <p14:tracePt t="261211" x="482600" y="5835650"/>
          <p14:tracePt t="261227" x="482600" y="5829300"/>
          <p14:tracePt t="261323" x="476250" y="5848350"/>
          <p14:tracePt t="261333" x="469900" y="5892800"/>
          <p14:tracePt t="261346" x="450850" y="6007100"/>
          <p14:tracePt t="261360" x="438150" y="6083300"/>
          <p14:tracePt t="261364" x="425450" y="6172200"/>
          <p14:tracePt t="261377" x="400050" y="6324600"/>
          <p14:tracePt t="261394" x="400050" y="6419850"/>
          <p14:tracePt t="261410" x="400050" y="6470650"/>
          <p14:tracePt t="261427" x="400050" y="6483350"/>
          <p14:tracePt t="261444" x="400050" y="6489700"/>
          <p14:tracePt t="261475" x="406400" y="6477000"/>
          <p14:tracePt t="261484" x="412750" y="6451600"/>
          <p14:tracePt t="261494" x="419100" y="6419850"/>
          <p14:tracePt t="261510" x="444500" y="6318250"/>
          <p14:tracePt t="261528" x="469900" y="6197600"/>
          <p14:tracePt t="261531" x="476250" y="6134100"/>
          <p14:tracePt t="261544" x="476250" y="6089650"/>
          <p14:tracePt t="261561" x="488950" y="5981700"/>
          <p14:tracePt t="261564" x="488950" y="5949950"/>
          <p14:tracePt t="261578" x="488950" y="5892800"/>
          <p14:tracePt t="261594" x="495300" y="5848350"/>
          <p14:tracePt t="261610" x="495300" y="5835650"/>
          <p14:tracePt t="261627" x="495300" y="5822950"/>
          <p14:tracePt t="261763" x="495300" y="5835650"/>
          <p14:tracePt t="261770" x="495300" y="5861050"/>
          <p14:tracePt t="261780" x="495300" y="5880100"/>
          <p14:tracePt t="261794" x="495300" y="5969000"/>
          <p14:tracePt t="261810" x="488950" y="6019800"/>
          <p14:tracePt t="261827" x="488950" y="6045200"/>
          <p14:tracePt t="261844" x="488950" y="6051550"/>
          <p14:tracePt t="261918" x="488950" y="6019800"/>
          <p14:tracePt t="261933" x="495300" y="5943600"/>
          <p14:tracePt t="261949" x="501650" y="5816600"/>
          <p14:tracePt t="261966" x="501650" y="5746750"/>
          <p14:tracePt t="261979" x="501650" y="5708650"/>
          <p14:tracePt t="261995" x="501650" y="5695950"/>
          <p14:tracePt t="262010" x="501650" y="5689600"/>
          <p14:tracePt t="262059" x="501650" y="5695950"/>
          <p14:tracePt t="262067" x="501650" y="5746750"/>
          <p14:tracePt t="262077" x="495300" y="5791200"/>
          <p14:tracePt t="262094" x="469900" y="5899150"/>
          <p14:tracePt t="262110" x="450850" y="6013450"/>
          <p14:tracePt t="262127" x="444500" y="6064250"/>
          <p14:tracePt t="262143" x="438150" y="6102350"/>
          <p14:tracePt t="262146" x="438150" y="6108700"/>
          <p14:tracePt t="262160" x="438150" y="6121400"/>
          <p14:tracePt t="262177" x="438150" y="6134100"/>
          <p14:tracePt t="262179" x="438150" y="6140450"/>
          <p14:tracePt t="262387" x="0" y="0"/>
        </p14:tracePtLst>
        <p14:tracePtLst>
          <p14:tracePt t="263238" x="5060950" y="5848350"/>
          <p14:tracePt t="263277" x="5067300" y="5848350"/>
          <p14:tracePt t="263286" x="5080000" y="5848350"/>
          <p14:tracePt t="263295" x="5118100" y="5842000"/>
          <p14:tracePt t="263311" x="5238750" y="5822950"/>
          <p14:tracePt t="263326" x="5429250" y="5822950"/>
          <p14:tracePt t="263343" x="5670550" y="5822950"/>
          <p14:tracePt t="263347" x="5803900" y="5822950"/>
          <p14:tracePt t="263360" x="5930900" y="5822950"/>
          <p14:tracePt t="263363" x="6064250" y="5822950"/>
          <p14:tracePt t="263377" x="6178550" y="5822950"/>
          <p14:tracePt t="263380" x="6273800" y="5822950"/>
          <p14:tracePt t="263393" x="6350000" y="5822950"/>
          <p14:tracePt t="263410" x="6426200" y="5822950"/>
          <p14:tracePt t="263426" x="6432550" y="5822950"/>
          <p14:tracePt t="263531" x="6413500" y="5822950"/>
          <p14:tracePt t="263542" x="6356350" y="5822950"/>
          <p14:tracePt t="263560" x="6191250" y="5822950"/>
          <p14:tracePt t="263576" x="5943600" y="5822950"/>
          <p14:tracePt t="263579" x="5816600" y="5822950"/>
          <p14:tracePt t="263594" x="5549900" y="5822950"/>
          <p14:tracePt t="263610" x="5378450" y="5822950"/>
          <p14:tracePt t="263626" x="5321300" y="5822950"/>
          <p14:tracePt t="263643" x="5308600" y="5822950"/>
          <p14:tracePt t="263731" x="5321300" y="5822950"/>
          <p14:tracePt t="263745" x="5346700" y="5822950"/>
          <p14:tracePt t="263760" x="5429250" y="5822950"/>
          <p14:tracePt t="263764" x="5499100" y="5822950"/>
          <p14:tracePt t="263778" x="5626100" y="5822950"/>
          <p14:tracePt t="263795" x="5676900" y="5822950"/>
          <p14:tracePt t="263810" x="5695950" y="5822950"/>
          <p14:tracePt t="263826" x="5702300" y="5822950"/>
          <p14:tracePt t="264266" x="0" y="0"/>
        </p14:tracePtLst>
        <p14:tracePtLst>
          <p14:tracePt t="266296" x="4972050" y="5746750"/>
          <p14:tracePt t="266364" x="4978400" y="5753100"/>
          <p14:tracePt t="266384" x="5035550" y="5765800"/>
          <p14:tracePt t="266396" x="5124450" y="5765800"/>
          <p14:tracePt t="266409" x="5187950" y="5765800"/>
          <p14:tracePt t="266425" x="5397500" y="5765800"/>
          <p14:tracePt t="266442" x="5486400" y="5765800"/>
          <p14:tracePt t="266459" x="5549900" y="5765800"/>
          <p14:tracePt t="266475" x="5594350" y="5765800"/>
          <p14:tracePt t="266492" x="5626100" y="5765800"/>
          <p14:tracePt t="266509" x="5664200" y="5765800"/>
          <p14:tracePt t="266526" x="5708650" y="5765800"/>
          <p14:tracePt t="266542" x="5765800" y="5772150"/>
          <p14:tracePt t="266559" x="5797550" y="5784850"/>
          <p14:tracePt t="266575" x="5829300" y="5784850"/>
          <p14:tracePt t="266578" x="5848350" y="5791200"/>
          <p14:tracePt t="266592" x="5867400" y="5797550"/>
          <p14:tracePt t="266608" x="5892800" y="5797550"/>
          <p14:tracePt t="266611" x="5911850" y="5797550"/>
          <p14:tracePt t="266626" x="5943600" y="5797550"/>
          <p14:tracePt t="266642" x="5994400" y="5797550"/>
          <p14:tracePt t="266659" x="6051550" y="5797550"/>
          <p14:tracePt t="266675" x="6115050" y="5797550"/>
          <p14:tracePt t="266692" x="6191250" y="5797550"/>
          <p14:tracePt t="266708" x="6248400" y="5797550"/>
          <p14:tracePt t="266725" x="6267450" y="5797550"/>
          <p14:tracePt t="266742" x="6280150" y="5797550"/>
          <p14:tracePt t="266762" x="6286500" y="5797550"/>
          <p14:tracePt t="266775" x="6292850" y="5797550"/>
          <p14:tracePt t="266818" x="6299200" y="5797550"/>
          <p14:tracePt t="266826" x="6305550" y="5797550"/>
          <p14:tracePt t="266835" x="6311900" y="5797550"/>
          <p14:tracePt t="266842" x="6318250" y="5797550"/>
          <p14:tracePt t="266858" x="6324600" y="5797550"/>
          <p14:tracePt t="266875" x="6330950" y="5797550"/>
          <p14:tracePt t="267066" x="0" y="0"/>
        </p14:tracePtLst>
        <p14:tracePtLst>
          <p14:tracePt t="267756" x="5092700" y="6057900"/>
          <p14:tracePt t="267892" x="5118100" y="6057900"/>
          <p14:tracePt t="267906" x="5149850" y="6057900"/>
          <p14:tracePt t="267918" x="5232400" y="6057900"/>
          <p14:tracePt t="267927" x="5276850" y="6057900"/>
          <p14:tracePt t="267942" x="5353050" y="6057900"/>
          <p14:tracePt t="267958" x="5403850" y="6057900"/>
          <p14:tracePt t="267963" x="5410200" y="6057900"/>
          <p14:tracePt t="267975" x="5422900" y="6057900"/>
          <p14:tracePt t="267992" x="5441950" y="6057900"/>
          <p14:tracePt t="267996" x="5448300" y="6057900"/>
          <p14:tracePt t="268012" x="5473700" y="6057900"/>
          <p14:tracePt t="268025" x="5480050" y="6057900"/>
          <p14:tracePt t="268028" x="5499100" y="6057900"/>
          <p14:tracePt t="268043" x="5518150" y="6057900"/>
          <p14:tracePt t="268059" x="5530850" y="6057900"/>
          <p14:tracePt t="268099" x="5537200" y="6057900"/>
          <p14:tracePt t="268107" x="5543550" y="6057900"/>
          <p14:tracePt t="268117" x="5549900" y="6057900"/>
          <p14:tracePt t="268131" x="5562600" y="6057900"/>
          <p14:tracePt t="268141" x="5568950" y="6057900"/>
          <p14:tracePt t="268158" x="5594350" y="6057900"/>
          <p14:tracePt t="268175" x="5626100" y="6057900"/>
          <p14:tracePt t="268192" x="5670550" y="6057900"/>
          <p14:tracePt t="268196" x="5695950" y="6057900"/>
          <p14:tracePt t="268208" x="5727700" y="6057900"/>
          <p14:tracePt t="268225" x="5816600" y="6057900"/>
          <p14:tracePt t="268244" x="5956300" y="6057900"/>
          <p14:tracePt t="268258" x="6019800" y="6057900"/>
          <p14:tracePt t="268275" x="6064250" y="6057900"/>
          <p14:tracePt t="268292" x="6076950" y="6057900"/>
          <p14:tracePt t="268308" x="6089650" y="6057900"/>
          <p14:tracePt t="268324" x="6102350" y="6057900"/>
          <p14:tracePt t="268341" x="6121400" y="6057900"/>
          <p14:tracePt t="268358" x="6146800" y="6057900"/>
          <p14:tracePt t="268374" x="6172200" y="6057900"/>
          <p14:tracePt t="268391" x="6203950" y="6057900"/>
          <p14:tracePt t="268395" x="6216650" y="6057900"/>
          <p14:tracePt t="268408" x="6235700" y="6057900"/>
          <p14:tracePt t="268424" x="6261100" y="6057900"/>
          <p14:tracePt t="268426" x="6273800" y="6057900"/>
          <p14:tracePt t="268441" x="6299200" y="6057900"/>
          <p14:tracePt t="268458" x="6318250" y="6057900"/>
          <p14:tracePt t="268474" x="6337300" y="6057900"/>
          <p14:tracePt t="268491" x="6362700" y="6057900"/>
          <p14:tracePt t="268508" x="6388100" y="6057900"/>
          <p14:tracePt t="268525" x="6407150" y="6064250"/>
          <p14:tracePt t="268541" x="6419850" y="6064250"/>
          <p14:tracePt t="268818" x="0" y="0"/>
        </p14:tracePtLst>
        <p14:tracePtLst>
          <p14:tracePt t="269869" x="4927600" y="6394450"/>
          <p14:tracePt t="269956" x="4927600" y="6400800"/>
          <p14:tracePt t="269980" x="4978400" y="6400800"/>
          <p14:tracePt t="269995" x="5041900" y="6400800"/>
          <p14:tracePt t="270010" x="5130800" y="6400800"/>
          <p14:tracePt t="270026" x="5213350" y="6400800"/>
          <p14:tracePt t="270041" x="5289550" y="6400800"/>
          <p14:tracePt t="270058" x="5359400" y="6407150"/>
          <p14:tracePt t="270074" x="5403850" y="6419850"/>
          <p14:tracePt t="270092" x="5410200" y="6419850"/>
          <p14:tracePt t="270124" x="5416550" y="6419850"/>
          <p14:tracePt t="270138" x="5422900" y="6419850"/>
          <p14:tracePt t="270155" x="5429250" y="6419850"/>
          <p14:tracePt t="270163" x="5435600" y="6419850"/>
          <p14:tracePt t="270178" x="5441950" y="6419850"/>
          <p14:tracePt t="270191" x="5448300" y="6419850"/>
          <p14:tracePt t="270227" x="5461000" y="6419850"/>
          <p14:tracePt t="270235" x="5473700" y="6419850"/>
          <p14:tracePt t="270250" x="5486400" y="6419850"/>
          <p14:tracePt t="270258" x="5492750" y="6419850"/>
          <p14:tracePt t="270274" x="5524500" y="6419850"/>
          <p14:tracePt t="270291" x="5556250" y="6419850"/>
          <p14:tracePt t="270308" x="5594350" y="6419850"/>
          <p14:tracePt t="270324" x="5645150" y="6419850"/>
          <p14:tracePt t="270341" x="5702300" y="6419850"/>
          <p14:tracePt t="270357" x="5734050" y="6419850"/>
          <p14:tracePt t="270374" x="5772150" y="6419850"/>
          <p14:tracePt t="270391" x="5822950" y="6419850"/>
          <p14:tracePt t="270407" x="5854700" y="6419850"/>
          <p14:tracePt t="270424" x="5880100" y="6419850"/>
          <p14:tracePt t="270426" x="5892800" y="6419850"/>
          <p14:tracePt t="270441" x="5905500" y="6419850"/>
          <p14:tracePt t="270444" x="5911850" y="6419850"/>
          <p14:tracePt t="270457" x="5918200" y="6419850"/>
          <p14:tracePt t="270474" x="5924550" y="6419850"/>
          <p14:tracePt t="270490" x="5937250" y="6419850"/>
          <p14:tracePt t="270509" x="5943600" y="6419850"/>
          <p14:tracePt t="270524" x="5956300" y="6419850"/>
          <p14:tracePt t="270540" x="5981700" y="6419850"/>
          <p14:tracePt t="270558" x="6007100" y="6426200"/>
          <p14:tracePt t="270574" x="6038850" y="6432550"/>
          <p14:tracePt t="270591" x="6051550" y="6438900"/>
          <p14:tracePt t="270607" x="6057900" y="6438900"/>
          <p14:tracePt t="270738" x="0" y="0"/>
        </p14:tracePtLst>
        <p14:tracePtLst>
          <p14:tracePt t="271779" x="5556250" y="5746750"/>
          <p14:tracePt t="271868" x="5556250" y="5765800"/>
          <p14:tracePt t="271878" x="5556250" y="5797550"/>
          <p14:tracePt t="271890" x="5556250" y="5892800"/>
          <p14:tracePt t="271907" x="5556250" y="5988050"/>
          <p14:tracePt t="271924" x="5556250" y="6096000"/>
          <p14:tracePt t="271940" x="5575300" y="6184900"/>
          <p14:tracePt t="271957" x="5581650" y="6248400"/>
          <p14:tracePt t="271973" x="5600700" y="6311900"/>
          <p14:tracePt t="271990" x="5607050" y="6362700"/>
          <p14:tracePt t="272008" x="5613400" y="6407150"/>
          <p14:tracePt t="272011" x="5613400" y="6419850"/>
          <p14:tracePt t="272025" x="5613400" y="6438900"/>
          <p14:tracePt t="272027" x="5613400" y="6457950"/>
          <p14:tracePt t="272041" x="5613400" y="6470650"/>
          <p14:tracePt t="272057" x="5613400" y="6508750"/>
          <p14:tracePt t="272074" x="5613400" y="6515100"/>
          <p14:tracePt t="272091" x="5613400" y="6527800"/>
          <p14:tracePt t="272149" x="5619750" y="6534150"/>
          <p14:tracePt t="272167" x="5626100" y="6521450"/>
          <p14:tracePt t="272183" x="5651500" y="6483350"/>
          <p14:tracePt t="272196" x="5676900" y="6362700"/>
          <p14:tracePt t="272207" x="5683250" y="6292850"/>
          <p14:tracePt t="272223" x="5708650" y="6165850"/>
          <p14:tracePt t="272226" x="5715000" y="6102350"/>
          <p14:tracePt t="272240" x="5715000" y="6057900"/>
          <p14:tracePt t="272257" x="5715000" y="5981700"/>
          <p14:tracePt t="272261" x="5715000" y="5949950"/>
          <p14:tracePt t="272274" x="5715000" y="5899150"/>
          <p14:tracePt t="272290" x="5715000" y="5873750"/>
          <p14:tracePt t="272307" x="5715000" y="5867400"/>
          <p14:tracePt t="272446" x="5715000" y="5880100"/>
          <p14:tracePt t="272459" x="5715000" y="5949950"/>
          <p14:tracePt t="272475" x="5689600" y="6064250"/>
          <p14:tracePt t="272490" x="5683250" y="6153150"/>
          <p14:tracePt t="272508" x="5676900" y="6210300"/>
          <p14:tracePt t="272524" x="5676900" y="6242050"/>
          <p14:tracePt t="272541" x="5676900" y="6273800"/>
          <p14:tracePt t="272557" x="5676900" y="6286500"/>
          <p14:tracePt t="272578" x="5676900" y="6292850"/>
          <p14:tracePt t="272638" x="5683250" y="6292850"/>
          <p14:tracePt t="272654" x="5695950" y="6280150"/>
          <p14:tracePt t="272666" x="5695950" y="6267450"/>
          <p14:tracePt t="272678" x="5702300" y="6254750"/>
          <p14:tracePt t="272706" x="5702300" y="6248400"/>
          <p14:tracePt t="272842" x="0" y="0"/>
        </p14:tracePtLst>
        <p14:tracePtLst>
          <p14:tracePt t="273472" x="6750050" y="5816600"/>
          <p14:tracePt t="273547" x="6756400" y="5816600"/>
          <p14:tracePt t="273557" x="6788150" y="5816600"/>
          <p14:tracePt t="273573" x="6908800" y="5816600"/>
          <p14:tracePt t="273591" x="7124700" y="5816600"/>
          <p14:tracePt t="273606" x="7480300" y="5816600"/>
          <p14:tracePt t="273611" x="7677150" y="5816600"/>
          <p14:tracePt t="273624" x="7893050" y="5816600"/>
          <p14:tracePt t="273628" x="8089900" y="5816600"/>
          <p14:tracePt t="273640" x="8261350" y="5816600"/>
          <p14:tracePt t="273643" x="8413750" y="5816600"/>
          <p14:tracePt t="273656" x="8528050" y="5816600"/>
          <p14:tracePt t="273660" x="8636000" y="5816600"/>
          <p14:tracePt t="273674" x="8763000" y="5816600"/>
          <p14:tracePt t="273690" x="8813800" y="5816600"/>
          <p14:tracePt t="273707" x="8820150" y="5816600"/>
          <p14:tracePt t="273837" x="8794750" y="5816600"/>
          <p14:tracePt t="273852" x="8699500" y="5829300"/>
          <p14:tracePt t="273870" x="8540750" y="5829300"/>
          <p14:tracePt t="273885" x="8350250" y="5829300"/>
          <p14:tracePt t="273895" x="8267700" y="5829300"/>
          <p14:tracePt t="273906" x="8147050" y="5829300"/>
          <p14:tracePt t="273923" x="8108950" y="5829300"/>
          <p14:tracePt t="273939" x="8102600" y="5829300"/>
          <p14:tracePt t="274051" x="8134350" y="5829300"/>
          <p14:tracePt t="274062" x="8185150" y="5829300"/>
          <p14:tracePt t="274073" x="8261350" y="5829300"/>
          <p14:tracePt t="274076" x="8356600" y="5829300"/>
          <p14:tracePt t="274092" x="8553450" y="5829300"/>
          <p14:tracePt t="274106" x="8705850" y="5829300"/>
          <p14:tracePt t="274123" x="8763000" y="5829300"/>
          <p14:tracePt t="274139" x="8782050" y="5829300"/>
          <p14:tracePt t="274496" x="8743950" y="5829300"/>
          <p14:tracePt t="274515" x="8470900" y="5829300"/>
          <p14:tracePt t="274527" x="8356600" y="5829300"/>
          <p14:tracePt t="274541" x="8096250" y="5829300"/>
          <p14:tracePt t="274557" x="7854950" y="5829300"/>
          <p14:tracePt t="274573" x="7664450" y="5829300"/>
          <p14:tracePt t="274590" x="7569200" y="5829300"/>
          <p14:tracePt t="274594" x="7550150" y="5829300"/>
          <p14:tracePt t="274606" x="7543800" y="5829300"/>
          <p14:tracePt t="274716" x="7550150" y="5829300"/>
          <p14:tracePt t="274727" x="7581900" y="5829300"/>
          <p14:tracePt t="274739" x="7702550" y="5829300"/>
          <p14:tracePt t="274756" x="7880350" y="5829300"/>
          <p14:tracePt t="274774" x="8070850" y="5829300"/>
          <p14:tracePt t="274790" x="8216900" y="5829300"/>
          <p14:tracePt t="274794" x="8261350" y="5829300"/>
          <p14:tracePt t="274806" x="8274050" y="5829300"/>
          <p14:tracePt t="274822" x="8286750" y="5829300"/>
          <p14:tracePt t="274884" x="8267700" y="5829300"/>
          <p14:tracePt t="274892" x="8235950" y="5829300"/>
          <p14:tracePt t="274906" x="8108950" y="5829300"/>
          <p14:tracePt t="274923" x="7950200" y="5829300"/>
          <p14:tracePt t="274939" x="7823200" y="5829300"/>
          <p14:tracePt t="274956" x="7785100" y="5829300"/>
          <p14:tracePt t="274972" x="7778750" y="5829300"/>
          <p14:tracePt t="275034" x="7797800" y="5829300"/>
          <p14:tracePt t="275042" x="7829550" y="5829300"/>
          <p14:tracePt t="275056" x="7874000" y="5829300"/>
          <p14:tracePt t="275072" x="8007350" y="5829300"/>
          <p14:tracePt t="275075" x="8070850" y="5829300"/>
          <p14:tracePt t="275090" x="8178800" y="5829300"/>
          <p14:tracePt t="275106" x="8229600" y="5829300"/>
          <p14:tracePt t="275122" x="8242300" y="5829300"/>
          <p14:tracePt t="275139" x="8248650" y="5829300"/>
          <p14:tracePt t="275234" x="0" y="0"/>
        </p14:tracePtLst>
        <p14:tracePtLst>
          <p14:tracePt t="277574" x="7226300" y="5721350"/>
          <p14:tracePt t="277612" x="7232650" y="5721350"/>
          <p14:tracePt t="277627" x="7289800" y="5721350"/>
          <p14:tracePt t="277638" x="7353300" y="5721350"/>
          <p14:tracePt t="277655" x="7543800" y="5721350"/>
          <p14:tracePt t="277659" x="7670800" y="5721350"/>
          <p14:tracePt t="277671" x="7854950" y="5727700"/>
          <p14:tracePt t="277688" x="8128000" y="5740400"/>
          <p14:tracePt t="277690" x="8242300" y="5740400"/>
          <p14:tracePt t="277705" x="8337550" y="5740400"/>
          <p14:tracePt t="277722" x="8439150" y="5740400"/>
          <p14:tracePt t="277738" x="8451850" y="5740400"/>
          <p14:tracePt t="277852" x="8458200" y="5740400"/>
          <p14:tracePt t="277869" x="8439150" y="5746750"/>
          <p14:tracePt t="277881" x="8407400" y="5753100"/>
          <p14:tracePt t="277895" x="8286750" y="5765800"/>
          <p14:tracePt t="277898" x="8204200" y="5765800"/>
          <p14:tracePt t="277908" x="8108950" y="5765800"/>
          <p14:tracePt t="277922" x="7937500" y="5765800"/>
          <p14:tracePt t="277938" x="7835900" y="5765800"/>
          <p14:tracePt t="277955" x="7791450" y="5765800"/>
          <p14:tracePt t="277971" x="7785100" y="5765800"/>
          <p14:tracePt t="278133" x="7791450" y="5765800"/>
          <p14:tracePt t="278158" x="7797800" y="5765800"/>
          <p14:tracePt t="278220" x="7804150" y="5765800"/>
          <p14:tracePt t="278228" x="7816850" y="5765800"/>
          <p14:tracePt t="278228" x="0" y="0"/>
        </p14:tracePtLst>
        <p14:tracePtLst>
          <p14:tracePt t="278516" x="8585200" y="5816600"/>
          <p14:tracePt t="278628" x="8591550" y="5816600"/>
          <p14:tracePt t="278644" x="8616950" y="5816600"/>
          <p14:tracePt t="278659" x="8699500" y="5816600"/>
          <p14:tracePt t="278671" x="8756650" y="5816600"/>
          <p14:tracePt t="278688" x="8902700" y="5816600"/>
          <p14:tracePt t="278690" x="8978900" y="5816600"/>
          <p14:tracePt t="278704" x="9029700" y="5816600"/>
          <p14:tracePt t="278707" x="9074150" y="5816600"/>
          <p14:tracePt t="278722" x="9105900" y="5816600"/>
          <p14:tracePt t="278738" x="9118600" y="5816600"/>
          <p14:tracePt t="278858" x="0" y="0"/>
        </p14:tracePtLst>
        <p14:tracePtLst>
          <p14:tracePt t="280318" x="7340600" y="5746750"/>
          <p14:tracePt t="280349" x="7359650" y="5746750"/>
          <p14:tracePt t="280368" x="7505700" y="5746750"/>
          <p14:tracePt t="280371" x="7600950" y="5746750"/>
          <p14:tracePt t="280381" x="7715250" y="5746750"/>
          <p14:tracePt t="280392" x="7854950" y="5746750"/>
          <p14:tracePt t="280404" x="8204200" y="5746750"/>
          <p14:tracePt t="280421" x="8451850" y="5746750"/>
          <p14:tracePt t="280437" x="8597900" y="5746750"/>
          <p14:tracePt t="280454" x="8648700" y="5746750"/>
          <p14:tracePt t="280470" x="8655050" y="5746750"/>
          <p14:tracePt t="280556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r>
              <a:rPr lang="zh-CN" altLang="en-US" sz="2800" dirty="0"/>
              <a:t>事件和事件源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5878" y="1143864"/>
            <a:ext cx="12084786" cy="5714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public class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HandleWindowEvent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extends Application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public void start(Stage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primaryStage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 throws Exception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HBox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pane = new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HBox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(10);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Scene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scene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= new Scene(pane, 300,200);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primaryStage.setTitle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("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HandleEvent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primaryStage.setOnCloseRequest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(new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WindowEventHandlerClass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primaryStage.setScene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(scene);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primaryStage.show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class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WindowEventHandlerClass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implements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EventHandler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&lt;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&gt;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public void handle(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e)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new Alert(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Alert.AlertType.INFORMATION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,"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用户试图关闭窗口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").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showAndWait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e.consume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 bwMode="auto">
          <a:xfrm>
            <a:off x="-20366" y="246843"/>
            <a:ext cx="1221831" cy="100838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rmAutofit fontScale="87500"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15.2</a:t>
            </a:r>
          </a:p>
        </p:txBody>
      </p:sp>
      <p:sp>
        <p:nvSpPr>
          <p:cNvPr id="9" name="圆角矩形标注 14">
            <a:extLst>
              <a:ext uri="{FF2B5EF4-FFF2-40B4-BE49-F238E27FC236}">
                <a16:creationId xmlns:a16="http://schemas.microsoft.com/office/drawing/2014/main" id="{9AA74578-AF2B-48A8-B667-6C223A7968C3}"/>
              </a:ext>
            </a:extLst>
          </p:cNvPr>
          <p:cNvSpPr/>
          <p:nvPr/>
        </p:nvSpPr>
        <p:spPr>
          <a:xfrm>
            <a:off x="7135162" y="3297146"/>
            <a:ext cx="3905732" cy="875809"/>
          </a:xfrm>
          <a:prstGeom prst="wedgeRoundRectCallout">
            <a:avLst>
              <a:gd name="adj1" fmla="val -49202"/>
              <a:gd name="adj2" fmla="val 896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的处理器类，实现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EventHandler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&gt;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接口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圆角矩形标注 14">
            <a:extLst>
              <a:ext uri="{FF2B5EF4-FFF2-40B4-BE49-F238E27FC236}">
                <a16:creationId xmlns:a16="http://schemas.microsoft.com/office/drawing/2014/main" id="{60D9EA33-666C-4F25-95E2-C9936BACA978}"/>
              </a:ext>
            </a:extLst>
          </p:cNvPr>
          <p:cNvSpPr/>
          <p:nvPr/>
        </p:nvSpPr>
        <p:spPr>
          <a:xfrm>
            <a:off x="8070368" y="4472269"/>
            <a:ext cx="3662051" cy="487362"/>
          </a:xfrm>
          <a:prstGeom prst="wedgeRoundRectCallout">
            <a:avLst>
              <a:gd name="adj1" fmla="val -68593"/>
              <a:gd name="adj2" fmla="val 637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弹出对话框，提示用户试图关闭窗口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圆角矩形标注 14">
            <a:extLst>
              <a:ext uri="{FF2B5EF4-FFF2-40B4-BE49-F238E27FC236}">
                <a16:creationId xmlns:a16="http://schemas.microsoft.com/office/drawing/2014/main" id="{75C40155-EEDF-427B-ADBD-64983AB9AD5C}"/>
              </a:ext>
            </a:extLst>
          </p:cNvPr>
          <p:cNvSpPr/>
          <p:nvPr/>
        </p:nvSpPr>
        <p:spPr>
          <a:xfrm>
            <a:off x="590549" y="5897969"/>
            <a:ext cx="4657725" cy="487362"/>
          </a:xfrm>
          <a:prstGeom prst="wedgeRoundRectCallout">
            <a:avLst>
              <a:gd name="adj1" fmla="val -34061"/>
              <a:gd name="adj2" fmla="val -9796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标记这个事件已经处理（消费）了，阻止事件进一步传播，这里就阻止了用户关闭窗口。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圆角矩形标注 14">
            <a:extLst>
              <a:ext uri="{FF2B5EF4-FFF2-40B4-BE49-F238E27FC236}">
                <a16:creationId xmlns:a16="http://schemas.microsoft.com/office/drawing/2014/main" id="{5C84E955-827A-41FB-90AC-08B45C51497A}"/>
              </a:ext>
            </a:extLst>
          </p:cNvPr>
          <p:cNvSpPr/>
          <p:nvPr/>
        </p:nvSpPr>
        <p:spPr>
          <a:xfrm>
            <a:off x="5849970" y="1690566"/>
            <a:ext cx="5638768" cy="875809"/>
          </a:xfrm>
          <a:prstGeom prst="wedgeRoundRectCallout">
            <a:avLst>
              <a:gd name="adj1" fmla="val -60111"/>
              <a:gd name="adj2" fmla="val 5975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将事件处理器对象绑定到事件源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primaryStage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，就是程序的主窗口。当用户要关闭主窗口，产生的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WindowEvent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由下面的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handle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方法处理。</a:t>
            </a:r>
            <a:endPara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313833"/>
      </p:ext>
    </p:extLst>
  </p:cSld>
  <p:clrMapOvr>
    <a:masterClrMapping/>
  </p:clrMapOvr>
  <p:transition advTm="145829">
    <p:push/>
  </p:transition>
  <p:extLst>
    <p:ext uri="{3A86A75C-4F4B-4683-9AE1-C65F6400EC91}">
      <p14:laserTraceLst xmlns:p14="http://schemas.microsoft.com/office/powerpoint/2010/main">
        <p14:tracePtLst>
          <p14:tracePt t="2784" x="2241550" y="1187450"/>
          <p14:tracePt t="2843" x="2222500" y="1238250"/>
          <p14:tracePt t="2854" x="2222500" y="1301750"/>
          <p14:tracePt t="2870" x="2222500" y="1358900"/>
          <p14:tracePt t="2887" x="2222500" y="1409700"/>
          <p14:tracePt t="2904" x="2235200" y="1454150"/>
          <p14:tracePt t="2920" x="2254250" y="1479550"/>
          <p14:tracePt t="2937" x="2286000" y="1498600"/>
          <p14:tracePt t="2954" x="2324100" y="1517650"/>
          <p14:tracePt t="2970" x="2374900" y="1517650"/>
          <p14:tracePt t="2987" x="2470150" y="1517650"/>
          <p14:tracePt t="3003" x="2552700" y="1492250"/>
          <p14:tracePt t="3020" x="2616200" y="1460500"/>
          <p14:tracePt t="3037" x="2660650" y="1422400"/>
          <p14:tracePt t="3054" x="2686050" y="1358900"/>
          <p14:tracePt t="3070" x="2686050" y="1333500"/>
          <p14:tracePt t="3087" x="2686050" y="1308100"/>
          <p14:tracePt t="3104" x="2686050" y="1276350"/>
          <p14:tracePt t="3120" x="2679700" y="1263650"/>
          <p14:tracePt t="3137" x="2673350" y="1250950"/>
          <p14:tracePt t="3154" x="2654300" y="1244600"/>
          <p14:tracePt t="3170" x="2616200" y="1231900"/>
          <p14:tracePt t="3187" x="2578100" y="1212850"/>
          <p14:tracePt t="3204" x="2527300" y="1206500"/>
          <p14:tracePt t="3220" x="2482850" y="1206500"/>
          <p14:tracePt t="3237" x="2444750" y="1206500"/>
          <p14:tracePt t="3239" x="2438400" y="1206500"/>
          <p14:tracePt t="3254" x="2413000" y="1206500"/>
          <p14:tracePt t="3270" x="2387600" y="1225550"/>
          <p14:tracePt t="3287" x="2362200" y="1276350"/>
          <p14:tracePt t="3304" x="2336800" y="1327150"/>
          <p14:tracePt t="3320" x="2305050" y="1403350"/>
          <p14:tracePt t="3337" x="2292350" y="1466850"/>
          <p14:tracePt t="3354" x="2292350" y="1517650"/>
          <p14:tracePt t="3370" x="2292350" y="1568450"/>
          <p14:tracePt t="3388" x="2298700" y="1606550"/>
          <p14:tracePt t="3391" x="2311400" y="1619250"/>
          <p14:tracePt t="3403" x="2311400" y="1631950"/>
          <p14:tracePt t="3421" x="2317750" y="1631950"/>
          <p14:tracePt t="3424" x="2336800" y="1638300"/>
          <p14:tracePt t="3440" x="2349500" y="1638300"/>
          <p14:tracePt t="3455" x="2368550" y="1638300"/>
          <p14:tracePt t="3470" x="2419350" y="1612900"/>
          <p14:tracePt t="3487" x="2463800" y="1549400"/>
          <p14:tracePt t="3503" x="2495550" y="1473200"/>
          <p14:tracePt t="3520" x="2501900" y="1416050"/>
          <p14:tracePt t="3537" x="2508250" y="1365250"/>
          <p14:tracePt t="3553" x="2508250" y="1333500"/>
          <p14:tracePt t="3570" x="2508250" y="1314450"/>
          <p14:tracePt t="3587" x="2508250" y="1301750"/>
          <p14:tracePt t="3604" x="2501900" y="1289050"/>
          <p14:tracePt t="3621" x="2495550" y="1282700"/>
          <p14:tracePt t="3694" x="2489200" y="1282700"/>
          <p14:tracePt t="3702" x="2476500" y="1282700"/>
          <p14:tracePt t="3710" x="2476500" y="1295400"/>
          <p14:tracePt t="3720" x="2463800" y="1320800"/>
          <p14:tracePt t="3736" x="2451100" y="1377950"/>
          <p14:tracePt t="3753" x="2451100" y="1416050"/>
          <p14:tracePt t="3770" x="2451100" y="1441450"/>
          <p14:tracePt t="3786" x="2451100" y="1454150"/>
          <p14:tracePt t="3803" x="2451100" y="1460500"/>
          <p14:tracePt t="3823" x="2451100" y="1466850"/>
          <p14:tracePt t="3839" x="2457450" y="1466850"/>
          <p14:tracePt t="3853" x="2463800" y="1454150"/>
          <p14:tracePt t="3870" x="2476500" y="1365250"/>
          <p14:tracePt t="3887" x="2476500" y="1276350"/>
          <p14:tracePt t="3904" x="2476500" y="1219200"/>
          <p14:tracePt t="3921" x="2476500" y="1200150"/>
          <p14:tracePt t="3937" x="2470150" y="1181100"/>
          <p14:tracePt t="3991" x="2463800" y="1187450"/>
          <p14:tracePt t="4000" x="2457450" y="1212850"/>
          <p14:tracePt t="4008" x="2438400" y="1257300"/>
          <p14:tracePt t="4020" x="2432050" y="1301750"/>
          <p14:tracePt t="4037" x="2432050" y="1365250"/>
          <p14:tracePt t="4053" x="2432050" y="1403350"/>
          <p14:tracePt t="4056" x="2432050" y="1409700"/>
          <p14:tracePt t="4070" x="2432050" y="1422400"/>
          <p14:tracePt t="4182" x="0" y="0"/>
        </p14:tracePtLst>
        <p14:tracePtLst>
          <p14:tracePt t="6658" x="800100" y="4552950"/>
          <p14:tracePt t="6738" x="812800" y="4552950"/>
          <p14:tracePt t="6749" x="825500" y="4552950"/>
          <p14:tracePt t="6764" x="895350" y="4552950"/>
          <p14:tracePt t="6775" x="1028700" y="4552950"/>
          <p14:tracePt t="6786" x="1136650" y="4552950"/>
          <p14:tracePt t="6802" x="1384300" y="4552950"/>
          <p14:tracePt t="6819" x="1644650" y="4552950"/>
          <p14:tracePt t="6835" x="1816100" y="4552950"/>
          <p14:tracePt t="6852" x="1873250" y="4552950"/>
          <p14:tracePt t="6869" x="1892300" y="4552950"/>
          <p14:tracePt t="7015" x="1892300" y="4559300"/>
          <p14:tracePt t="7023" x="1866900" y="4565650"/>
          <p14:tracePt t="7036" x="1847850" y="4565650"/>
          <p14:tracePt t="7052" x="1752600" y="4565650"/>
          <p14:tracePt t="7069" x="1625600" y="4565650"/>
          <p14:tracePt t="7071" x="1549400" y="4565650"/>
          <p14:tracePt t="7086" x="1422400" y="4565650"/>
          <p14:tracePt t="7102" x="1327150" y="4565650"/>
          <p14:tracePt t="7119" x="1295400" y="4565650"/>
          <p14:tracePt t="7136" x="1276350" y="4565650"/>
          <p14:tracePt t="7288" x="1289050" y="4565650"/>
          <p14:tracePt t="7299" x="1295400" y="4565650"/>
          <p14:tracePt t="7314" x="1339850" y="4565650"/>
          <p14:tracePt t="7320" x="1365250" y="4565650"/>
          <p14:tracePt t="7335" x="1428750" y="4565650"/>
          <p14:tracePt t="7347" x="1479550" y="4565650"/>
          <p14:tracePt t="7359" x="1530350" y="4565650"/>
          <p14:tracePt t="7361" x="1587500" y="4565650"/>
          <p14:tracePt t="7373" x="1638300" y="4565650"/>
          <p14:tracePt t="7386" x="1771650" y="4584700"/>
          <p14:tracePt t="7403" x="1828800" y="4603750"/>
          <p14:tracePt t="7407" x="1841500" y="4603750"/>
          <p14:tracePt t="7420" x="1847850" y="4603750"/>
          <p14:tracePt t="7436" x="1866900" y="4610100"/>
          <p14:tracePt t="7453" x="1879600" y="4610100"/>
          <p14:tracePt t="7486" x="1892300" y="4610100"/>
          <p14:tracePt t="7527" x="1898650" y="4610100"/>
          <p14:tracePt t="7535" x="1905000" y="4610100"/>
          <p14:tracePt t="7552" x="1911350" y="4610100"/>
          <p14:tracePt t="7569" x="1924050" y="4610100"/>
          <p14:tracePt t="7585" x="1943100" y="4610100"/>
          <p14:tracePt t="7602" x="1981200" y="4610100"/>
          <p14:tracePt t="7619" x="2032000" y="4610100"/>
          <p14:tracePt t="7635" x="2082800" y="4610100"/>
          <p14:tracePt t="7652" x="2133600" y="4610100"/>
          <p14:tracePt t="7654" x="2159000" y="4610100"/>
          <p14:tracePt t="7669" x="2178050" y="4610100"/>
          <p14:tracePt t="7686" x="2266950" y="4610100"/>
          <p14:tracePt t="7702" x="2324100" y="4610100"/>
          <p14:tracePt t="7719" x="2381250" y="4610100"/>
          <p14:tracePt t="7735" x="2406650" y="4610100"/>
          <p14:tracePt t="7752" x="2425700" y="4610100"/>
          <p14:tracePt t="7769" x="2444750" y="4610100"/>
          <p14:tracePt t="7785" x="2457450" y="4610100"/>
          <p14:tracePt t="7802" x="2470150" y="4610100"/>
          <p14:tracePt t="7819" x="2489200" y="4610100"/>
          <p14:tracePt t="7835" x="2514600" y="4610100"/>
          <p14:tracePt t="7852" x="2533650" y="4610100"/>
          <p14:tracePt t="7855" x="2540000" y="4610100"/>
          <p14:tracePt t="7868" x="2546350" y="4610100"/>
          <p14:tracePt t="7885" x="2559050" y="4610100"/>
          <p14:tracePt t="7902" x="2584450" y="4610100"/>
          <p14:tracePt t="7919" x="2597150" y="4610100"/>
          <p14:tracePt t="7935" x="2609850" y="4610100"/>
          <p14:tracePt t="7952" x="2622550" y="4610100"/>
          <p14:tracePt t="8015" x="2628900" y="4610100"/>
          <p14:tracePt t="8040" x="2635250" y="4610100"/>
          <p14:tracePt t="8058" x="2641600" y="4610100"/>
          <p14:tracePt t="8073" x="2647950" y="4610100"/>
          <p14:tracePt t="8827" x="2641600" y="4610100"/>
          <p14:tracePt t="8843" x="2590800" y="4603750"/>
          <p14:tracePt t="8861" x="2476500" y="4603750"/>
          <p14:tracePt t="8865" x="2413000" y="4603750"/>
          <p14:tracePt t="8877" x="2349500" y="4603750"/>
          <p14:tracePt t="8886" x="2241550" y="4603750"/>
          <p14:tracePt t="8902" x="2159000" y="4603750"/>
          <p14:tracePt t="8919" x="2101850" y="4603750"/>
          <p14:tracePt t="8935" x="2063750" y="4597400"/>
          <p14:tracePt t="8952" x="2051050" y="4597400"/>
          <p14:tracePt t="8969" x="2044700" y="4597400"/>
          <p14:tracePt t="9073" x="2044700" y="4591050"/>
          <p14:tracePt t="9087" x="2063750" y="4584700"/>
          <p14:tracePt t="9103" x="2171700" y="4584700"/>
          <p14:tracePt t="9118" x="2349500" y="4584700"/>
          <p14:tracePt t="9135" x="2520950" y="4584700"/>
          <p14:tracePt t="9152" x="2647950" y="4584700"/>
          <p14:tracePt t="9169" x="2692400" y="4584700"/>
          <p14:tracePt t="9185" x="2711450" y="4584700"/>
          <p14:tracePt t="9313" x="2698750" y="4584700"/>
          <p14:tracePt t="9326" x="2667000" y="4584700"/>
          <p14:tracePt t="9341" x="2571750" y="4584700"/>
          <p14:tracePt t="9345" x="2520950" y="4584700"/>
          <p14:tracePt t="9356" x="2457450" y="4584700"/>
          <p14:tracePt t="9368" x="2362200" y="4584700"/>
          <p14:tracePt t="9386" x="2292350" y="4584700"/>
          <p14:tracePt t="9402" x="2273300" y="4584700"/>
          <p14:tracePt t="9418" x="2266950" y="4584700"/>
          <p14:tracePt t="9562" x="2292350" y="4584700"/>
          <p14:tracePt t="9576" x="2355850" y="4584700"/>
          <p14:tracePt t="9590" x="2400300" y="4584700"/>
          <p14:tracePt t="9601" x="2451100" y="4584700"/>
          <p14:tracePt t="9618" x="2463800" y="4584700"/>
          <p14:tracePt t="9679" x="2451100" y="4584700"/>
          <p14:tracePt t="9687" x="2425700" y="4584700"/>
          <p14:tracePt t="9702" x="2368550" y="4584700"/>
          <p14:tracePt t="9718" x="2311400" y="4584700"/>
          <p14:tracePt t="9735" x="2260600" y="4584700"/>
          <p14:tracePt t="9751" x="2228850" y="4584700"/>
          <p14:tracePt t="9768" x="2222500" y="4584700"/>
          <p14:tracePt t="9865" x="2228850" y="4584700"/>
          <p14:tracePt t="9877" x="2247900" y="4584700"/>
          <p14:tracePt t="9892" x="2298700" y="4584700"/>
          <p14:tracePt t="9905" x="2355850" y="4584700"/>
          <p14:tracePt t="9920" x="2387600" y="4584700"/>
          <p14:tracePt t="9935" x="2413000" y="4584700"/>
          <p14:tracePt t="9952" x="2425700" y="4584700"/>
          <p14:tracePt t="10054" x="2413000" y="4584700"/>
          <p14:tracePt t="10063" x="2406650" y="4584700"/>
          <p14:tracePt t="10070" x="2393950" y="4584700"/>
          <p14:tracePt t="10084" x="2387600" y="4584700"/>
          <p14:tracePt t="10559" x="0" y="0"/>
        </p14:tracePtLst>
        <p14:tracePtLst>
          <p14:tracePt t="11371" x="9817100" y="3714750"/>
          <p14:tracePt t="11391" x="9829800" y="3714750"/>
          <p14:tracePt t="11472" x="9836150" y="3714750"/>
          <p14:tracePt t="11481" x="9842500" y="3714750"/>
          <p14:tracePt t="11489" x="9848850" y="3714750"/>
          <p14:tracePt t="11501" x="9855200" y="3714750"/>
          <p14:tracePt t="11519" x="9931400" y="3714750"/>
          <p14:tracePt t="11534" x="10013950" y="3714750"/>
          <p14:tracePt t="11551" x="10121900" y="3714750"/>
          <p14:tracePt t="11568" x="10198100" y="3714750"/>
          <p14:tracePt t="11584" x="10236200" y="3714750"/>
          <p14:tracePt t="11601" x="10255250" y="3714750"/>
          <p14:tracePt t="11776" x="10248900" y="3714750"/>
          <p14:tracePt t="11786" x="10223500" y="3721100"/>
          <p14:tracePt t="11801" x="10198100" y="3727450"/>
          <p14:tracePt t="11817" x="10179050" y="3733800"/>
          <p14:tracePt t="11834" x="10172700" y="3733800"/>
          <p14:tracePt t="11903" x="0" y="0"/>
        </p14:tracePtLst>
        <p14:tracePtLst>
          <p14:tracePt t="12643" x="7366000" y="3943350"/>
          <p14:tracePt t="12696" x="7385050" y="3943350"/>
          <p14:tracePt t="12711" x="7467600" y="3943350"/>
          <p14:tracePt t="12725" x="7543800" y="3943350"/>
          <p14:tracePt t="12740" x="7766050" y="3943350"/>
          <p14:tracePt t="12744" x="7918450" y="3943350"/>
          <p14:tracePt t="12756" x="8115300" y="3943350"/>
          <p14:tracePt t="12768" x="8439150" y="3943350"/>
          <p14:tracePt t="12784" x="8636000" y="3943350"/>
          <p14:tracePt t="12800" x="8724900" y="3943350"/>
          <p14:tracePt t="12817" x="8737600" y="3943350"/>
          <p14:tracePt t="12834" x="8743950" y="3943350"/>
          <p14:tracePt t="12928" x="8737600" y="3943350"/>
          <p14:tracePt t="12941" x="8705850" y="3943350"/>
          <p14:tracePt t="12955" x="8566150" y="3943350"/>
          <p14:tracePt t="12972" x="8375650" y="3943350"/>
          <p14:tracePt t="12976" x="8280400" y="3943350"/>
          <p14:tracePt t="12985" x="8197850" y="3943350"/>
          <p14:tracePt t="13000" x="8077200" y="3943350"/>
          <p14:tracePt t="13018" x="8051800" y="3943350"/>
          <p14:tracePt t="13034" x="8045450" y="3943350"/>
          <p14:tracePt t="13128" x="8070850" y="3943350"/>
          <p14:tracePt t="13140" x="8102600" y="3943350"/>
          <p14:tracePt t="13156" x="8216900" y="3943350"/>
          <p14:tracePt t="13168" x="8375650" y="3943350"/>
          <p14:tracePt t="13185" x="8528050" y="3943350"/>
          <p14:tracePt t="13201" x="8655050" y="3943350"/>
          <p14:tracePt t="13218" x="8705850" y="3943350"/>
          <p14:tracePt t="13235" x="8718550" y="3943350"/>
          <p14:tracePt t="13320" x="8724900" y="3943350"/>
          <p14:tracePt t="13337" x="8731250" y="3943350"/>
          <p14:tracePt t="13352" x="8743950" y="3943350"/>
          <p14:tracePt t="13367" x="8788400" y="3943350"/>
          <p14:tracePt t="13384" x="8851900" y="3943350"/>
          <p14:tracePt t="13400" x="8978900" y="3943350"/>
          <p14:tracePt t="13417" x="9137650" y="3943350"/>
          <p14:tracePt t="13433" x="9296400" y="3943350"/>
          <p14:tracePt t="13450" x="9398000" y="3943350"/>
          <p14:tracePt t="13467" x="9436100" y="3943350"/>
          <p14:tracePt t="13484" x="9442450" y="3943350"/>
          <p14:tracePt t="13568" x="9448800" y="3943350"/>
          <p14:tracePt t="13583" x="9455150" y="3943350"/>
          <p14:tracePt t="13663" x="9461500" y="3943350"/>
          <p14:tracePt t="13675" x="9467850" y="3943350"/>
          <p14:tracePt t="13690" x="9493250" y="3943350"/>
          <p14:tracePt t="13706" x="9550400" y="3943350"/>
          <p14:tracePt t="13711" x="9569450" y="3943350"/>
          <p14:tracePt t="13727" x="9645650" y="3943350"/>
          <p14:tracePt t="13736" x="9690100" y="3943350"/>
          <p14:tracePt t="13750" x="9772650" y="3943350"/>
          <p14:tracePt t="13768" x="9842500" y="3943350"/>
          <p14:tracePt t="13783" x="9880600" y="3943350"/>
          <p14:tracePt t="13800" x="9912350" y="3943350"/>
          <p14:tracePt t="13817" x="9950450" y="3943350"/>
          <p14:tracePt t="13834" x="9969500" y="3943350"/>
          <p14:tracePt t="13850" x="9975850" y="3943350"/>
          <p14:tracePt t="13983" x="0" y="0"/>
        </p14:tracePtLst>
        <p14:tracePtLst>
          <p14:tracePt t="14605" x="3384550" y="4654550"/>
          <p14:tracePt t="14650" x="3397250" y="4654550"/>
          <p14:tracePt t="14672" x="3575050" y="4654550"/>
          <p14:tracePt t="14690" x="3816350" y="4654550"/>
          <p14:tracePt t="14695" x="3994150" y="4654550"/>
          <p14:tracePt t="14705" x="4165600" y="4654550"/>
          <p14:tracePt t="14718" x="4318000" y="4654550"/>
          <p14:tracePt t="14720" x="4451350" y="4654550"/>
          <p14:tracePt t="14734" x="4565650" y="4654550"/>
          <p14:tracePt t="14750" x="4819650" y="4654550"/>
          <p14:tracePt t="14766" x="4921250" y="4654550"/>
          <p14:tracePt t="14783" x="4997450" y="4654550"/>
          <p14:tracePt t="14800" x="5073650" y="4654550"/>
          <p14:tracePt t="14816" x="5162550" y="4654550"/>
          <p14:tracePt t="14833" x="5245100" y="4654550"/>
          <p14:tracePt t="14849" x="5321300" y="4654550"/>
          <p14:tracePt t="14866" x="5378450" y="4654550"/>
          <p14:tracePt t="14883" x="5397500" y="4654550"/>
          <p14:tracePt t="14900" x="5422900" y="4654550"/>
          <p14:tracePt t="14916" x="5441950" y="4654550"/>
          <p14:tracePt t="14919" x="5454650" y="4654550"/>
          <p14:tracePt t="14933" x="5480050" y="4654550"/>
          <p14:tracePt t="14937" x="5511800" y="4654550"/>
          <p14:tracePt t="14950" x="5568950" y="4654550"/>
          <p14:tracePt t="14967" x="5626100" y="4654550"/>
          <p14:tracePt t="14983" x="5670550" y="4654550"/>
          <p14:tracePt t="14999" x="5721350" y="4654550"/>
          <p14:tracePt t="15016" x="5759450" y="4654550"/>
          <p14:tracePt t="15033" x="5810250" y="4654550"/>
          <p14:tracePt t="15049" x="5854700" y="4654550"/>
          <p14:tracePt t="15066" x="5892800" y="4654550"/>
          <p14:tracePt t="15083" x="5924550" y="4654550"/>
          <p14:tracePt t="15116" x="5930900" y="4654550"/>
          <p14:tracePt t="15133" x="5943600" y="4654550"/>
          <p14:tracePt t="15150" x="5975350" y="4654550"/>
          <p14:tracePt t="15167" x="6013450" y="4654550"/>
          <p14:tracePt t="15183" x="6045200" y="4654550"/>
          <p14:tracePt t="15200" x="6064250" y="4654550"/>
          <p14:tracePt t="15216" x="6076950" y="4654550"/>
          <p14:tracePt t="15233" x="6102350" y="4654550"/>
          <p14:tracePt t="15249" x="6134100" y="4654550"/>
          <p14:tracePt t="15266" x="6159500" y="4654550"/>
          <p14:tracePt t="15283" x="6178550" y="4654550"/>
          <p14:tracePt t="15312" x="6184900" y="4654550"/>
          <p14:tracePt t="15320" x="6191250" y="4654550"/>
          <p14:tracePt t="16151" x="0" y="0"/>
        </p14:tracePtLst>
        <p14:tracePtLst>
          <p14:tracePt t="18907" x="1606550" y="4768850"/>
          <p14:tracePt t="18939" x="1606550" y="4781550"/>
          <p14:tracePt t="18955" x="1606550" y="4806950"/>
          <p14:tracePt t="18970" x="1606550" y="4826000"/>
          <p14:tracePt t="18986" x="1606550" y="4838700"/>
          <p14:tracePt t="18999" x="1606550" y="4851400"/>
          <p14:tracePt t="19075" x="1606550" y="4857750"/>
          <p14:tracePt t="19096" x="1619250" y="4857750"/>
          <p14:tracePt t="19111" x="1638300" y="4851400"/>
          <p14:tracePt t="19128" x="1676400" y="4826000"/>
          <p14:tracePt t="19141" x="1682750" y="4826000"/>
          <p14:tracePt t="19150" x="1689100" y="4813300"/>
          <p14:tracePt t="19165" x="1708150" y="4794250"/>
          <p14:tracePt t="19182" x="1714500" y="4787900"/>
          <p14:tracePt t="19199" x="1720850" y="4781550"/>
          <p14:tracePt t="19272" x="1720850" y="4787900"/>
          <p14:tracePt t="19285" x="1720850" y="4800600"/>
          <p14:tracePt t="19299" x="1720850" y="4813300"/>
          <p14:tracePt t="19315" x="1720850" y="4819650"/>
          <p14:tracePt t="19434" x="1727200" y="4826000"/>
          <p14:tracePt t="19467" x="1727200" y="4813300"/>
          <p14:tracePt t="19488" x="1733550" y="4806950"/>
          <p14:tracePt t="19578" x="1733550" y="4813300"/>
          <p14:tracePt t="19594" x="1733550" y="4826000"/>
          <p14:tracePt t="19609" x="1733550" y="4832350"/>
          <p14:tracePt t="19727" x="1733550" y="4826000"/>
          <p14:tracePt t="20663" x="0" y="0"/>
        </p14:tracePtLst>
        <p14:tracePtLst>
          <p14:tracePt t="21242" x="1593850" y="4775200"/>
          <p14:tracePt t="21289" x="1593850" y="4781550"/>
          <p14:tracePt t="21306" x="1593850" y="4813300"/>
          <p14:tracePt t="21320" x="1593850" y="4838700"/>
          <p14:tracePt t="21335" x="1593850" y="4851400"/>
          <p14:tracePt t="21348" x="1593850" y="4857750"/>
          <p14:tracePt t="21478" x="0" y="0"/>
        </p14:tracePtLst>
        <p14:tracePtLst>
          <p14:tracePt t="21977" x="2324100" y="4832350"/>
          <p14:tracePt t="22041" x="2324100" y="4838700"/>
          <p14:tracePt t="22060" x="2324100" y="4851400"/>
          <p14:tracePt t="22072" x="2355850" y="4870450"/>
          <p14:tracePt t="22080" x="2387600" y="4889500"/>
          <p14:tracePt t="22097" x="2501900" y="4921250"/>
          <p14:tracePt t="22114" x="2667000" y="4940300"/>
          <p14:tracePt t="22131" x="2851150" y="4940300"/>
          <p14:tracePt t="22147" x="2978150" y="4940300"/>
          <p14:tracePt t="22151" x="2997200" y="4940300"/>
          <p14:tracePt t="22164" x="3009900" y="4940300"/>
          <p14:tracePt t="22181" x="3022600" y="4940300"/>
          <p14:tracePt t="22184" x="3022600" y="4933950"/>
          <p14:tracePt t="22215" x="3022600" y="4927600"/>
          <p14:tracePt t="22232" x="3022600" y="4921250"/>
          <p14:tracePt t="22248" x="3003550" y="4902200"/>
          <p14:tracePt t="22265" x="2933700" y="4876800"/>
          <p14:tracePt t="22281" x="2800350" y="4845050"/>
          <p14:tracePt t="22297" x="2660650" y="4826000"/>
          <p14:tracePt t="22314" x="2597150" y="4826000"/>
          <p14:tracePt t="22330" x="2578100" y="4826000"/>
          <p14:tracePt t="22347" x="2571750" y="4826000"/>
          <p14:tracePt t="22393" x="2565400" y="4826000"/>
          <p14:tracePt t="22416" x="2565400" y="4832350"/>
          <p14:tracePt t="22472" x="2571750" y="4832350"/>
          <p14:tracePt t="22488" x="2578100" y="4832350"/>
          <p14:tracePt t="22501" x="2584450" y="4832350"/>
          <p14:tracePt t="22516" x="2590800" y="4832350"/>
          <p14:tracePt t="22658" x="2603500" y="4838700"/>
          <p14:tracePt t="22672" x="2609850" y="4851400"/>
          <p14:tracePt t="22691" x="2622550" y="4857750"/>
          <p14:tracePt t="22706" x="2641600" y="4864100"/>
          <p14:tracePt t="22719" x="2667000" y="4864100"/>
          <p14:tracePt t="22731" x="2673350" y="4864100"/>
          <p14:tracePt t="22747" x="2679700" y="4864100"/>
          <p14:tracePt t="22763" x="2686050" y="4864100"/>
          <p14:tracePt t="22781" x="2692400" y="4864100"/>
          <p14:tracePt t="22903" x="0" y="0"/>
        </p14:tracePtLst>
        <p14:tracePtLst>
          <p14:tracePt t="23514" x="3371850" y="4876800"/>
          <p14:tracePt t="23617" x="3384550" y="4876800"/>
          <p14:tracePt t="23640" x="3403600" y="4876800"/>
          <p14:tracePt t="23660" x="3435350" y="4876800"/>
          <p14:tracePt t="23664" x="3441700" y="4876800"/>
          <p14:tracePt t="23711" x="3448050" y="4870450"/>
          <p14:tracePt t="24092" x="3448050" y="4864100"/>
          <p14:tracePt t="24303" x="0" y="0"/>
        </p14:tracePtLst>
        <p14:tracePtLst>
          <p14:tracePt t="25969" x="717550" y="5168900"/>
          <p14:tracePt t="26074" x="736600" y="5168900"/>
          <p14:tracePt t="26087" x="819150" y="5168900"/>
          <p14:tracePt t="26101" x="882650" y="5168900"/>
          <p14:tracePt t="26117" x="1054100" y="5168900"/>
          <p14:tracePt t="26121" x="1136650" y="5168900"/>
          <p14:tracePt t="26129" x="1219200" y="5168900"/>
          <p14:tracePt t="26146" x="1339850" y="5168900"/>
          <p14:tracePt t="26163" x="1397000" y="5168900"/>
          <p14:tracePt t="26179" x="1409700" y="5168900"/>
          <p14:tracePt t="26358" x="1416050" y="5168900"/>
          <p14:tracePt t="26375" x="1416050" y="5162550"/>
          <p14:tracePt t="26382" x="1416050" y="5156200"/>
          <p14:tracePt t="26398" x="1416050" y="5143500"/>
          <p14:tracePt t="26414" x="1416050" y="5137150"/>
          <p14:tracePt t="26429" x="1416050" y="5124450"/>
          <p14:tracePt t="26445" x="1409700" y="5099050"/>
          <p14:tracePt t="26462" x="1390650" y="5073650"/>
          <p14:tracePt t="26479" x="1365250" y="5060950"/>
          <p14:tracePt t="26496" x="1327150" y="5041900"/>
          <p14:tracePt t="26512" x="1276350" y="5022850"/>
          <p14:tracePt t="26529" x="1225550" y="5003800"/>
          <p14:tracePt t="26546" x="1200150" y="5003800"/>
          <p14:tracePt t="26562" x="1168400" y="5003800"/>
          <p14:tracePt t="26579" x="1149350" y="5003800"/>
          <p14:tracePt t="26595" x="1123950" y="5003800"/>
          <p14:tracePt t="26612" x="1104900" y="5010150"/>
          <p14:tracePt t="26629" x="1079500" y="5016500"/>
          <p14:tracePt t="26630" x="1066800" y="5029200"/>
          <p14:tracePt t="26645" x="1035050" y="5048250"/>
          <p14:tracePt t="26662" x="1022350" y="5060950"/>
          <p14:tracePt t="26679" x="1009650" y="5080000"/>
          <p14:tracePt t="26695" x="1003300" y="5092700"/>
          <p14:tracePt t="26712" x="1003300" y="5099050"/>
          <p14:tracePt t="26729" x="1003300" y="5124450"/>
          <p14:tracePt t="26746" x="1003300" y="5143500"/>
          <p14:tracePt t="26763" x="1009650" y="5168900"/>
          <p14:tracePt t="26779" x="1022350" y="5187950"/>
          <p14:tracePt t="26795" x="1041400" y="5207000"/>
          <p14:tracePt t="26812" x="1060450" y="5226050"/>
          <p14:tracePt t="26829" x="1085850" y="5238750"/>
          <p14:tracePt t="26831" x="1092200" y="5245100"/>
          <p14:tracePt t="26845" x="1130300" y="5257800"/>
          <p14:tracePt t="26862" x="1168400" y="5270500"/>
          <p14:tracePt t="26879" x="1193800" y="5276850"/>
          <p14:tracePt t="26895" x="1225550" y="5276850"/>
          <p14:tracePt t="26912" x="1263650" y="5276850"/>
          <p14:tracePt t="26929" x="1301750" y="5270500"/>
          <p14:tracePt t="26945" x="1346200" y="5251450"/>
          <p14:tracePt t="26962" x="1371600" y="5232400"/>
          <p14:tracePt t="26979" x="1397000" y="5213350"/>
          <p14:tracePt t="26996" x="1409700" y="5181600"/>
          <p14:tracePt t="27012" x="1409700" y="5156200"/>
          <p14:tracePt t="27029" x="1409700" y="5130800"/>
          <p14:tracePt t="27030" x="1409700" y="5124450"/>
          <p14:tracePt t="27045" x="1403350" y="5099050"/>
          <p14:tracePt t="27062" x="1365250" y="5080000"/>
          <p14:tracePt t="27079" x="1333500" y="5067300"/>
          <p14:tracePt t="27095" x="1270000" y="5048250"/>
          <p14:tracePt t="27112" x="1200150" y="5048250"/>
          <p14:tracePt t="27129" x="1104900" y="5048250"/>
          <p14:tracePt t="27145" x="1035050" y="5054600"/>
          <p14:tracePt t="27162" x="1016000" y="5067300"/>
          <p14:tracePt t="27179" x="1009650" y="5080000"/>
          <p14:tracePt t="27195" x="1009650" y="5105400"/>
          <p14:tracePt t="27212" x="1009650" y="5130800"/>
          <p14:tracePt t="27229" x="1022350" y="5156200"/>
          <p14:tracePt t="27246" x="1047750" y="5187950"/>
          <p14:tracePt t="27262" x="1085850" y="5207000"/>
          <p14:tracePt t="27279" x="1117600" y="5213350"/>
          <p14:tracePt t="27296" x="1155700" y="5226050"/>
          <p14:tracePt t="27312" x="1181100" y="5226050"/>
          <p14:tracePt t="27328" x="1193800" y="5226050"/>
          <p14:tracePt t="27346" x="1219200" y="5219700"/>
          <p14:tracePt t="27362" x="1231900" y="5194300"/>
          <p14:tracePt t="27379" x="1231900" y="5162550"/>
          <p14:tracePt t="27395" x="1231900" y="5124450"/>
          <p14:tracePt t="27412" x="1219200" y="5105400"/>
          <p14:tracePt t="27429" x="1200150" y="5086350"/>
          <p14:tracePt t="27433" x="1187450" y="5073650"/>
          <p14:tracePt t="27445" x="1168400" y="5067300"/>
          <p14:tracePt t="27462" x="1155700" y="5054600"/>
          <p14:tracePt t="27512" x="1149350" y="5054600"/>
          <p14:tracePt t="27520" x="1143000" y="5054600"/>
          <p14:tracePt t="27529" x="1143000" y="5060950"/>
          <p14:tracePt t="27546" x="1130300" y="5130800"/>
          <p14:tracePt t="27562" x="1123950" y="5181600"/>
          <p14:tracePt t="27579" x="1123950" y="5194300"/>
          <p14:tracePt t="27596" x="1117600" y="5207000"/>
          <p14:tracePt t="27664" x="1098550" y="5194300"/>
          <p14:tracePt t="27680" x="1085850" y="5162550"/>
          <p14:tracePt t="27697" x="1073150" y="5124450"/>
          <p14:tracePt t="27712" x="1060450" y="5099050"/>
          <p14:tracePt t="27778" x="1054100" y="5092700"/>
          <p14:tracePt t="27802" x="1054100" y="5118100"/>
          <p14:tracePt t="27824" x="1073150" y="5213350"/>
          <p14:tracePt t="27835" x="1079500" y="5219700"/>
          <p14:tracePt t="27845" x="1085850" y="5226050"/>
          <p14:tracePt t="27889" x="1092200" y="5232400"/>
          <p14:tracePt t="27904" x="1098550" y="5219700"/>
          <p14:tracePt t="27920" x="1098550" y="5181600"/>
          <p14:tracePt t="27929" x="1098550" y="5162550"/>
          <p14:tracePt t="27945" x="1098550" y="5124450"/>
          <p14:tracePt t="27962" x="1098550" y="5105400"/>
          <p14:tracePt t="27979" x="1098550" y="5092700"/>
          <p14:tracePt t="28074" x="1098550" y="5105400"/>
          <p14:tracePt t="28087" x="1098550" y="5143500"/>
          <p14:tracePt t="28103" x="1104900" y="5156200"/>
          <p14:tracePt t="28124" x="1111250" y="5168900"/>
          <p14:tracePt t="28138" x="1117600" y="5175250"/>
          <p14:tracePt t="28170" x="1117600" y="5181600"/>
          <p14:tracePt t="28234" x="1123950" y="5175250"/>
          <p14:tracePt t="28251" x="1123950" y="5156200"/>
          <p14:tracePt t="28271" x="1130300" y="5105400"/>
          <p14:tracePt t="28284" x="1130300" y="5099050"/>
          <p14:tracePt t="28296" x="1130300" y="5073650"/>
          <p14:tracePt t="28312" x="1130300" y="5067300"/>
          <p14:tracePt t="28408" x="1130300" y="5086350"/>
          <p14:tracePt t="28422" x="1130300" y="5118100"/>
          <p14:tracePt t="28440" x="1143000" y="5181600"/>
          <p14:tracePt t="28457" x="1149350" y="5194300"/>
          <p14:tracePt t="28467" x="1149350" y="5200650"/>
          <p14:tracePt t="28478" x="1149350" y="5207000"/>
          <p14:tracePt t="28536" x="1149350" y="5187950"/>
          <p14:tracePt t="28546" x="1149350" y="5162550"/>
          <p14:tracePt t="28562" x="1149350" y="5130800"/>
          <p14:tracePt t="28579" x="1149350" y="5099050"/>
          <p14:tracePt t="28582" x="1149350" y="5086350"/>
          <p14:tracePt t="28595" x="1149350" y="5080000"/>
          <p14:tracePt t="28675" x="1149350" y="5086350"/>
          <p14:tracePt t="28689" x="1162050" y="5143500"/>
          <p14:tracePt t="28704" x="1174750" y="5175250"/>
          <p14:tracePt t="28720" x="1187450" y="5194300"/>
          <p14:tracePt t="28795" x="1187450" y="5187950"/>
          <p14:tracePt t="28811" x="1187450" y="5149850"/>
          <p14:tracePt t="28818" x="1187450" y="5137150"/>
          <p14:tracePt t="28828" x="1187450" y="5124450"/>
          <p14:tracePt t="28840" x="1187450" y="5099050"/>
          <p14:tracePt t="28850" x="1181100" y="5092700"/>
          <p14:tracePt t="28921" x="1181100" y="5118100"/>
          <p14:tracePt t="28930" x="1181100" y="5124450"/>
          <p14:tracePt t="28945" x="1181100" y="5137150"/>
          <p14:tracePt t="29091" x="1174750" y="5137150"/>
          <p14:tracePt t="29107" x="1174750" y="5118100"/>
          <p14:tracePt t="29121" x="1168400" y="5099050"/>
          <p14:tracePt t="29145" x="1162050" y="5086350"/>
          <p14:tracePt t="29564" x="1155700" y="5086350"/>
          <p14:tracePt t="29582" x="1149350" y="5080000"/>
          <p14:tracePt t="29616" x="1136650" y="5073650"/>
          <p14:tracePt t="29632" x="1130300" y="5073650"/>
          <p14:tracePt t="29721" x="1123950" y="5073650"/>
          <p14:tracePt t="30210" x="1117600" y="5067300"/>
          <p14:tracePt t="30268" x="1117600" y="5060950"/>
          <p14:tracePt t="30286" x="1117600" y="5048250"/>
          <p14:tracePt t="30364" x="1104900" y="5041900"/>
          <p14:tracePt t="30403" x="1098550" y="5029200"/>
          <p14:tracePt t="30424" x="1092200" y="5022850"/>
          <p14:tracePt t="30441" x="1085850" y="5010150"/>
          <p14:tracePt t="30642" x="1085850" y="5003800"/>
          <p14:tracePt t="30655" x="1092200" y="5003800"/>
          <p14:tracePt t="30673" x="1143000" y="5003800"/>
          <p14:tracePt t="30684" x="1174750" y="5003800"/>
          <p14:tracePt t="30694" x="1250950" y="5022850"/>
          <p14:tracePt t="30711" x="1320800" y="5035550"/>
          <p14:tracePt t="30728" x="1403350" y="5048250"/>
          <p14:tracePt t="30745" x="1460500" y="5054600"/>
          <p14:tracePt t="30762" x="1504950" y="5067300"/>
          <p14:tracePt t="31007" x="1511300" y="5073650"/>
          <p14:tracePt t="31071" x="1504950" y="5073650"/>
          <p14:tracePt t="31087" x="1498600" y="5080000"/>
          <p14:tracePt t="31094" x="1492250" y="5086350"/>
          <p14:tracePt t="31111" x="1492250" y="5092700"/>
          <p14:tracePt t="31120" x="1479550" y="5092700"/>
          <p14:tracePt t="31127" x="1473200" y="5099050"/>
          <p14:tracePt t="31144" x="1454150" y="5105400"/>
          <p14:tracePt t="31161" x="1435100" y="5111750"/>
          <p14:tracePt t="31177" x="1384300" y="5111750"/>
          <p14:tracePt t="31194" x="1320800" y="5111750"/>
          <p14:tracePt t="31211" x="1250950" y="5105400"/>
          <p14:tracePt t="31227" x="1200150" y="5080000"/>
          <p14:tracePt t="31244" x="1155700" y="5060950"/>
          <p14:tracePt t="31247" x="1130300" y="5048250"/>
          <p14:tracePt t="31261" x="1104900" y="5035550"/>
          <p14:tracePt t="31278" x="1060450" y="5010150"/>
          <p14:tracePt t="31426" x="1098550" y="5016500"/>
          <p14:tracePt t="31441" x="1174750" y="5035550"/>
          <p14:tracePt t="31458" x="1295400" y="5060950"/>
          <p14:tracePt t="31471" x="1352550" y="5080000"/>
          <p14:tracePt t="31481" x="1397000" y="5086350"/>
          <p14:tracePt t="31494" x="1409700" y="5086350"/>
          <p14:tracePt t="31601" x="1397000" y="5086350"/>
          <p14:tracePt t="31615" x="1371600" y="5080000"/>
          <p14:tracePt t="31632" x="1314450" y="5067300"/>
          <p14:tracePt t="31644" x="1308100" y="5067300"/>
          <p14:tracePt t="31661" x="1295400" y="5067300"/>
          <p14:tracePt t="31662" x="1289050" y="5067300"/>
          <p14:tracePt t="31859" x="1282700" y="5060950"/>
          <p14:tracePt t="31881" x="1276350" y="5060950"/>
          <p14:tracePt t="31899" x="1270000" y="5041900"/>
          <p14:tracePt t="31912" x="1257300" y="5035550"/>
          <p14:tracePt t="31928" x="1250950" y="5035550"/>
          <p14:tracePt t="31944" x="1244600" y="5035550"/>
          <p14:tracePt t="32074" x="1238250" y="5035550"/>
          <p14:tracePt t="32106" x="1231900" y="5035550"/>
          <p14:tracePt t="32122" x="1225550" y="5035550"/>
          <p14:tracePt t="32177" x="1225550" y="5041900"/>
          <p14:tracePt t="32185" x="1219200" y="5048250"/>
          <p14:tracePt t="32194" x="1219200" y="5054600"/>
          <p14:tracePt t="32210" x="1219200" y="5073650"/>
          <p14:tracePt t="32227" x="1219200" y="5092700"/>
          <p14:tracePt t="32244" x="1219200" y="5118100"/>
          <p14:tracePt t="32260" x="1212850" y="5130800"/>
          <p14:tracePt t="32278" x="1212850" y="5137150"/>
          <p14:tracePt t="32403" x="1206500" y="5137150"/>
          <p14:tracePt t="32426" x="1206500" y="5130800"/>
          <p14:tracePt t="33271" x="0" y="0"/>
        </p14:tracePtLst>
        <p14:tracePtLst>
          <p14:tracePt t="34459" x="2959100" y="5175250"/>
          <p14:tracePt t="34535" x="2965450" y="5175250"/>
          <p14:tracePt t="34544" x="2990850" y="5175250"/>
          <p14:tracePt t="34551" x="3028950" y="5175250"/>
          <p14:tracePt t="34560" x="3105150" y="5175250"/>
          <p14:tracePt t="34577" x="3314700" y="5175250"/>
          <p14:tracePt t="34593" x="3632200" y="5175250"/>
          <p14:tracePt t="34609" x="4038600" y="5175250"/>
          <p14:tracePt t="34626" x="4368800" y="5175250"/>
          <p14:tracePt t="34643" x="4546600" y="5175250"/>
          <p14:tracePt t="34659" x="4622800" y="5175250"/>
          <p14:tracePt t="34663" x="4641850" y="5175250"/>
          <p14:tracePt t="34693" x="4648200" y="5175250"/>
          <p14:tracePt t="34954" x="4629150" y="5175250"/>
          <p14:tracePt t="34968" x="4584700" y="5175250"/>
          <p14:tracePt t="34976" x="4546600" y="5181600"/>
          <p14:tracePt t="34993" x="4508500" y="5187950"/>
          <p14:tracePt t="35009" x="4457700" y="5187950"/>
          <p14:tracePt t="35026" x="4425950" y="5187950"/>
          <p14:tracePt t="35043" x="4400550" y="5187950"/>
          <p14:tracePt t="35059" x="4381500" y="5187950"/>
          <p14:tracePt t="35177" x="4387850" y="5187950"/>
          <p14:tracePt t="35192" x="4406900" y="5187950"/>
          <p14:tracePt t="35208" x="4419600" y="5181600"/>
          <p14:tracePt t="35218" x="4432300" y="5175250"/>
          <p14:tracePt t="35227" x="4438650" y="5175250"/>
          <p14:tracePt t="35243" x="4457700" y="5168900"/>
          <p14:tracePt t="35259" x="4483100" y="5168900"/>
          <p14:tracePt t="35263" x="4489450" y="5168900"/>
          <p14:tracePt t="35293" x="4495800" y="5168900"/>
          <p14:tracePt t="35384" x="4489450" y="5168900"/>
          <p14:tracePt t="35400" x="4432300" y="5162550"/>
          <p14:tracePt t="35416" x="4349750" y="5149850"/>
          <p14:tracePt t="35426" x="4318000" y="5149850"/>
          <p14:tracePt t="35443" x="4260850" y="5149850"/>
          <p14:tracePt t="35447" x="4248150" y="5149850"/>
          <p14:tracePt t="35459" x="4241800" y="5149850"/>
          <p14:tracePt t="35476" x="4235450" y="5149850"/>
          <p14:tracePt t="35535" x="4241800" y="5149850"/>
          <p14:tracePt t="35546" x="4254500" y="5149850"/>
          <p14:tracePt t="35559" x="4292600" y="5149850"/>
          <p14:tracePt t="35578" x="4330700" y="5149850"/>
          <p14:tracePt t="35594" x="4349750" y="5149850"/>
          <p14:tracePt t="35599" x="4356100" y="5149850"/>
          <p14:tracePt t="35609" x="4362450" y="5149850"/>
          <p14:tracePt t="35657" x="4356100" y="5149850"/>
          <p14:tracePt t="35676" x="4286250" y="5149850"/>
          <p14:tracePt t="35692" x="4178300" y="5149850"/>
          <p14:tracePt t="35695" x="4121150" y="5149850"/>
          <p14:tracePt t="35709" x="4083050" y="5149850"/>
          <p14:tracePt t="35726" x="4038600" y="5149850"/>
          <p14:tracePt t="35801" x="4057650" y="5149850"/>
          <p14:tracePt t="35815" x="4121150" y="5149850"/>
          <p14:tracePt t="35833" x="4254500" y="5149850"/>
          <p14:tracePt t="35844" x="4343400" y="5149850"/>
          <p14:tracePt t="35859" x="4508500" y="5149850"/>
          <p14:tracePt t="35863" x="4584700" y="5149850"/>
          <p14:tracePt t="35876" x="4635500" y="5149850"/>
          <p14:tracePt t="35879" x="4667250" y="5149850"/>
          <p14:tracePt t="35893" x="4692650" y="5149850"/>
          <p14:tracePt t="35909" x="4705350" y="5149850"/>
          <p14:tracePt t="36500" x="4718050" y="5149850"/>
          <p14:tracePt t="36518" x="4749800" y="5149850"/>
          <p14:tracePt t="36535" x="4826000" y="5156200"/>
          <p14:tracePt t="36550" x="4902200" y="5156200"/>
          <p14:tracePt t="36559" x="4940300" y="5156200"/>
          <p14:tracePt t="36576" x="5029200" y="5156200"/>
          <p14:tracePt t="36593" x="5118100" y="5156200"/>
          <p14:tracePt t="36610" x="5156200" y="5156200"/>
          <p14:tracePt t="36626" x="5162550" y="5156200"/>
          <p14:tracePt t="36702" x="5156200" y="5156200"/>
          <p14:tracePt t="36711" x="5124450" y="5156200"/>
          <p14:tracePt t="36718" x="5092700" y="5156200"/>
          <p14:tracePt t="36726" x="5048250" y="5156200"/>
          <p14:tracePt t="36742" x="4940300" y="5156200"/>
          <p14:tracePt t="36758" x="4832350" y="5156200"/>
          <p14:tracePt t="36776" x="4800600" y="5156200"/>
          <p14:tracePt t="36792" x="4794250" y="5156200"/>
          <p14:tracePt t="36887" x="4813300" y="5156200"/>
          <p14:tracePt t="36894" x="4838700" y="5156200"/>
          <p14:tracePt t="36902" x="4883150" y="5156200"/>
          <p14:tracePt t="36910" x="4933950" y="5156200"/>
          <p14:tracePt t="36926" x="5048250" y="5156200"/>
          <p14:tracePt t="36942" x="5168900" y="5156200"/>
          <p14:tracePt t="36958" x="5232400" y="5156200"/>
          <p14:tracePt t="36975" x="5251450" y="5156200"/>
          <p14:tracePt t="37111" x="0" y="0"/>
        </p14:tracePtLst>
        <p14:tracePtLst>
          <p14:tracePt t="38118" x="4991100" y="5213350"/>
          <p14:tracePt t="38190" x="5003800" y="5213350"/>
          <p14:tracePt t="38198" x="5041900" y="5213350"/>
          <p14:tracePt t="38208" x="5118100" y="5213350"/>
          <p14:tracePt t="38225" x="5314950" y="5213350"/>
          <p14:tracePt t="38241" x="5575300" y="5213350"/>
          <p14:tracePt t="38258" x="5835650" y="5213350"/>
          <p14:tracePt t="38275" x="5969000" y="5213350"/>
          <p14:tracePt t="38292" x="6007100" y="5213350"/>
          <p14:tracePt t="38383" x="6000750" y="5213350"/>
          <p14:tracePt t="38390" x="5969000" y="5213350"/>
          <p14:tracePt t="38399" x="5924550" y="5213350"/>
          <p14:tracePt t="38408" x="5873750" y="5213350"/>
          <p14:tracePt t="38425" x="5746750" y="5213350"/>
          <p14:tracePt t="38441" x="5594350" y="5213350"/>
          <p14:tracePt t="38458" x="5492750" y="5213350"/>
          <p14:tracePt t="38475" x="5448300" y="5213350"/>
          <p14:tracePt t="38492" x="5441950" y="5213350"/>
          <p14:tracePt t="38585" x="5461000" y="5213350"/>
          <p14:tracePt t="38603" x="5524500" y="5213350"/>
          <p14:tracePt t="38623" x="5619750" y="5213350"/>
          <p14:tracePt t="38627" x="5670550" y="5213350"/>
          <p14:tracePt t="38631" x="5715000" y="5213350"/>
          <p14:tracePt t="38642" x="5746750" y="5213350"/>
          <p14:tracePt t="38669" x="5778500" y="5213350"/>
          <p14:tracePt t="38721" x="5759450" y="5213350"/>
          <p14:tracePt t="38739" x="5670550" y="5213350"/>
          <p14:tracePt t="38752" x="5556250" y="5213350"/>
          <p14:tracePt t="38764" x="5499100" y="5213350"/>
          <p14:tracePt t="38775" x="5422900" y="5213350"/>
          <p14:tracePt t="38792" x="5410200" y="5213350"/>
          <p14:tracePt t="38808" x="5403850" y="5213350"/>
          <p14:tracePt t="38876" x="5416550" y="5213350"/>
          <p14:tracePt t="38889" x="5467350" y="5213350"/>
          <p14:tracePt t="38900" x="5499100" y="5213350"/>
          <p14:tracePt t="38910" x="5518150" y="5213350"/>
          <p14:tracePt t="38925" x="5556250" y="5213350"/>
          <p14:tracePt t="38941" x="5562600" y="5213350"/>
          <p14:tracePt t="40255" x="0" y="0"/>
        </p14:tracePtLst>
        <p14:tracePtLst>
          <p14:tracePt t="42282" x="628650" y="5467350"/>
          <p14:tracePt t="42346" x="635000" y="5467350"/>
          <p14:tracePt t="42362" x="654050" y="5467350"/>
          <p14:tracePt t="42379" x="698500" y="5467350"/>
          <p14:tracePt t="42383" x="736600" y="5467350"/>
          <p14:tracePt t="42393" x="787400" y="5467350"/>
          <p14:tracePt t="42408" x="908050" y="5467350"/>
          <p14:tracePt t="42424" x="1041400" y="5467350"/>
          <p14:tracePt t="42440" x="1174750" y="5486400"/>
          <p14:tracePt t="42457" x="1231900" y="5486400"/>
          <p14:tracePt t="42474" x="1244600" y="5486400"/>
          <p14:tracePt t="42578" x="1244600" y="5492750"/>
          <p14:tracePt t="42590" x="1231900" y="5492750"/>
          <p14:tracePt t="42606" x="1174750" y="5492750"/>
          <p14:tracePt t="42618" x="1098550" y="5492750"/>
          <p14:tracePt t="42629" x="1079500" y="5492750"/>
          <p14:tracePt t="42641" x="1041400" y="5492750"/>
          <p14:tracePt t="42657" x="1028700" y="5492750"/>
          <p14:tracePt t="42674" x="1022350" y="5492750"/>
          <p14:tracePt t="42737" x="1028700" y="5492750"/>
          <p14:tracePt t="42744" x="1041400" y="5492750"/>
          <p14:tracePt t="42757" x="1066800" y="5492750"/>
          <p14:tracePt t="42774" x="1143000" y="5492750"/>
          <p14:tracePt t="42790" x="1193800" y="5492750"/>
          <p14:tracePt t="42808" x="1225550" y="5492750"/>
          <p14:tracePt t="42824" x="1231900" y="5492750"/>
          <p14:tracePt t="43649" x="1238250" y="5492750"/>
          <p14:tracePt t="43665" x="1238250" y="5499100"/>
          <p14:tracePt t="43680" x="1200150" y="5499100"/>
          <p14:tracePt t="43698" x="1123950" y="5499100"/>
          <p14:tracePt t="43709" x="1079500" y="5499100"/>
          <p14:tracePt t="43723" x="990600" y="5499100"/>
          <p14:tracePt t="43740" x="946150" y="5499100"/>
          <p14:tracePt t="43745" x="927100" y="5499100"/>
          <p14:tracePt t="43757" x="920750" y="5499100"/>
          <p14:tracePt t="43773" x="914400" y="5499100"/>
          <p14:tracePt t="43892" x="920750" y="5499100"/>
          <p14:tracePt t="43907" x="990600" y="5499100"/>
          <p14:tracePt t="43922" x="1073150" y="5499100"/>
          <p14:tracePt t="43938" x="1149350" y="5499100"/>
          <p14:tracePt t="43949" x="1174750" y="5499100"/>
          <p14:tracePt t="43951" x="1181100" y="5499100"/>
          <p14:tracePt t="43960" x="1187450" y="5499100"/>
          <p14:tracePt t="44376" x="0" y="0"/>
        </p14:tracePtLst>
        <p14:tracePtLst>
          <p14:tracePt t="45449" x="685800" y="5486400"/>
          <p14:tracePt t="45505" x="692150" y="5486400"/>
          <p14:tracePt t="45520" x="730250" y="5486400"/>
          <p14:tracePt t="45532" x="762000" y="5486400"/>
          <p14:tracePt t="45545" x="869950" y="5486400"/>
          <p14:tracePt t="45556" x="939800" y="5486400"/>
          <p14:tracePt t="45575" x="1123950" y="5486400"/>
          <p14:tracePt t="45577" x="1206500" y="5486400"/>
          <p14:tracePt t="45591" x="1301750" y="5486400"/>
          <p14:tracePt t="45607" x="1422400" y="5486400"/>
          <p14:tracePt t="45623" x="1441450" y="5486400"/>
          <p14:tracePt t="46512" x="0" y="0"/>
        </p14:tracePtLst>
        <p14:tracePtLst>
          <p14:tracePt t="47888" x="4470400" y="4311650"/>
          <p14:tracePt t="47905" x="4470400" y="4305300"/>
          <p14:tracePt t="47921" x="4451350" y="4298950"/>
          <p14:tracePt t="47938" x="4394200" y="4279900"/>
          <p14:tracePt t="47955" x="4286250" y="4273550"/>
          <p14:tracePt t="47972" x="4114800" y="4292600"/>
          <p14:tracePt t="47988" x="3930650" y="4343400"/>
          <p14:tracePt t="48005" x="3784600" y="4406900"/>
          <p14:tracePt t="48007" x="3721100" y="4432300"/>
          <p14:tracePt t="48022" x="3625850" y="4476750"/>
          <p14:tracePt t="48038" x="3562350" y="4527550"/>
          <p14:tracePt t="48055" x="3492500" y="4578350"/>
          <p14:tracePt t="48072" x="3416300" y="4641850"/>
          <p14:tracePt t="48089" x="3340100" y="4699000"/>
          <p14:tracePt t="48105" x="3263900" y="4756150"/>
          <p14:tracePt t="48122" x="3200400" y="4813300"/>
          <p14:tracePt t="48138" x="3155950" y="4870450"/>
          <p14:tracePt t="48155" x="3136900" y="4921250"/>
          <p14:tracePt t="48172" x="3117850" y="4953000"/>
          <p14:tracePt t="48175" x="3117850" y="4965700"/>
          <p14:tracePt t="48188" x="3117850" y="4972050"/>
          <p14:tracePt t="48205" x="3111500" y="4984750"/>
          <p14:tracePt t="48208" x="3105150" y="4991100"/>
          <p14:tracePt t="48368" x="3105150" y="4984750"/>
          <p14:tracePt t="48388" x="3130550" y="4940300"/>
          <p14:tracePt t="48404" x="3168650" y="4870450"/>
          <p14:tracePt t="48408" x="3200400" y="4819650"/>
          <p14:tracePt t="48421" x="3219450" y="4775200"/>
          <p14:tracePt t="48431" x="3282950" y="4686300"/>
          <p14:tracePt t="48440" x="3302000" y="4660900"/>
          <p14:tracePt t="48455" x="3321050" y="4629150"/>
          <p14:tracePt t="48472" x="3327400" y="4629150"/>
          <p14:tracePt t="48530" x="3333750" y="4629150"/>
          <p14:tracePt t="48538" x="3333750" y="4648200"/>
          <p14:tracePt t="48555" x="3321050" y="4743450"/>
          <p14:tracePt t="48572" x="3308350" y="4819650"/>
          <p14:tracePt t="48577" x="3308350" y="4832350"/>
          <p14:tracePt t="48593" x="3295650" y="4851400"/>
          <p14:tracePt t="48680" x="3295650" y="4832350"/>
          <p14:tracePt t="48695" x="3308350" y="4794250"/>
          <p14:tracePt t="48708" x="3314700" y="4781550"/>
          <p14:tracePt t="48721" x="3327400" y="4749800"/>
          <p14:tracePt t="48738" x="3333750" y="4743450"/>
          <p14:tracePt t="48834" x="3333750" y="4762500"/>
          <p14:tracePt t="48850" x="3333750" y="4826000"/>
          <p14:tracePt t="48863" x="3333750" y="4864100"/>
          <p14:tracePt t="48876" x="3333750" y="4870450"/>
          <p14:tracePt t="48969" x="3340100" y="4851400"/>
          <p14:tracePt t="48981" x="3340100" y="4838700"/>
          <p14:tracePt t="48988" x="3346450" y="4806950"/>
          <p14:tracePt t="49005" x="3359150" y="4768850"/>
          <p14:tracePt t="49022" x="3365500" y="4749800"/>
          <p14:tracePt t="49038" x="3371850" y="4743450"/>
          <p14:tracePt t="49106" x="3371850" y="4749800"/>
          <p14:tracePt t="49118" x="3371850" y="4775200"/>
          <p14:tracePt t="49130" x="3371850" y="4813300"/>
          <p14:tracePt t="49139" x="3371850" y="4819650"/>
          <p14:tracePt t="49155" x="3371850" y="4832350"/>
          <p14:tracePt t="49367" x="0" y="0"/>
        </p14:tracePtLst>
        <p14:tracePtLst>
          <p14:tracePt t="49900" x="2019300" y="5867400"/>
          <p14:tracePt t="49945" x="2019300" y="5873750"/>
          <p14:tracePt t="49966" x="2019300" y="5880100"/>
          <p14:tracePt t="49976" x="2019300" y="5905500"/>
          <p14:tracePt t="49988" x="2019300" y="5924550"/>
          <p14:tracePt t="50004" x="2019300" y="5949950"/>
          <p14:tracePt t="50007" x="2019300" y="5962650"/>
          <p14:tracePt t="50021" x="2019300" y="5969000"/>
          <p14:tracePt t="50038" x="2019300" y="6007100"/>
          <p14:tracePt t="50054" x="2038350" y="6038850"/>
          <p14:tracePt t="50071" x="2070100" y="6057900"/>
          <p14:tracePt t="50088" x="2120900" y="6089650"/>
          <p14:tracePt t="50105" x="2203450" y="6115050"/>
          <p14:tracePt t="50121" x="2324100" y="6140450"/>
          <p14:tracePt t="50138" x="2438400" y="6140450"/>
          <p14:tracePt t="50155" x="2571750" y="6140450"/>
          <p14:tracePt t="50171" x="2647950" y="6134100"/>
          <p14:tracePt t="50187" x="2679700" y="6108700"/>
          <p14:tracePt t="50204" x="2698750" y="6089650"/>
          <p14:tracePt t="50221" x="2711450" y="6076950"/>
          <p14:tracePt t="50223" x="2711450" y="6070600"/>
          <p14:tracePt t="50238" x="2717800" y="6051550"/>
          <p14:tracePt t="50254" x="2724150" y="6032500"/>
          <p14:tracePt t="50271" x="2724150" y="6013450"/>
          <p14:tracePt t="50287" x="2717800" y="5994400"/>
          <p14:tracePt t="50304" x="2692400" y="5975350"/>
          <p14:tracePt t="50321" x="2647950" y="5962650"/>
          <p14:tracePt t="50337" x="2603500" y="5956300"/>
          <p14:tracePt t="50355" x="2540000" y="5956300"/>
          <p14:tracePt t="50371" x="2470150" y="5956300"/>
          <p14:tracePt t="50388" x="2406650" y="5956300"/>
          <p14:tracePt t="50405" x="2343150" y="5956300"/>
          <p14:tracePt t="50408" x="2305050" y="5956300"/>
          <p14:tracePt t="50421" x="2266950" y="5956300"/>
          <p14:tracePt t="50438" x="2159000" y="5975350"/>
          <p14:tracePt t="50454" x="2133600" y="5994400"/>
          <p14:tracePt t="50471" x="2114550" y="6000750"/>
          <p14:tracePt t="50487" x="2108200" y="6013450"/>
          <p14:tracePt t="50504" x="2108200" y="6019800"/>
          <p14:tracePt t="50521" x="2108200" y="6032500"/>
          <p14:tracePt t="50537" x="2108200" y="6038850"/>
          <p14:tracePt t="50554" x="2114550" y="6064250"/>
          <p14:tracePt t="50571" x="2152650" y="6083300"/>
          <p14:tracePt t="50587" x="2203450" y="6108700"/>
          <p14:tracePt t="50604" x="2305050" y="6134100"/>
          <p14:tracePt t="50608" x="2336800" y="6134100"/>
          <p14:tracePt t="50621" x="2387600" y="6134100"/>
          <p14:tracePt t="50638" x="2489200" y="6134100"/>
          <p14:tracePt t="50654" x="2514600" y="6121400"/>
          <p14:tracePt t="50671" x="2527300" y="6102350"/>
          <p14:tracePt t="50687" x="2527300" y="6096000"/>
          <p14:tracePt t="50704" x="2527300" y="6076950"/>
          <p14:tracePt t="50721" x="2527300" y="6057900"/>
          <p14:tracePt t="50737" x="2520950" y="6032500"/>
          <p14:tracePt t="50754" x="2495550" y="6007100"/>
          <p14:tracePt t="50771" x="2457450" y="5981700"/>
          <p14:tracePt t="50787" x="2400300" y="5962650"/>
          <p14:tracePt t="50804" x="2349500" y="5949950"/>
          <p14:tracePt t="50807" x="2336800" y="5949950"/>
          <p14:tracePt t="50821" x="2311400" y="5949950"/>
          <p14:tracePt t="50838" x="2266950" y="5949950"/>
          <p14:tracePt t="50854" x="2241550" y="5956300"/>
          <p14:tracePt t="50871" x="2222500" y="5962650"/>
          <p14:tracePt t="50887" x="2216150" y="5969000"/>
          <p14:tracePt t="50904" x="2209800" y="5975350"/>
          <p14:tracePt t="50921" x="2203450" y="5981700"/>
          <p14:tracePt t="50937" x="2203450" y="5994400"/>
          <p14:tracePt t="50954" x="2203450" y="6007100"/>
          <p14:tracePt t="50971" x="2209800" y="6032500"/>
          <p14:tracePt t="50987" x="2241550" y="6051550"/>
          <p14:tracePt t="50990" x="2266950" y="6064250"/>
          <p14:tracePt t="51004" x="2298700" y="6083300"/>
          <p14:tracePt t="51021" x="2400300" y="6096000"/>
          <p14:tracePt t="51022" x="2444750" y="6096000"/>
          <p14:tracePt t="51038" x="2540000" y="6096000"/>
          <p14:tracePt t="51054" x="2597150" y="6083300"/>
          <p14:tracePt t="51070" x="2635250" y="6064250"/>
          <p14:tracePt t="51087" x="2654300" y="6045200"/>
          <p14:tracePt t="51104" x="2660650" y="6026150"/>
          <p14:tracePt t="51121" x="2660650" y="6019800"/>
          <p14:tracePt t="51137" x="2660650" y="6013450"/>
          <p14:tracePt t="51154" x="2660650" y="6000750"/>
          <p14:tracePt t="51171" x="2660650" y="5994400"/>
          <p14:tracePt t="51187" x="2641600" y="5994400"/>
          <p14:tracePt t="51204" x="2622550" y="5994400"/>
          <p14:tracePt t="51221" x="2609850" y="6000750"/>
          <p14:tracePt t="51237" x="2603500" y="6013450"/>
          <p14:tracePt t="51254" x="2603500" y="6026150"/>
          <p14:tracePt t="51271" x="2609850" y="6045200"/>
          <p14:tracePt t="51287" x="2616200" y="6057900"/>
          <p14:tracePt t="51304" x="2628900" y="6076950"/>
          <p14:tracePt t="51320" x="2635250" y="6076950"/>
          <p14:tracePt t="51337" x="2641600" y="6076950"/>
          <p14:tracePt t="51394" x="2647950" y="6076950"/>
          <p14:tracePt t="51860" x="2654300" y="6070600"/>
          <p14:tracePt t="51881" x="2705100" y="6070600"/>
          <p14:tracePt t="51896" x="2838450" y="6070600"/>
          <p14:tracePt t="51909" x="2946400" y="6070600"/>
          <p14:tracePt t="51922" x="3168650" y="6070600"/>
          <p14:tracePt t="51937" x="3352800" y="6070600"/>
          <p14:tracePt t="51955" x="3416300" y="6070600"/>
          <p14:tracePt t="51971" x="3429000" y="6070600"/>
          <p14:tracePt t="52023" x="3429000" y="6064250"/>
          <p14:tracePt t="52033" x="3409950" y="6057900"/>
          <p14:tracePt t="52045" x="3378200" y="6051550"/>
          <p14:tracePt t="52059" x="3244850" y="6038850"/>
          <p14:tracePt t="52070" x="3022600" y="6013450"/>
          <p14:tracePt t="52087" x="2654300" y="5943600"/>
          <p14:tracePt t="52104" x="2311400" y="5911850"/>
          <p14:tracePt t="52121" x="2120900" y="5886450"/>
          <p14:tracePt t="52137" x="2032000" y="5873750"/>
          <p14:tracePt t="52154" x="2025650" y="5873750"/>
          <p14:tracePt t="52171" x="2019300" y="5873750"/>
          <p14:tracePt t="52256" x="2025650" y="5873750"/>
          <p14:tracePt t="52271" x="2171700" y="5886450"/>
          <p14:tracePt t="52282" x="2266950" y="5905500"/>
          <p14:tracePt t="52296" x="2540000" y="5962650"/>
          <p14:tracePt t="52308" x="2641600" y="5981700"/>
          <p14:tracePt t="52320" x="2787650" y="6013450"/>
          <p14:tracePt t="52337" x="2813050" y="6019800"/>
          <p14:tracePt t="52353" x="2825750" y="6019800"/>
          <p14:tracePt t="52863" x="0" y="0"/>
        </p14:tracePtLst>
        <p14:tracePtLst>
          <p14:tracePt t="53881" x="685800" y="5448300"/>
          <p14:tracePt t="54009" x="717550" y="5448300"/>
          <p14:tracePt t="54032" x="965200" y="5448300"/>
          <p14:tracePt t="54049" x="1219200" y="5448300"/>
          <p14:tracePt t="54063" x="1460500" y="5448300"/>
          <p14:tracePt t="54073" x="1543050" y="5448300"/>
          <p14:tracePt t="54086" x="1600200" y="5448300"/>
          <p14:tracePt t="54104" x="1619250" y="5448300"/>
          <p14:tracePt t="54295" x="0" y="0"/>
        </p14:tracePtLst>
        <p14:tracePtLst>
          <p14:tracePt t="55141" x="4114800" y="6108700"/>
          <p14:tracePt t="55189" x="4133850" y="6108700"/>
          <p14:tracePt t="55209" x="4222750" y="6108700"/>
          <p14:tracePt t="55224" x="4337050" y="6108700"/>
          <p14:tracePt t="55237" x="4400550" y="6108700"/>
          <p14:tracePt t="55253" x="4502150" y="6108700"/>
          <p14:tracePt t="55270" x="4616450" y="6108700"/>
          <p14:tracePt t="55286" x="4686300" y="6108700"/>
          <p14:tracePt t="55302" x="4743450" y="6108700"/>
          <p14:tracePt t="55319" x="4781550" y="6108700"/>
          <p14:tracePt t="55336" x="4813300" y="6108700"/>
          <p14:tracePt t="55352" x="4826000" y="6108700"/>
          <p14:tracePt t="55599" x="0" y="0"/>
        </p14:tracePtLst>
        <p14:tracePtLst>
          <p14:tracePt t="56258" x="1460500" y="6223000"/>
          <p14:tracePt t="56383" x="1466850" y="6229350"/>
          <p14:tracePt t="56402" x="1524000" y="6229350"/>
          <p14:tracePt t="56420" x="1695450" y="6229350"/>
          <p14:tracePt t="56422" x="1841500" y="6229350"/>
          <p14:tracePt t="56435" x="2032000" y="6229350"/>
          <p14:tracePt t="56452" x="2400300" y="6229350"/>
          <p14:tracePt t="56469" x="2603500" y="6229350"/>
          <p14:tracePt t="56472" x="2635250" y="6229350"/>
          <p14:tracePt t="56486" x="2667000" y="6229350"/>
          <p14:tracePt t="56502" x="2673350" y="6229350"/>
          <p14:tracePt t="56658" x="2667000" y="6229350"/>
          <p14:tracePt t="56673" x="2616200" y="6229350"/>
          <p14:tracePt t="56690" x="2540000" y="6229350"/>
          <p14:tracePt t="56703" x="2444750" y="6229350"/>
          <p14:tracePt t="56719" x="2355850" y="6229350"/>
          <p14:tracePt t="56735" x="2279650" y="6229350"/>
          <p14:tracePt t="56752" x="2241550" y="6229350"/>
          <p14:tracePt t="56769" x="2228850" y="6229350"/>
          <p14:tracePt t="56785" x="2209800" y="6229350"/>
          <p14:tracePt t="56802" x="2197100" y="6229350"/>
          <p14:tracePt t="56819" x="2190750" y="6229350"/>
          <p14:tracePt t="56842" x="2184400" y="6229350"/>
          <p14:tracePt t="56890" x="2178050" y="6229350"/>
          <p14:tracePt t="56911" x="2171700" y="6229350"/>
          <p14:tracePt t="56920" x="2159000" y="6229350"/>
          <p14:tracePt t="56928" x="2152650" y="6229350"/>
          <p14:tracePt t="56936" x="2133600" y="6229350"/>
          <p14:tracePt t="56953" x="2114550" y="6235700"/>
          <p14:tracePt t="56969" x="2076450" y="6235700"/>
          <p14:tracePt t="56985" x="2032000" y="6235700"/>
          <p14:tracePt t="57002" x="1993900" y="6235700"/>
          <p14:tracePt t="57018" x="1962150" y="6235700"/>
          <p14:tracePt t="57035" x="1949450" y="6242050"/>
          <p14:tracePt t="57068" x="1943100" y="6242050"/>
          <p14:tracePt t="57391" x="1936750" y="6242050"/>
          <p14:tracePt t="57391" x="0" y="0"/>
        </p14:tracePtLst>
        <p14:tracePtLst>
          <p14:tracePt t="58267" x="469900" y="5461000"/>
          <p14:tracePt t="58335" x="482600" y="5461000"/>
          <p14:tracePt t="58344" x="514350" y="5461000"/>
          <p14:tracePt t="58356" x="552450" y="5461000"/>
          <p14:tracePt t="58368" x="679450" y="5461000"/>
          <p14:tracePt t="58386" x="914400" y="5461000"/>
          <p14:tracePt t="58403" x="1263650" y="5461000"/>
          <p14:tracePt t="58419" x="1549400" y="5461000"/>
          <p14:tracePt t="58423" x="1638300" y="5461000"/>
          <p14:tracePt t="58435" x="1727200" y="5461000"/>
          <p14:tracePt t="58452" x="1790700" y="5461000"/>
          <p14:tracePt t="58456" x="1809750" y="5461000"/>
          <p14:tracePt t="58468" x="1816100" y="5461000"/>
          <p14:tracePt t="58856" x="0" y="0"/>
        </p14:tracePtLst>
        <p14:tracePtLst>
          <p14:tracePt t="59945" x="2736850" y="6286500"/>
          <p14:tracePt t="59959" x="2743200" y="6286500"/>
          <p14:tracePt t="59975" x="2749550" y="6286500"/>
          <p14:tracePt t="59991" x="2762250" y="6286500"/>
          <p14:tracePt t="60001" x="2781300" y="6286500"/>
          <p14:tracePt t="60018" x="2819400" y="6286500"/>
          <p14:tracePt t="60034" x="2901950" y="6286500"/>
          <p14:tracePt t="60051" x="3022600" y="6286500"/>
          <p14:tracePt t="60067" x="3168650" y="6286500"/>
          <p14:tracePt t="60084" x="3314700" y="6286500"/>
          <p14:tracePt t="60087" x="3384550" y="6286500"/>
          <p14:tracePt t="60101" x="3435350" y="6286500"/>
          <p14:tracePt t="60118" x="3492500" y="6286500"/>
          <p14:tracePt t="60134" x="3505200" y="6286500"/>
          <p14:tracePt t="60220" x="3511550" y="6286500"/>
          <p14:tracePt t="60234" x="3517900" y="6286500"/>
          <p14:tracePt t="60254" x="3524250" y="6286500"/>
          <p14:tracePt t="60462" x="0" y="0"/>
        </p14:tracePtLst>
        <p14:tracePtLst>
          <p14:tracePt t="61907" x="11601450" y="95250"/>
          <p14:tracePt t="61986" x="11607800" y="88900"/>
          <p14:tracePt t="62003" x="11614150" y="101600"/>
          <p14:tracePt t="62017" x="11626850" y="146050"/>
          <p14:tracePt t="62032" x="11658600" y="190500"/>
          <p14:tracePt t="62046" x="11690350" y="222250"/>
          <p14:tracePt t="62059" x="11741150" y="279400"/>
          <p14:tracePt t="62067" x="11779250" y="298450"/>
          <p14:tracePt t="62084" x="11868150" y="342900"/>
          <p14:tracePt t="62100" x="11982450" y="387350"/>
          <p14:tracePt t="62103" x="12045950" y="400050"/>
          <p14:tracePt t="62117" x="12103100" y="412750"/>
          <p14:tracePt t="62134" x="12185650" y="406400"/>
          <p14:tracePt t="62150" x="12185650" y="393700"/>
          <p14:tracePt t="62167" x="12185650" y="381000"/>
          <p14:tracePt t="62183" x="12185650" y="361950"/>
          <p14:tracePt t="62200" x="12185650" y="355600"/>
          <p14:tracePt t="62217" x="12185650" y="330200"/>
          <p14:tracePt t="62234" x="12185650" y="298450"/>
          <p14:tracePt t="62250" x="12185650" y="247650"/>
          <p14:tracePt t="62268" x="12166600" y="209550"/>
          <p14:tracePt t="62283" x="12153900" y="165100"/>
          <p14:tracePt t="62287" x="12153900" y="146050"/>
          <p14:tracePt t="62300" x="12147550" y="127000"/>
          <p14:tracePt t="62317" x="12134850" y="107950"/>
          <p14:tracePt t="62320" x="12128500" y="88900"/>
          <p14:tracePt t="62334" x="12109450" y="69850"/>
          <p14:tracePt t="62350" x="12096750" y="50800"/>
          <p14:tracePt t="62367" x="12090400" y="44450"/>
          <p14:tracePt t="62406" x="12084050" y="44450"/>
          <p14:tracePt t="62424" x="12071350" y="44450"/>
          <p14:tracePt t="62436" x="12052300" y="44450"/>
          <p14:tracePt t="62452" x="12026900" y="50800"/>
          <p14:tracePt t="62467" x="11995150" y="63500"/>
          <p14:tracePt t="62485" x="11957050" y="82550"/>
          <p14:tracePt t="62488" x="11950700" y="95250"/>
          <p14:tracePt t="62501" x="11938000" y="101600"/>
          <p14:tracePt t="62517" x="11912600" y="120650"/>
          <p14:tracePt t="62521" x="11899900" y="133350"/>
          <p14:tracePt t="62535" x="11887200" y="152400"/>
          <p14:tracePt t="62550" x="11880850" y="184150"/>
          <p14:tracePt t="62567" x="11880850" y="209550"/>
          <p14:tracePt t="62583" x="11880850" y="222250"/>
          <p14:tracePt t="62600" x="11880850" y="234950"/>
          <p14:tracePt t="62617" x="11880850" y="247650"/>
          <p14:tracePt t="62633" x="11893550" y="260350"/>
          <p14:tracePt t="62650" x="11912600" y="273050"/>
          <p14:tracePt t="62667" x="11944350" y="279400"/>
          <p14:tracePt t="62684" x="11982450" y="292100"/>
          <p14:tracePt t="62687" x="11995150" y="292100"/>
          <p14:tracePt t="62700" x="12020550" y="292100"/>
          <p14:tracePt t="62717" x="12058650" y="292100"/>
          <p14:tracePt t="62720" x="12077700" y="292100"/>
          <p14:tracePt t="62734" x="12096750" y="279400"/>
          <p14:tracePt t="62750" x="12115800" y="266700"/>
          <p14:tracePt t="62767" x="12128500" y="241300"/>
          <p14:tracePt t="62783" x="12128500" y="215900"/>
          <p14:tracePt t="62800" x="12128500" y="165100"/>
          <p14:tracePt t="62817" x="12128500" y="133350"/>
          <p14:tracePt t="62833" x="12096750" y="82550"/>
          <p14:tracePt t="62850" x="12084050" y="50800"/>
          <p14:tracePt t="62867" x="12071350" y="38100"/>
          <p14:tracePt t="62883" x="12065000" y="19050"/>
          <p14:tracePt t="62900" x="12052300" y="12700"/>
          <p14:tracePt t="62918" x="12045950" y="6350"/>
          <p14:tracePt t="62934" x="12039600" y="0"/>
          <p14:tracePt t="62950" x="12033250" y="0"/>
          <p14:tracePt t="62966" x="12007850" y="0"/>
          <p14:tracePt t="62984" x="11988800" y="6350"/>
          <p14:tracePt t="63000" x="11957050" y="31750"/>
          <p14:tracePt t="63017" x="11944350" y="57150"/>
          <p14:tracePt t="63033" x="11912600" y="120650"/>
          <p14:tracePt t="63050" x="11899900" y="165100"/>
          <p14:tracePt t="63066" x="11899900" y="190500"/>
          <p14:tracePt t="63083" x="11899900" y="209550"/>
          <p14:tracePt t="63100" x="11899900" y="222250"/>
          <p14:tracePt t="63116" x="11899900" y="241300"/>
          <p14:tracePt t="63134" x="11912600" y="260350"/>
          <p14:tracePt t="63150" x="11938000" y="279400"/>
          <p14:tracePt t="63167" x="11982450" y="292100"/>
          <p14:tracePt t="63184" x="12033250" y="298450"/>
          <p14:tracePt t="63200" x="12077700" y="298450"/>
          <p14:tracePt t="63217" x="12122150" y="298450"/>
          <p14:tracePt t="63233" x="12147550" y="298450"/>
          <p14:tracePt t="63250" x="12160250" y="279400"/>
          <p14:tracePt t="63268" x="12172950" y="260350"/>
          <p14:tracePt t="63283" x="12172950" y="241300"/>
          <p14:tracePt t="63300" x="12172950" y="196850"/>
          <p14:tracePt t="63316" x="12172950" y="152400"/>
          <p14:tracePt t="63319" x="12172950" y="127000"/>
          <p14:tracePt t="63333" x="12172950" y="95250"/>
          <p14:tracePt t="63350" x="12153900" y="44450"/>
          <p14:tracePt t="63366" x="12147550" y="31750"/>
          <p14:tracePt t="63383" x="12141200" y="19050"/>
          <p14:tracePt t="63408" x="12134850" y="19050"/>
          <p14:tracePt t="63423" x="12128500" y="19050"/>
          <p14:tracePt t="63433" x="12109450" y="19050"/>
          <p14:tracePt t="63450" x="12058650" y="44450"/>
          <p14:tracePt t="63467" x="12020550" y="88900"/>
          <p14:tracePt t="63484" x="11976100" y="152400"/>
          <p14:tracePt t="63487" x="11963400" y="177800"/>
          <p14:tracePt t="63500" x="11963400" y="203200"/>
          <p14:tracePt t="63517" x="11963400" y="234950"/>
          <p14:tracePt t="63533" x="11963400" y="260350"/>
          <p14:tracePt t="63536" x="11969750" y="266700"/>
          <p14:tracePt t="63577" x="11976100" y="266700"/>
          <p14:tracePt t="63594" x="11982450" y="266700"/>
          <p14:tracePt t="63610" x="11988800" y="266700"/>
          <p14:tracePt t="63623" x="12007850" y="266700"/>
          <p14:tracePt t="63651" x="12007850" y="254000"/>
          <p14:tracePt t="63668" x="12007850" y="228600"/>
          <p14:tracePt t="63672" x="12014200" y="222250"/>
          <p14:tracePt t="63687" x="12014200" y="215900"/>
          <p14:tracePt t="63700" x="12014200" y="209550"/>
          <p14:tracePt t="63894" x="0" y="0"/>
        </p14:tracePtLst>
        <p14:tracePtLst>
          <p14:tracePt t="66170" x="3041650" y="6203950"/>
          <p14:tracePt t="66193" x="3041650" y="6210300"/>
          <p14:tracePt t="66217" x="3041650" y="6223000"/>
          <p14:tracePt t="66233" x="3041650" y="6235700"/>
          <p14:tracePt t="66249" x="3054350" y="6254750"/>
          <p14:tracePt t="66266" x="3086100" y="6267450"/>
          <p14:tracePt t="66282" x="3117850" y="6292850"/>
          <p14:tracePt t="66299" x="3200400" y="6324600"/>
          <p14:tracePt t="66315" x="3321050" y="6343650"/>
          <p14:tracePt t="66319" x="3390900" y="6356350"/>
          <p14:tracePt t="66332" x="3479800" y="6362700"/>
          <p14:tracePt t="66349" x="3638550" y="6362700"/>
          <p14:tracePt t="66366" x="3860800" y="6362700"/>
          <p14:tracePt t="66382" x="3937000" y="6362700"/>
          <p14:tracePt t="66399" x="3968750" y="6362700"/>
          <p14:tracePt t="66415" x="3975100" y="6362700"/>
          <p14:tracePt t="66494" x="3981450" y="6362700"/>
          <p14:tracePt t="66502" x="3987800" y="6362700"/>
          <p14:tracePt t="66518" x="3994150" y="6362700"/>
          <p14:tracePt t="66574" x="4000500" y="6356350"/>
          <p14:tracePt t="66590" x="4006850" y="6343650"/>
          <p14:tracePt t="66622" x="4006850" y="6330950"/>
          <p14:tracePt t="66630" x="4006850" y="6324600"/>
          <p14:tracePt t="66638" x="4000500" y="6318250"/>
          <p14:tracePt t="66648" x="3987800" y="6305550"/>
          <p14:tracePt t="66665" x="3937000" y="6267450"/>
          <p14:tracePt t="66682" x="3848100" y="6235700"/>
          <p14:tracePt t="66699" x="3752850" y="6203950"/>
          <p14:tracePt t="66716" x="3683000" y="6191250"/>
          <p14:tracePt t="66719" x="3657600" y="6184900"/>
          <p14:tracePt t="66732" x="3651250" y="6184900"/>
          <p14:tracePt t="66749" x="3638550" y="6184900"/>
          <p14:tracePt t="66751" x="3632200" y="6184900"/>
          <p14:tracePt t="66766" x="3619500" y="6184900"/>
          <p14:tracePt t="66782" x="3613150" y="6184900"/>
          <p14:tracePt t="66799" x="3594100" y="6191250"/>
          <p14:tracePt t="66815" x="3587750" y="6191250"/>
          <p14:tracePt t="66832" x="3587750" y="6203950"/>
          <p14:tracePt t="66849" x="3581400" y="6223000"/>
          <p14:tracePt t="66882" x="3581400" y="6242050"/>
          <p14:tracePt t="66898" x="3581400" y="6261100"/>
          <p14:tracePt t="66915" x="3594100" y="6280150"/>
          <p14:tracePt t="66932" x="3632200" y="6305550"/>
          <p14:tracePt t="66935" x="3663950" y="6318250"/>
          <p14:tracePt t="66949" x="3714750" y="6337300"/>
          <p14:tracePt t="66966" x="3898900" y="6362700"/>
          <p14:tracePt t="66982" x="4000500" y="6362700"/>
          <p14:tracePt t="66998" x="4038600" y="6362700"/>
          <p14:tracePt t="67015" x="4044950" y="6362700"/>
          <p14:tracePt t="67032" x="4057650" y="6362700"/>
          <p14:tracePt t="67065" x="4057650" y="6350000"/>
          <p14:tracePt t="67098" x="4057650" y="6337300"/>
          <p14:tracePt t="67115" x="4051300" y="6318250"/>
          <p14:tracePt t="67132" x="4044950" y="6305550"/>
          <p14:tracePt t="67148" x="4013200" y="6286500"/>
          <p14:tracePt t="67152" x="3994150" y="6273800"/>
          <p14:tracePt t="67165" x="3975100" y="6267450"/>
          <p14:tracePt t="67182" x="3898900" y="6254750"/>
          <p14:tracePt t="67199" x="3854450" y="6254750"/>
          <p14:tracePt t="67216" x="3816350" y="6254750"/>
          <p14:tracePt t="67232" x="3784600" y="6254750"/>
          <p14:tracePt t="67248" x="3765550" y="6254750"/>
          <p14:tracePt t="67265" x="3746500" y="6261100"/>
          <p14:tracePt t="67282" x="3740150" y="6267450"/>
          <p14:tracePt t="67298" x="3740150" y="6280150"/>
          <p14:tracePt t="67315" x="3733800" y="6286500"/>
          <p14:tracePt t="67332" x="3733800" y="6292850"/>
          <p14:tracePt t="67348" x="3733800" y="6305550"/>
          <p14:tracePt t="67365" x="3740150" y="6318250"/>
          <p14:tracePt t="67382" x="3771900" y="6324600"/>
          <p14:tracePt t="67398" x="3803650" y="6330950"/>
          <p14:tracePt t="67415" x="3848100" y="6330950"/>
          <p14:tracePt t="67432" x="3867150" y="6330950"/>
          <p14:tracePt t="67449" x="3886200" y="6330950"/>
          <p14:tracePt t="68047" x="0" y="0"/>
        </p14:tracePtLst>
        <p14:tracePtLst>
          <p14:tracePt t="68902" x="11830050" y="0"/>
          <p14:tracePt t="68950" x="11823700" y="0"/>
          <p14:tracePt t="68958" x="11823700" y="12700"/>
          <p14:tracePt t="68966" x="11823700" y="38100"/>
          <p14:tracePt t="68982" x="11830050" y="101600"/>
          <p14:tracePt t="68997" x="11830050" y="139700"/>
          <p14:tracePt t="69015" x="11842750" y="190500"/>
          <p14:tracePt t="69031" x="11849100" y="209550"/>
          <p14:tracePt t="69048" x="11855450" y="222250"/>
          <p14:tracePt t="69064" x="11868150" y="228600"/>
          <p14:tracePt t="69081" x="11893550" y="241300"/>
          <p14:tracePt t="69097" x="11931650" y="254000"/>
          <p14:tracePt t="69114" x="12020550" y="260350"/>
          <p14:tracePt t="69131" x="12109450" y="273050"/>
          <p14:tracePt t="69148" x="12172950" y="273050"/>
          <p14:tracePt t="69164" x="12185650" y="273050"/>
          <p14:tracePt t="69200" x="12185650" y="266700"/>
          <p14:tracePt t="69208" x="12185650" y="254000"/>
          <p14:tracePt t="69224" x="12185650" y="234950"/>
          <p14:tracePt t="69240" x="12185650" y="222250"/>
          <p14:tracePt t="69249" x="12185650" y="215900"/>
          <p14:tracePt t="69265" x="12185650" y="190500"/>
          <p14:tracePt t="69281" x="12185650" y="177800"/>
          <p14:tracePt t="69298" x="12185650" y="146050"/>
          <p14:tracePt t="69315" x="12179300" y="107950"/>
          <p14:tracePt t="69320" x="12172950" y="82550"/>
          <p14:tracePt t="69331" x="12166600" y="76200"/>
          <p14:tracePt t="69348" x="12160250" y="44450"/>
          <p14:tracePt t="69352" x="12153900" y="31750"/>
          <p14:tracePt t="69364" x="12147550" y="31750"/>
          <p14:tracePt t="69381" x="12147550" y="25400"/>
          <p14:tracePt t="69384" x="12147550" y="19050"/>
          <p14:tracePt t="69409" x="12141200" y="12700"/>
          <p14:tracePt t="69663" x="0" y="0"/>
        </p14:tracePtLst>
        <p14:tracePtLst>
          <p14:tracePt t="74050" x="1504950" y="1555750"/>
          <p14:tracePt t="74090" x="1504950" y="1562100"/>
          <p14:tracePt t="74105" x="1504950" y="1587500"/>
          <p14:tracePt t="74118" x="1504950" y="1631950"/>
          <p14:tracePt t="74130" x="1504950" y="1663700"/>
          <p14:tracePt t="74146" x="1504950" y="1714500"/>
          <p14:tracePt t="74163" x="1517650" y="1765300"/>
          <p14:tracePt t="74180" x="1530350" y="1797050"/>
          <p14:tracePt t="74196" x="1530350" y="1803400"/>
          <p14:tracePt t="74213" x="1530350" y="1809750"/>
          <p14:tracePt t="74248" x="1536700" y="1809750"/>
          <p14:tracePt t="74287" x="1543050" y="1803400"/>
          <p14:tracePt t="74296" x="1543050" y="1797050"/>
          <p14:tracePt t="74313" x="1543050" y="1739900"/>
          <p14:tracePt t="74330" x="1543050" y="1663700"/>
          <p14:tracePt t="74346" x="1543050" y="1612900"/>
          <p14:tracePt t="74363" x="1543050" y="1574800"/>
          <p14:tracePt t="74367" x="1543050" y="1562100"/>
          <p14:tracePt t="74599" x="1543050" y="1568450"/>
          <p14:tracePt t="74607" x="1543050" y="1574800"/>
          <p14:tracePt t="74848" x="1543050" y="1587500"/>
          <p14:tracePt t="74859" x="1543050" y="1593850"/>
          <p14:tracePt t="74872" x="1543050" y="1631950"/>
          <p14:tracePt t="74884" x="1543050" y="1657350"/>
          <p14:tracePt t="74896" x="1543050" y="1720850"/>
          <p14:tracePt t="74913" x="1543050" y="1816100"/>
          <p14:tracePt t="74929" x="1543050" y="1924050"/>
          <p14:tracePt t="74946" x="1530350" y="2000250"/>
          <p14:tracePt t="74963" x="1530350" y="2032000"/>
          <p14:tracePt t="75120" x="1530350" y="2038350"/>
          <p14:tracePt t="75132" x="1530350" y="2044700"/>
          <p14:tracePt t="75146" x="1524000" y="2076450"/>
          <p14:tracePt t="75162" x="1524000" y="2139950"/>
          <p14:tracePt t="75179" x="1524000" y="2197100"/>
          <p14:tracePt t="75196" x="1524000" y="2228850"/>
          <p14:tracePt t="75199" x="1524000" y="2247900"/>
          <p14:tracePt t="75212" x="1524000" y="2266950"/>
          <p14:tracePt t="75229" x="1524000" y="2305050"/>
          <p14:tracePt t="75231" x="1524000" y="2330450"/>
          <p14:tracePt t="75246" x="1524000" y="2355850"/>
          <p14:tracePt t="75262" x="1524000" y="2381250"/>
          <p14:tracePt t="75279" x="1524000" y="2393950"/>
          <p14:tracePt t="75296" x="1530350" y="2413000"/>
          <p14:tracePt t="75351" x="1536700" y="2406650"/>
          <p14:tracePt t="75360" x="1543050" y="2393950"/>
          <p14:tracePt t="75368" x="1549400" y="2374900"/>
          <p14:tracePt t="75379" x="1562100" y="2343150"/>
          <p14:tracePt t="75396" x="1574800" y="2247900"/>
          <p14:tracePt t="75412" x="1574800" y="2178050"/>
          <p14:tracePt t="75416" x="1574800" y="2139950"/>
          <p14:tracePt t="75429" x="1574800" y="2101850"/>
          <p14:tracePt t="75446" x="1574800" y="2025650"/>
          <p14:tracePt t="75465" x="1574800" y="2019300"/>
          <p14:tracePt t="75521" x="1574800" y="2044700"/>
          <p14:tracePt t="75536" x="1568450" y="2197100"/>
          <p14:tracePt t="75554" x="1568450" y="2393950"/>
          <p14:tracePt t="75571" x="1543050" y="2578100"/>
          <p14:tracePt t="75575" x="1536700" y="2635250"/>
          <p14:tracePt t="75585" x="1536700" y="2667000"/>
          <p14:tracePt t="75596" x="1536700" y="2686050"/>
          <p14:tracePt t="75613" x="1536700" y="2717800"/>
          <p14:tracePt t="75629" x="1536700" y="2724150"/>
          <p14:tracePt t="75722" x="1536700" y="2711450"/>
          <p14:tracePt t="75735" x="1536700" y="2628900"/>
          <p14:tracePt t="75749" x="1536700" y="2552700"/>
          <p14:tracePt t="75764" x="1555750" y="2432050"/>
          <p14:tracePt t="75767" x="1555750" y="2387600"/>
          <p14:tracePt t="75779" x="1555750" y="2349500"/>
          <p14:tracePt t="75797" x="1555750" y="2292350"/>
          <p14:tracePt t="75812" x="1562100" y="2266950"/>
          <p14:tracePt t="75830" x="1562100" y="2260600"/>
          <p14:tracePt t="75890" x="1562100" y="2273300"/>
          <p14:tracePt t="75906" x="1562100" y="2362200"/>
          <p14:tracePt t="75922" x="1562100" y="2520950"/>
          <p14:tracePt t="75928" x="1562100" y="2609850"/>
          <p14:tracePt t="75944" x="1562100" y="2768600"/>
          <p14:tracePt t="75965" x="1562100" y="2857500"/>
          <p14:tracePt t="75980" x="1562100" y="2882900"/>
          <p14:tracePt t="75984" x="1562100" y="2889250"/>
          <p14:tracePt t="76034" x="1562100" y="2876550"/>
          <p14:tracePt t="76051" x="1593850" y="2787650"/>
          <p14:tracePt t="76068" x="1600200" y="2654300"/>
          <p14:tracePt t="76072" x="1612900" y="2559050"/>
          <p14:tracePt t="76088" x="1625600" y="2419350"/>
          <p14:tracePt t="76099" x="1625600" y="2362200"/>
          <p14:tracePt t="76112" x="1625600" y="2298700"/>
          <p14:tracePt t="76129" x="1625600" y="2279650"/>
          <p14:tracePt t="76168" x="1625600" y="2273300"/>
          <p14:tracePt t="76192" x="1625600" y="2286000"/>
          <p14:tracePt t="76201" x="1619250" y="2311400"/>
          <p14:tracePt t="76212" x="1612900" y="2349500"/>
          <p14:tracePt t="76231" x="1593850" y="2425700"/>
          <p14:tracePt t="76248" x="1581150" y="2533650"/>
          <p14:tracePt t="76264" x="1568450" y="2622550"/>
          <p14:tracePt t="76280" x="1568450" y="2679700"/>
          <p14:tracePt t="76296" x="1568450" y="2711450"/>
          <p14:tracePt t="76312" x="1568450" y="2730500"/>
          <p14:tracePt t="76367" x="1568450" y="2711450"/>
          <p14:tracePt t="76376" x="1574800" y="2679700"/>
          <p14:tracePt t="76382" x="1581150" y="2641600"/>
          <p14:tracePt t="76395" x="1587500" y="2609850"/>
          <p14:tracePt t="76412" x="1600200" y="2527300"/>
          <p14:tracePt t="76429" x="1600200" y="2482850"/>
          <p14:tracePt t="76432" x="1600200" y="2470150"/>
          <p14:tracePt t="76445" x="1600200" y="2451100"/>
          <p14:tracePt t="76462" x="1600200" y="2444750"/>
          <p14:tracePt t="76479" x="1600200" y="2432050"/>
          <p14:tracePt t="76495" x="1600200" y="2419350"/>
          <p14:tracePt t="76512" x="1600200" y="2413000"/>
          <p14:tracePt t="76528" x="1600200" y="2400300"/>
          <p14:tracePt t="76609" x="1600200" y="2413000"/>
          <p14:tracePt t="76625" x="1593850" y="2501900"/>
          <p14:tracePt t="76641" x="1581150" y="2647950"/>
          <p14:tracePt t="76657" x="1555750" y="2781300"/>
          <p14:tracePt t="76668" x="1549400" y="2813050"/>
          <p14:tracePt t="76679" x="1549400" y="2838450"/>
          <p14:tracePt t="76695" x="1549400" y="2844800"/>
          <p14:tracePt t="76770" x="1549400" y="2838450"/>
          <p14:tracePt t="76785" x="1549400" y="2774950"/>
          <p14:tracePt t="76801" x="1549400" y="2692400"/>
          <p14:tracePt t="76812" x="1549400" y="2647950"/>
          <p14:tracePt t="76817" x="1549400" y="2590800"/>
          <p14:tracePt t="76829" x="1549400" y="2540000"/>
          <p14:tracePt t="76846" x="1549400" y="2419350"/>
          <p14:tracePt t="76862" x="1549400" y="2362200"/>
          <p14:tracePt t="76879" x="1549400" y="2330450"/>
          <p14:tracePt t="76897" x="1549400" y="2324100"/>
          <p14:tracePt t="77072" x="1549400" y="2317750"/>
          <p14:tracePt t="77088" x="1543050" y="2311400"/>
          <p14:tracePt t="77123" x="1543050" y="2305050"/>
          <p14:tracePt t="77141" x="1543050" y="2298700"/>
          <p14:tracePt t="77159" x="1543050" y="2292350"/>
          <p14:tracePt t="77170" x="1543050" y="2279650"/>
          <p14:tracePt t="77179" x="1536700" y="2279650"/>
          <p14:tracePt t="77224" x="1536700" y="2273300"/>
          <p14:tracePt t="77241" x="1536700" y="2260600"/>
          <p14:tracePt t="77255" x="1530350" y="2241550"/>
          <p14:tracePt t="77278" x="1530350" y="2222500"/>
          <p14:tracePt t="77297" x="1530350" y="2216150"/>
          <p14:tracePt t="77312" x="1530350" y="2203450"/>
          <p14:tracePt t="77330" x="1530350" y="2171700"/>
          <p14:tracePt t="77345" x="1530350" y="2146300"/>
          <p14:tracePt t="77363" x="1530350" y="2120900"/>
          <p14:tracePt t="77378" x="1530350" y="2082800"/>
          <p14:tracePt t="77395" x="1530350" y="2038350"/>
          <p14:tracePt t="77412" x="1530350" y="2000250"/>
          <p14:tracePt t="77428" x="1530350" y="1993900"/>
          <p14:tracePt t="77445" x="1536700" y="1981200"/>
          <p14:tracePt t="77763" x="1536700" y="1974850"/>
          <p14:tracePt t="77783" x="1530350" y="1974850"/>
          <p14:tracePt t="77809" x="1466850" y="2000250"/>
          <p14:tracePt t="77816" x="1441450" y="2006600"/>
          <p14:tracePt t="77832" x="1397000" y="2012950"/>
          <p14:tracePt t="77847" x="1377950" y="2012950"/>
          <p14:tracePt t="77862" x="1308100" y="2012950"/>
          <p14:tracePt t="77878" x="1276350" y="2012950"/>
          <p14:tracePt t="77895" x="1244600" y="2012950"/>
          <p14:tracePt t="77912" x="1193800" y="2012950"/>
          <p14:tracePt t="77928" x="1162050" y="2012950"/>
          <p14:tracePt t="77945" x="1136650" y="2012950"/>
          <p14:tracePt t="77962" x="1117600" y="2012950"/>
          <p14:tracePt t="78090" x="1136650" y="2012950"/>
          <p14:tracePt t="78106" x="1250950" y="2012950"/>
          <p14:tracePt t="78123" x="1460500" y="2012950"/>
          <p14:tracePt t="78127" x="1657350" y="2044700"/>
          <p14:tracePt t="78138" x="1905000" y="2089150"/>
          <p14:tracePt t="78153" x="2470150" y="2184400"/>
          <p14:tracePt t="78161" x="2762250" y="2222500"/>
          <p14:tracePt t="78178" x="3206750" y="2247900"/>
          <p14:tracePt t="78195" x="3397250" y="2247900"/>
          <p14:tracePt t="78211" x="3435350" y="2247900"/>
          <p14:tracePt t="78228" x="3448050" y="2247900"/>
          <p14:tracePt t="78289" x="3435350" y="2247900"/>
          <p14:tracePt t="78304" x="3340100" y="2247900"/>
          <p14:tracePt t="78320" x="3155950" y="2247900"/>
          <p14:tracePt t="78337" x="2921000" y="2247900"/>
          <p14:tracePt t="78345" x="2819400" y="2247900"/>
          <p14:tracePt t="78361" x="2660650" y="2247900"/>
          <p14:tracePt t="78378" x="2590800" y="2247900"/>
          <p14:tracePt t="78395" x="2578100" y="2247900"/>
          <p14:tracePt t="78473" x="2584450" y="2247900"/>
          <p14:tracePt t="78483" x="2603500" y="2241550"/>
          <p14:tracePt t="78496" x="2673350" y="2228850"/>
          <p14:tracePt t="78513" x="2800350" y="2203450"/>
          <p14:tracePt t="78529" x="2965450" y="2178050"/>
          <p14:tracePt t="78544" x="3086100" y="2152650"/>
          <p14:tracePt t="78561" x="3111500" y="2146300"/>
          <p14:tracePt t="78579" x="3117850" y="2146300"/>
          <p14:tracePt t="78648" x="3105150" y="2152650"/>
          <p14:tracePt t="78660" x="3067050" y="2159000"/>
          <p14:tracePt t="78675" x="2946400" y="2171700"/>
          <p14:tracePt t="78690" x="2825750" y="2203450"/>
          <p14:tracePt t="78704" x="2692400" y="2241550"/>
          <p14:tracePt t="78712" x="2647950" y="2254250"/>
          <p14:tracePt t="78728" x="2584450" y="2279650"/>
          <p14:tracePt t="78745" x="2571750" y="2305050"/>
          <p14:tracePt t="78761" x="2565400" y="2317750"/>
          <p14:tracePt t="78778" x="2565400" y="2330450"/>
          <p14:tracePt t="78795" x="2565400" y="2343150"/>
          <p14:tracePt t="78811" x="2565400" y="2349500"/>
          <p14:tracePt t="78840" x="2565400" y="2355850"/>
          <p14:tracePt t="78847" x="2571750" y="2368550"/>
          <p14:tracePt t="78862" x="2603500" y="2381250"/>
          <p14:tracePt t="78878" x="2647950" y="2387600"/>
          <p14:tracePt t="78894" x="2692400" y="2400300"/>
          <p14:tracePt t="78911" x="2730500" y="2400300"/>
          <p14:tracePt t="78928" x="2749550" y="2400300"/>
          <p14:tracePt t="78944" x="2755900" y="2400300"/>
          <p14:tracePt t="79254" x="0" y="0"/>
        </p14:tracePtLst>
        <p14:tracePtLst>
          <p14:tracePt t="80075" x="476250" y="2800350"/>
          <p14:tracePt t="80155" x="482600" y="2806700"/>
          <p14:tracePt t="80168" x="539750" y="2813050"/>
          <p14:tracePt t="80178" x="584200" y="2819400"/>
          <p14:tracePt t="80194" x="685800" y="2825750"/>
          <p14:tracePt t="80211" x="882650" y="2825750"/>
          <p14:tracePt t="80227" x="1244600" y="2825750"/>
          <p14:tracePt t="80231" x="1504950" y="2825750"/>
          <p14:tracePt t="80244" x="1803400" y="2825750"/>
          <p14:tracePt t="80262" x="2451100" y="2825750"/>
          <p14:tracePt t="80279" x="3289300" y="2825750"/>
          <p14:tracePt t="80295" x="3581400" y="2825750"/>
          <p14:tracePt t="80311" x="3727450" y="2825750"/>
          <p14:tracePt t="80328" x="3803650" y="2825750"/>
          <p14:tracePt t="80344" x="3860800" y="2825750"/>
          <p14:tracePt t="80361" x="3956050" y="2825750"/>
          <p14:tracePt t="80377" x="4070350" y="2825750"/>
          <p14:tracePt t="80395" x="4222750" y="2825750"/>
          <p14:tracePt t="80411" x="4381500" y="2825750"/>
          <p14:tracePt t="80415" x="4464050" y="2825750"/>
          <p14:tracePt t="80427" x="4540250" y="2825750"/>
          <p14:tracePt t="80444" x="4686300" y="2825750"/>
          <p14:tracePt t="80447" x="4762500" y="2825750"/>
          <p14:tracePt t="80461" x="4845050" y="2825750"/>
          <p14:tracePt t="80478" x="5118100" y="2825750"/>
          <p14:tracePt t="80495" x="5289550" y="2825750"/>
          <p14:tracePt t="80511" x="5422900" y="2825750"/>
          <p14:tracePt t="80528" x="5499100" y="2825750"/>
          <p14:tracePt t="80545" x="5543550" y="2825750"/>
          <p14:tracePt t="80561" x="5575300" y="2825750"/>
          <p14:tracePt t="80578" x="5607050" y="2825750"/>
          <p14:tracePt t="80594" x="5638800" y="2825750"/>
          <p14:tracePt t="80611" x="5651500" y="2825750"/>
          <p14:tracePt t="80720" x="5657850" y="2825750"/>
          <p14:tracePt t="80751" x="5664200" y="2825750"/>
          <p14:tracePt t="80758" x="5670550" y="2825750"/>
          <p14:tracePt t="80775" x="5676900" y="2825750"/>
          <p14:tracePt t="80783" x="5689600" y="2825750"/>
          <p14:tracePt t="80794" x="5702300" y="2825750"/>
          <p14:tracePt t="80810" x="5740400" y="2825750"/>
          <p14:tracePt t="80827" x="5778500" y="2825750"/>
          <p14:tracePt t="80844" x="5835650" y="2825750"/>
          <p14:tracePt t="80860" x="5911850" y="2825750"/>
          <p14:tracePt t="80878" x="6038850" y="2825750"/>
          <p14:tracePt t="80894" x="6102350" y="2825750"/>
          <p14:tracePt t="80910" x="6140450" y="2825750"/>
          <p14:tracePt t="80927" x="6146800" y="2825750"/>
          <p14:tracePt t="81463" x="0" y="0"/>
        </p14:tracePtLst>
        <p14:tracePtLst>
          <p14:tracePt t="82428" x="1212850" y="2889250"/>
          <p14:tracePt t="82441" x="1358900" y="2889250"/>
          <p14:tracePt t="82454" x="1397000" y="2889250"/>
          <p14:tracePt t="82457" x="1409700" y="2889250"/>
          <p14:tracePt t="82471" x="1428750" y="2889250"/>
          <p14:tracePt t="82699" x="1435100" y="2889250"/>
          <p14:tracePt t="82717" x="1441450" y="2889250"/>
          <p14:tracePt t="83062" x="0" y="0"/>
        </p14:tracePtLst>
        <p14:tracePtLst>
          <p14:tracePt t="83382" x="1885950" y="2863850"/>
          <p14:tracePt t="83600" x="1892300" y="2863850"/>
          <p14:tracePt t="83601" x="0" y="0"/>
        </p14:tracePtLst>
        <p14:tracePtLst>
          <p14:tracePt t="84402" x="2609850" y="2819400"/>
          <p14:tracePt t="84529" x="0" y="0"/>
        </p14:tracePtLst>
        <p14:tracePtLst>
          <p14:tracePt t="84882" x="3009900" y="2819400"/>
          <p14:tracePt t="85084" x="3003550" y="2819400"/>
          <p14:tracePt t="85107" x="2851150" y="2819400"/>
          <p14:tracePt t="85120" x="2736850" y="2819400"/>
          <p14:tracePt t="85135" x="2609850" y="2819400"/>
          <p14:tracePt t="85143" x="2552700" y="2819400"/>
          <p14:tracePt t="85159" x="2476500" y="2819400"/>
          <p14:tracePt t="85176" x="2419350" y="2819400"/>
          <p14:tracePt t="85192" x="2374900" y="2819400"/>
          <p14:tracePt t="85209" x="2317750" y="2819400"/>
          <p14:tracePt t="85226" x="2235200" y="2819400"/>
          <p14:tracePt t="85242" x="2146300" y="2819400"/>
          <p14:tracePt t="85259" x="2082800" y="2819400"/>
          <p14:tracePt t="85277" x="2044700" y="2819400"/>
          <p14:tracePt t="85279" x="2038350" y="2819400"/>
          <p14:tracePt t="85293" x="2032000" y="2819400"/>
          <p14:tracePt t="85309" x="2019300" y="2819400"/>
          <p14:tracePt t="85314" x="2006600" y="2819400"/>
          <p14:tracePt t="85327" x="1993900" y="2819400"/>
          <p14:tracePt t="85342" x="1968500" y="2819400"/>
          <p14:tracePt t="85359" x="1943100" y="2819400"/>
          <p14:tracePt t="85376" x="1911350" y="2819400"/>
          <p14:tracePt t="85392" x="1898650" y="2819400"/>
          <p14:tracePt t="85409" x="1892300" y="2819400"/>
          <p14:tracePt t="85426" x="1885950" y="2819400"/>
          <p14:tracePt t="85442" x="1879600" y="2819400"/>
          <p14:tracePt t="85562" x="1898650" y="2819400"/>
          <p14:tracePt t="85576" x="1987550" y="2819400"/>
          <p14:tracePt t="85593" x="2152650" y="2819400"/>
          <p14:tracePt t="85609" x="2374900" y="2819400"/>
          <p14:tracePt t="85626" x="2616200" y="2819400"/>
          <p14:tracePt t="85643" x="2806700" y="2819400"/>
          <p14:tracePt t="85646" x="2882900" y="2819400"/>
          <p14:tracePt t="85659" x="2927350" y="2819400"/>
          <p14:tracePt t="85676" x="2959100" y="2819400"/>
          <p14:tracePt t="85680" x="2965450" y="2819400"/>
          <p14:tracePt t="85816" x="2946400" y="2819400"/>
          <p14:tracePt t="85832" x="2863850" y="2819400"/>
          <p14:tracePt t="85848" x="2717800" y="2819400"/>
          <p14:tracePt t="85865" x="2527300" y="2819400"/>
          <p14:tracePt t="85876" x="2419350" y="2819400"/>
          <p14:tracePt t="85880" x="2336800" y="2819400"/>
          <p14:tracePt t="85892" x="2254250" y="2819400"/>
          <p14:tracePt t="85897" x="2190750" y="2819400"/>
          <p14:tracePt t="85909" x="2146300" y="2819400"/>
          <p14:tracePt t="85926" x="2108200" y="2819400"/>
          <p14:tracePt t="85942" x="2101850" y="2819400"/>
          <p14:tracePt t="86082" x="2114550" y="2819400"/>
          <p14:tracePt t="86097" x="2171700" y="2819400"/>
          <p14:tracePt t="86115" x="2228850" y="2819400"/>
          <p14:tracePt t="86131" x="2247900" y="2819400"/>
          <p14:tracePt t="86142" x="2254250" y="2819400"/>
          <p14:tracePt t="86479" x="2235200" y="2819400"/>
          <p14:tracePt t="86487" x="2203450" y="2819400"/>
          <p14:tracePt t="86495" x="2171700" y="2819400"/>
          <p14:tracePt t="86508" x="2127250" y="2819400"/>
          <p14:tracePt t="86525" x="2051050" y="2819400"/>
          <p14:tracePt t="86526" x="2032000" y="2819400"/>
          <p14:tracePt t="86542" x="2006600" y="2819400"/>
          <p14:tracePt t="86558" x="2000250" y="2819400"/>
          <p14:tracePt t="86670" x="2000250" y="2813050"/>
          <p14:tracePt t="86678" x="2006600" y="2813050"/>
          <p14:tracePt t="86686" x="2038350" y="2813050"/>
          <p14:tracePt t="86694" x="2101850" y="2813050"/>
          <p14:tracePt t="86708" x="2178050" y="2813050"/>
          <p14:tracePt t="86725" x="2336800" y="2813050"/>
          <p14:tracePt t="86742" x="2482850" y="2813050"/>
          <p14:tracePt t="86758" x="2527300" y="2813050"/>
          <p14:tracePt t="86775" x="2540000" y="2813050"/>
          <p14:tracePt t="86792" x="2552700" y="2813050"/>
          <p14:tracePt t="86808" x="2571750" y="2813050"/>
          <p14:tracePt t="86825" x="2597150" y="2813050"/>
          <p14:tracePt t="86841" x="2609850" y="2813050"/>
          <p14:tracePt t="86926" x="2603500" y="2813050"/>
          <p14:tracePt t="86934" x="2597150" y="2813050"/>
          <p14:tracePt t="86942" x="2578100" y="2813050"/>
          <p14:tracePt t="86958" x="2540000" y="2813050"/>
          <p14:tracePt t="86975" x="2514600" y="2819400"/>
          <p14:tracePt t="86992" x="2501900" y="2819400"/>
          <p14:tracePt t="87075" x="2527300" y="2825750"/>
          <p14:tracePt t="87096" x="2590800" y="2825750"/>
          <p14:tracePt t="87122" x="2844800" y="2825750"/>
          <p14:tracePt t="87139" x="2921000" y="2825750"/>
          <p14:tracePt t="87153" x="2940050" y="2825750"/>
          <p14:tracePt t="88287" x="0" y="0"/>
        </p14:tracePtLst>
        <p14:tracePtLst>
          <p14:tracePt t="88595" x="2368550" y="2832100"/>
          <p14:tracePt t="88657" x="2387600" y="2832100"/>
          <p14:tracePt t="88665" x="2432050" y="2832100"/>
          <p14:tracePt t="88675" x="2495550" y="2832100"/>
          <p14:tracePt t="88691" x="2609850" y="2832100"/>
          <p14:tracePt t="88708" x="2698750" y="2832100"/>
          <p14:tracePt t="88711" x="2730500" y="2832100"/>
          <p14:tracePt t="88724" x="2749550" y="2832100"/>
          <p14:tracePt t="88742" x="2774950" y="2832100"/>
          <p14:tracePt t="89016" x="0" y="0"/>
        </p14:tracePtLst>
        <p14:tracePtLst>
          <p14:tracePt t="89825" x="1593850" y="4464050"/>
          <p14:tracePt t="89895" x="1581150" y="4476750"/>
          <p14:tracePt t="89905" x="1581150" y="4489450"/>
          <p14:tracePt t="89912" x="1581150" y="4514850"/>
          <p14:tracePt t="89924" x="1581150" y="4546600"/>
          <p14:tracePt t="89941" x="1581150" y="4603750"/>
          <p14:tracePt t="89958" x="1593850" y="4673600"/>
          <p14:tracePt t="89974" x="1663700" y="4718050"/>
          <p14:tracePt t="89991" x="1765300" y="4756150"/>
          <p14:tracePt t="90007" x="1905000" y="4768850"/>
          <p14:tracePt t="90024" x="2032000" y="4768850"/>
          <p14:tracePt t="90041" x="2171700" y="4743450"/>
          <p14:tracePt t="90058" x="2235200" y="4711700"/>
          <p14:tracePt t="90074" x="2260600" y="4667250"/>
          <p14:tracePt t="90080" x="2266950" y="4635500"/>
          <p14:tracePt t="90091" x="2266950" y="4597400"/>
          <p14:tracePt t="90108" x="2266950" y="4514850"/>
          <p14:tracePt t="90110" x="2247900" y="4457700"/>
          <p14:tracePt t="90124" x="2228850" y="4413250"/>
          <p14:tracePt t="90141" x="2152650" y="4324350"/>
          <p14:tracePt t="90144" x="2108200" y="4279900"/>
          <p14:tracePt t="90158" x="1993900" y="4235450"/>
          <p14:tracePt t="90174" x="1936750" y="4222750"/>
          <p14:tracePt t="90190" x="1898650" y="4222750"/>
          <p14:tracePt t="90207" x="1866900" y="4229100"/>
          <p14:tracePt t="90224" x="1835150" y="4260850"/>
          <p14:tracePt t="90241" x="1803400" y="4318000"/>
          <p14:tracePt t="90257" x="1778000" y="4368800"/>
          <p14:tracePt t="90274" x="1771650" y="4413250"/>
          <p14:tracePt t="90291" x="1771650" y="4445000"/>
          <p14:tracePt t="90307" x="1771650" y="4489450"/>
          <p14:tracePt t="90312" x="1771650" y="4495800"/>
          <p14:tracePt t="90324" x="1778000" y="4508500"/>
          <p14:tracePt t="90341" x="1809750" y="4527550"/>
          <p14:tracePt t="90344" x="1822450" y="4533900"/>
          <p14:tracePt t="90358" x="1879600" y="4540250"/>
          <p14:tracePt t="90374" x="1930400" y="4540250"/>
          <p14:tracePt t="90391" x="2082800" y="4470400"/>
          <p14:tracePt t="90407" x="2139950" y="4406900"/>
          <p14:tracePt t="90424" x="2159000" y="4343400"/>
          <p14:tracePt t="90441" x="2171700" y="4292600"/>
          <p14:tracePt t="90457" x="2159000" y="4241800"/>
          <p14:tracePt t="90474" x="2139950" y="4222750"/>
          <p14:tracePt t="90490" x="2101850" y="4203700"/>
          <p14:tracePt t="90507" x="2070100" y="4203700"/>
          <p14:tracePt t="90524" x="2006600" y="4203700"/>
          <p14:tracePt t="90526" x="1968500" y="4216400"/>
          <p14:tracePt t="90540" x="1930400" y="4241800"/>
          <p14:tracePt t="90558" x="1822450" y="4343400"/>
          <p14:tracePt t="90575" x="1790700" y="4394200"/>
          <p14:tracePt t="90590" x="1784350" y="4419600"/>
          <p14:tracePt t="90607" x="1784350" y="4445000"/>
          <p14:tracePt t="90624" x="1784350" y="4464050"/>
          <p14:tracePt t="90641" x="1803400" y="4489450"/>
          <p14:tracePt t="90657" x="1860550" y="4533900"/>
          <p14:tracePt t="90674" x="1955800" y="4572000"/>
          <p14:tracePt t="90690" x="2127250" y="4597400"/>
          <p14:tracePt t="90707" x="2317750" y="4603750"/>
          <p14:tracePt t="90724" x="2432050" y="4603750"/>
          <p14:tracePt t="90740" x="2463800" y="4591050"/>
          <p14:tracePt t="90742" x="2463800" y="4584700"/>
          <p14:tracePt t="90757" x="2463800" y="4572000"/>
          <p14:tracePt t="90774" x="2432050" y="4495800"/>
          <p14:tracePt t="90790" x="2362200" y="4438650"/>
          <p14:tracePt t="90807" x="2266950" y="4387850"/>
          <p14:tracePt t="90824" x="2171700" y="4368800"/>
          <p14:tracePt t="90840" x="2095500" y="4368800"/>
          <p14:tracePt t="90857" x="2019300" y="4387850"/>
          <p14:tracePt t="90875" x="1974850" y="4438650"/>
          <p14:tracePt t="90891" x="1943100" y="4495800"/>
          <p14:tracePt t="90907" x="1936750" y="4540250"/>
          <p14:tracePt t="90911" x="1936750" y="4559300"/>
          <p14:tracePt t="90924" x="1936750" y="4572000"/>
          <p14:tracePt t="90940" x="1936750" y="4597400"/>
          <p14:tracePt t="90944" x="1943100" y="4603750"/>
          <p14:tracePt t="90957" x="1949450" y="4603750"/>
          <p14:tracePt t="90974" x="2025650" y="4616450"/>
          <p14:tracePt t="90990" x="2152650" y="4616450"/>
          <p14:tracePt t="91007" x="2286000" y="4591050"/>
          <p14:tracePt t="91023" x="2381250" y="4552950"/>
          <p14:tracePt t="91040" x="2413000" y="4514850"/>
          <p14:tracePt t="91057" x="2419350" y="4483100"/>
          <p14:tracePt t="91074" x="2419350" y="4438650"/>
          <p14:tracePt t="91091" x="2400300" y="4406900"/>
          <p14:tracePt t="91107" x="2355850" y="4375150"/>
          <p14:tracePt t="91110" x="2317750" y="4362450"/>
          <p14:tracePt t="91124" x="2279650" y="4349750"/>
          <p14:tracePt t="91141" x="2228850" y="4343400"/>
          <p14:tracePt t="91145" x="2197100" y="4343400"/>
          <p14:tracePt t="91157" x="2171700" y="4356100"/>
          <p14:tracePt t="91174" x="2095500" y="4445000"/>
          <p14:tracePt t="91190" x="2076450" y="4508500"/>
          <p14:tracePt t="91207" x="2070100" y="4540250"/>
          <p14:tracePt t="91224" x="2070100" y="4578350"/>
          <p14:tracePt t="91240" x="2095500" y="4603750"/>
          <p14:tracePt t="91257" x="2165350" y="4622800"/>
          <p14:tracePt t="91274" x="2273300" y="4641850"/>
          <p14:tracePt t="91290" x="2362200" y="4641850"/>
          <p14:tracePt t="91308" x="2413000" y="4629150"/>
          <p14:tracePt t="91312" x="2419350" y="4622800"/>
          <p14:tracePt t="91324" x="2425700" y="4616450"/>
          <p14:tracePt t="91341" x="2425700" y="4572000"/>
          <p14:tracePt t="91358" x="2387600" y="4514850"/>
          <p14:tracePt t="91374" x="2343150" y="4470400"/>
          <p14:tracePt t="91376" x="2305050" y="4445000"/>
          <p14:tracePt t="91390" x="2222500" y="4406900"/>
          <p14:tracePt t="91407" x="2120900" y="4368800"/>
          <p14:tracePt t="91423" x="2019300" y="4356100"/>
          <p14:tracePt t="91440" x="1974850" y="4356100"/>
          <p14:tracePt t="91457" x="1949450" y="4356100"/>
          <p14:tracePt t="91473" x="1936750" y="4381500"/>
          <p14:tracePt t="91490" x="1924050" y="4438650"/>
          <p14:tracePt t="91507" x="1924050" y="4502150"/>
          <p14:tracePt t="91523" x="1924050" y="4578350"/>
          <p14:tracePt t="91526" x="1930400" y="4603750"/>
          <p14:tracePt t="91540" x="1936750" y="4622800"/>
          <p14:tracePt t="91558" x="1955800" y="4648200"/>
          <p14:tracePt t="91561" x="1974850" y="4654550"/>
          <p14:tracePt t="91574" x="2006600" y="4673600"/>
          <p14:tracePt t="91592" x="2012950" y="4673600"/>
          <p14:tracePt t="91607" x="2038350" y="4667250"/>
          <p14:tracePt t="91623" x="2057400" y="4603750"/>
          <p14:tracePt t="91641" x="2070100" y="4533900"/>
          <p14:tracePt t="91657" x="2070100" y="4464050"/>
          <p14:tracePt t="91673" x="2057400" y="4394200"/>
          <p14:tracePt t="91690" x="2019300" y="4362450"/>
          <p14:tracePt t="91707" x="1974850" y="4337050"/>
          <p14:tracePt t="91723" x="1949450" y="4330700"/>
          <p14:tracePt t="91740" x="1924050" y="4330700"/>
          <p14:tracePt t="91744" x="1911350" y="4343400"/>
          <p14:tracePt t="91757" x="1898650" y="4362450"/>
          <p14:tracePt t="91774" x="1885950" y="4432300"/>
          <p14:tracePt t="91790" x="1885950" y="4489450"/>
          <p14:tracePt t="91807" x="1898650" y="4514850"/>
          <p14:tracePt t="91824" x="1924050" y="4533900"/>
          <p14:tracePt t="91840" x="1968500" y="4540250"/>
          <p14:tracePt t="91857" x="2032000" y="4540250"/>
          <p14:tracePt t="91873" x="2108200" y="4540250"/>
          <p14:tracePt t="91890" x="2152650" y="4521200"/>
          <p14:tracePt t="91907" x="2178050" y="4489450"/>
          <p14:tracePt t="91923" x="2184400" y="4457700"/>
          <p14:tracePt t="91940" x="2165350" y="4400550"/>
          <p14:tracePt t="91943" x="2165350" y="4381500"/>
          <p14:tracePt t="91957" x="2146300" y="4362450"/>
          <p14:tracePt t="91973" x="2070100" y="4330700"/>
          <p14:tracePt t="91990" x="1974850" y="4305300"/>
          <p14:tracePt t="92007" x="1917700" y="4298950"/>
          <p14:tracePt t="92023" x="1860550" y="4298950"/>
          <p14:tracePt t="92040" x="1828800" y="4330700"/>
          <p14:tracePt t="92057" x="1797050" y="4375150"/>
          <p14:tracePt t="92073" x="1778000" y="4451350"/>
          <p14:tracePt t="92090" x="1778000" y="4508500"/>
          <p14:tracePt t="92107" x="1778000" y="4559300"/>
          <p14:tracePt t="92123" x="1797050" y="4610100"/>
          <p14:tracePt t="92140" x="1828800" y="4635500"/>
          <p14:tracePt t="92157" x="1911350" y="4667250"/>
          <p14:tracePt t="92158" x="1962150" y="4673600"/>
          <p14:tracePt t="92173" x="2089150" y="4679950"/>
          <p14:tracePt t="92190" x="2241550" y="4679950"/>
          <p14:tracePt t="92206" x="2374900" y="4654550"/>
          <p14:tracePt t="92223" x="2425700" y="4616450"/>
          <p14:tracePt t="92240" x="2438400" y="4565650"/>
          <p14:tracePt t="92257" x="2438400" y="4514850"/>
          <p14:tracePt t="92273" x="2406650" y="4451350"/>
          <p14:tracePt t="92290" x="2362200" y="4406900"/>
          <p14:tracePt t="92306" x="2317750" y="4368800"/>
          <p14:tracePt t="92323" x="2266950" y="4349750"/>
          <p14:tracePt t="92340" x="2247900" y="4349750"/>
          <p14:tracePt t="92343" x="2235200" y="4349750"/>
          <p14:tracePt t="92356" x="2222500" y="4356100"/>
          <p14:tracePt t="92373" x="2190750" y="4432300"/>
          <p14:tracePt t="92390" x="2190750" y="4476750"/>
          <p14:tracePt t="92407" x="2190750" y="4521200"/>
          <p14:tracePt t="92423" x="2190750" y="4546600"/>
          <p14:tracePt t="92440" x="2209800" y="4565650"/>
          <p14:tracePt t="92456" x="2260600" y="4591050"/>
          <p14:tracePt t="92473" x="2349500" y="4597400"/>
          <p14:tracePt t="92490" x="2444750" y="4597400"/>
          <p14:tracePt t="92506" x="2508250" y="4572000"/>
          <p14:tracePt t="92523" x="2533650" y="4533900"/>
          <p14:tracePt t="92540" x="2533650" y="4514850"/>
          <p14:tracePt t="92544" x="2533650" y="4502150"/>
          <p14:tracePt t="92556" x="2533650" y="4483100"/>
          <p14:tracePt t="92697" x="2533650" y="4495800"/>
          <p14:tracePt t="92711" x="2540000" y="4502150"/>
          <p14:tracePt t="92728" x="2552700" y="4514850"/>
          <p14:tracePt t="92866" x="2552700" y="4521200"/>
          <p14:tracePt t="92882" x="2559050" y="4533900"/>
          <p14:tracePt t="93516" x="2552700" y="4527550"/>
          <p14:tracePt t="93537" x="2470150" y="4489450"/>
          <p14:tracePt t="93552" x="2355850" y="4457700"/>
          <p14:tracePt t="93569" x="2222500" y="4425950"/>
          <p14:tracePt t="93579" x="2159000" y="4413250"/>
          <p14:tracePt t="93590" x="2108200" y="4406900"/>
          <p14:tracePt t="93606" x="2082800" y="4406900"/>
          <p14:tracePt t="93623" x="2076450" y="4406900"/>
          <p14:tracePt t="93657" x="2070100" y="4406900"/>
          <p14:tracePt t="93680" x="2063750" y="4413250"/>
          <p14:tracePt t="93689" x="2057400" y="4419600"/>
          <p14:tracePt t="93706" x="2051050" y="4438650"/>
          <p14:tracePt t="93723" x="2038350" y="4495800"/>
          <p14:tracePt t="93739" x="2038350" y="4540250"/>
          <p14:tracePt t="93756" x="2044700" y="4622800"/>
          <p14:tracePt t="93759" x="2057400" y="4654550"/>
          <p14:tracePt t="93773" x="2063750" y="4673600"/>
          <p14:tracePt t="93790" x="2108200" y="4705350"/>
          <p14:tracePt t="93806" x="2165350" y="4718050"/>
          <p14:tracePt t="93823" x="2222500" y="4718050"/>
          <p14:tracePt t="93840" x="2279650" y="4718050"/>
          <p14:tracePt t="93856" x="2317750" y="4692650"/>
          <p14:tracePt t="93873" x="2343150" y="4660900"/>
          <p14:tracePt t="93890" x="2355850" y="4616450"/>
          <p14:tracePt t="93906" x="2355850" y="4591050"/>
          <p14:tracePt t="93923" x="2355850" y="4559300"/>
          <p14:tracePt t="93927" x="2349500" y="4540250"/>
          <p14:tracePt t="93939" x="2349500" y="4527550"/>
          <p14:tracePt t="93956" x="2330450" y="4514850"/>
          <p14:tracePt t="93960" x="2311400" y="4508500"/>
          <p14:tracePt t="93973" x="2298700" y="4502150"/>
          <p14:tracePt t="93990" x="2254250" y="4502150"/>
          <p14:tracePt t="94006" x="2235200" y="4502150"/>
          <p14:tracePt t="94022" x="2209800" y="4502150"/>
          <p14:tracePt t="94039" x="2197100" y="4521200"/>
          <p14:tracePt t="94056" x="2190750" y="4540250"/>
          <p14:tracePt t="94073" x="2190750" y="4559300"/>
          <p14:tracePt t="94089" x="2190750" y="4572000"/>
          <p14:tracePt t="94192" x="2197100" y="4572000"/>
          <p14:tracePt t="94210" x="2203450" y="4572000"/>
          <p14:tracePt t="94363" x="2216150" y="4565650"/>
          <p14:tracePt t="94371" x="2241550" y="4559300"/>
          <p14:tracePt t="94372" x="0" y="0"/>
        </p14:tracePtLst>
        <p14:tracePtLst>
          <p14:tracePt t="94794" x="5194300" y="2400300"/>
          <p14:tracePt t="94806" x="5111750" y="2546350"/>
          <p14:tracePt t="94823" x="5016500" y="2711450"/>
          <p14:tracePt t="94840" x="4946650" y="2870200"/>
          <p14:tracePt t="94857" x="4914900" y="2971800"/>
          <p14:tracePt t="94872" x="4908550" y="3003550"/>
          <p14:tracePt t="94890" x="4908550" y="3028950"/>
          <p14:tracePt t="94906" x="4908550" y="3048000"/>
          <p14:tracePt t="94927" x="4921250" y="3048000"/>
          <p14:tracePt t="94939" x="4933950" y="3048000"/>
          <p14:tracePt t="94956" x="4965700" y="3048000"/>
          <p14:tracePt t="94973" x="5016500" y="3028950"/>
          <p14:tracePt t="94976" x="5035550" y="2997200"/>
          <p14:tracePt t="94989" x="5060950" y="2959100"/>
          <p14:tracePt t="95006" x="5073650" y="2857500"/>
          <p14:tracePt t="95022" x="5067300" y="2794000"/>
          <p14:tracePt t="95039" x="5041900" y="2762250"/>
          <p14:tracePt t="95056" x="5022850" y="2736850"/>
          <p14:tracePt t="95073" x="5003800" y="2724150"/>
          <p14:tracePt t="95106" x="4997450" y="2724150"/>
          <p14:tracePt t="96184" x="0" y="0"/>
        </p14:tracePtLst>
        <p14:tracePtLst>
          <p14:tracePt t="97288" x="1181100" y="2762250"/>
          <p14:tracePt t="97383" x="1200150" y="2762250"/>
          <p14:tracePt t="97393" x="1238250" y="2762250"/>
          <p14:tracePt t="97407" x="1301750" y="2762250"/>
          <p14:tracePt t="97422" x="1701800" y="2762250"/>
          <p14:tracePt t="97438" x="2178050" y="2762250"/>
          <p14:tracePt t="97456" x="2781300" y="2762250"/>
          <p14:tracePt t="97472" x="3403600" y="2762250"/>
          <p14:tracePt t="97488" x="3962400" y="2762250"/>
          <p14:tracePt t="97505" x="4311650" y="2762250"/>
          <p14:tracePt t="97521" x="4533900" y="2762250"/>
          <p14:tracePt t="97538" x="4660900" y="2762250"/>
          <p14:tracePt t="97555" x="4718050" y="2762250"/>
          <p14:tracePt t="97572" x="4756150" y="2762250"/>
          <p14:tracePt t="97575" x="4775200" y="2762250"/>
          <p14:tracePt t="97588" x="4787900" y="2762250"/>
          <p14:tracePt t="97591" x="4806950" y="2762250"/>
          <p14:tracePt t="97605" x="4826000" y="2762250"/>
          <p14:tracePt t="97622" x="4851400" y="2762250"/>
          <p14:tracePt t="98496" x="0" y="0"/>
        </p14:tracePtLst>
        <p14:tracePtLst>
          <p14:tracePt t="100602" x="2235200" y="4324350"/>
          <p14:tracePt t="100648" x="2228850" y="4324350"/>
          <p14:tracePt t="100665" x="2228850" y="4343400"/>
          <p14:tracePt t="100680" x="2228850" y="4438650"/>
          <p14:tracePt t="100689" x="2247900" y="4495800"/>
          <p14:tracePt t="100705" x="2286000" y="4610100"/>
          <p14:tracePt t="100721" x="2330450" y="4686300"/>
          <p14:tracePt t="100737" x="2406650" y="4743450"/>
          <p14:tracePt t="100754" x="2520950" y="4781550"/>
          <p14:tracePt t="100771" x="2628900" y="4794250"/>
          <p14:tracePt t="100775" x="2692400" y="4794250"/>
          <p14:tracePt t="100787" x="2768600" y="4787900"/>
          <p14:tracePt t="100804" x="2876550" y="4756150"/>
          <p14:tracePt t="100808" x="2921000" y="4743450"/>
          <p14:tracePt t="100820" x="2959100" y="4718050"/>
          <p14:tracePt t="100837" x="2997200" y="4654550"/>
          <p14:tracePt t="100855" x="3035300" y="4533900"/>
          <p14:tracePt t="100873" x="3035300" y="4476750"/>
          <p14:tracePt t="100888" x="3035300" y="4432300"/>
          <p14:tracePt t="100904" x="3035300" y="4413250"/>
          <p14:tracePt t="101006" x="3041650" y="4406900"/>
          <p14:tracePt t="101014" x="3073400" y="4406900"/>
          <p14:tracePt t="101023" x="3149600" y="4413250"/>
          <p14:tracePt t="101037" x="3270250" y="4445000"/>
          <p14:tracePt t="101053" x="4006850" y="4572000"/>
          <p14:tracePt t="101070" x="4394200" y="4622800"/>
          <p14:tracePt t="101087" x="4521200" y="4629150"/>
          <p14:tracePt t="101104" x="4546600" y="4629150"/>
          <p14:tracePt t="101120" x="4552950" y="4629150"/>
          <p14:tracePt t="101455" x="0" y="0"/>
        </p14:tracePtLst>
        <p14:tracePtLst>
          <p14:tracePt t="102122" x="1193800" y="2679700"/>
          <p14:tracePt t="102130" x="1187450" y="2679700"/>
          <p14:tracePt t="102169" x="1174750" y="2679700"/>
          <p14:tracePt t="102174" x="1168400" y="2686050"/>
          <p14:tracePt t="102186" x="1162050" y="2698750"/>
          <p14:tracePt t="102203" x="1143000" y="2749550"/>
          <p14:tracePt t="102220" x="1117600" y="2806700"/>
          <p14:tracePt t="102223" x="1111250" y="2844800"/>
          <p14:tracePt t="102236" x="1104900" y="2876550"/>
          <p14:tracePt t="102253" x="1098550" y="2933700"/>
          <p14:tracePt t="102270" x="1104900" y="2978150"/>
          <p14:tracePt t="102286" x="1117600" y="2997200"/>
          <p14:tracePt t="102303" x="1136650" y="3016250"/>
          <p14:tracePt t="102320" x="1181100" y="3028950"/>
          <p14:tracePt t="102336" x="1250950" y="3035300"/>
          <p14:tracePt t="102353" x="1346200" y="3028950"/>
          <p14:tracePt t="102370" x="1416050" y="3016250"/>
          <p14:tracePt t="102387" x="1441450" y="2990850"/>
          <p14:tracePt t="102403" x="1447800" y="2978150"/>
          <p14:tracePt t="102420" x="1447800" y="2952750"/>
          <p14:tracePt t="102436" x="1441450" y="2927350"/>
          <p14:tracePt t="102440" x="1428750" y="2908300"/>
          <p14:tracePt t="102453" x="1409700" y="2895600"/>
          <p14:tracePt t="102470" x="1352550" y="2876550"/>
          <p14:tracePt t="102486" x="1308100" y="2863850"/>
          <p14:tracePt t="102503" x="1301750" y="2863850"/>
          <p14:tracePt t="102520" x="1289050" y="2863850"/>
          <p14:tracePt t="102766" x="0" y="0"/>
        </p14:tracePtLst>
        <p14:tracePtLst>
          <p14:tracePt t="104475" x="2641600" y="2584450"/>
          <p14:tracePt t="104524" x="2635250" y="2590800"/>
          <p14:tracePt t="104547" x="2628900" y="2641600"/>
          <p14:tracePt t="104562" x="2628900" y="2711450"/>
          <p14:tracePt t="104576" x="2628900" y="2762250"/>
          <p14:tracePt t="104586" x="2628900" y="2787650"/>
          <p14:tracePt t="104603" x="2635250" y="2851150"/>
          <p14:tracePt t="104607" x="2647950" y="2876550"/>
          <p14:tracePt t="104619" x="2654300" y="2895600"/>
          <p14:tracePt t="104637" x="2673350" y="2921000"/>
          <p14:tracePt t="104640" x="2679700" y="2927350"/>
          <p14:tracePt t="104653" x="2686050" y="2927350"/>
          <p14:tracePt t="104670" x="2717800" y="2927350"/>
          <p14:tracePt t="104686" x="2781300" y="2927350"/>
          <p14:tracePt t="104703" x="2844800" y="2921000"/>
          <p14:tracePt t="104719" x="2889250" y="2908300"/>
          <p14:tracePt t="104736" x="2927350" y="2889250"/>
          <p14:tracePt t="104752" x="2946400" y="2863850"/>
          <p14:tracePt t="104770" x="2952750" y="2844800"/>
          <p14:tracePt t="104786" x="2952750" y="2825750"/>
          <p14:tracePt t="104802" x="2952750" y="2813050"/>
          <p14:tracePt t="104819" x="2952750" y="2794000"/>
          <p14:tracePt t="104836" x="2940050" y="2774950"/>
          <p14:tracePt t="104852" x="2908300" y="2749550"/>
          <p14:tracePt t="104855" x="2882900" y="2743200"/>
          <p14:tracePt t="104869" x="2857500" y="2730500"/>
          <p14:tracePt t="104887" x="2819400" y="2724150"/>
          <p14:tracePt t="104903" x="2813050" y="2724150"/>
          <p14:tracePt t="104919" x="2794000" y="2724150"/>
          <p14:tracePt t="104936" x="2774950" y="2736850"/>
          <p14:tracePt t="104953" x="2762250" y="2781300"/>
          <p14:tracePt t="104969" x="2755900" y="2813050"/>
          <p14:tracePt t="104986" x="2755900" y="2844800"/>
          <p14:tracePt t="105002" x="2755900" y="2870200"/>
          <p14:tracePt t="105019" x="2755900" y="2882900"/>
          <p14:tracePt t="105036" x="2755900" y="2901950"/>
          <p14:tracePt t="105039" x="2762250" y="2914650"/>
          <p14:tracePt t="105052" x="2768600" y="2921000"/>
          <p14:tracePt t="105069" x="2794000" y="2933700"/>
          <p14:tracePt t="105071" x="2819400" y="2940050"/>
          <p14:tracePt t="105086" x="2857500" y="2940050"/>
          <p14:tracePt t="105102" x="2901950" y="2940050"/>
          <p14:tracePt t="105119" x="2933700" y="2927350"/>
          <p14:tracePt t="105136" x="2965450" y="2908300"/>
          <p14:tracePt t="105153" x="2978150" y="2863850"/>
          <p14:tracePt t="105170" x="2978150" y="2832100"/>
          <p14:tracePt t="105185" x="2978150" y="2800350"/>
          <p14:tracePt t="105202" x="2971800" y="2762250"/>
          <p14:tracePt t="105219" x="2959100" y="2749550"/>
          <p14:tracePt t="105235" x="2933700" y="2730500"/>
          <p14:tracePt t="105252" x="2927350" y="2730500"/>
          <p14:tracePt t="105269" x="2921000" y="2730500"/>
          <p14:tracePt t="105286" x="2895600" y="2743200"/>
          <p14:tracePt t="105302" x="2870200" y="2787650"/>
          <p14:tracePt t="105319" x="2863850" y="2832100"/>
          <p14:tracePt t="105335" x="2863850" y="2876550"/>
          <p14:tracePt t="105352" x="2863850" y="2914650"/>
          <p14:tracePt t="105369" x="2876550" y="2946400"/>
          <p14:tracePt t="105386" x="2895600" y="2959100"/>
          <p14:tracePt t="105402" x="2933700" y="2978150"/>
          <p14:tracePt t="105419" x="2971800" y="2978150"/>
          <p14:tracePt t="105435" x="3060700" y="2978150"/>
          <p14:tracePt t="105452" x="3130550" y="2940050"/>
          <p14:tracePt t="105469" x="3187700" y="2889250"/>
          <p14:tracePt t="105472" x="3206750" y="2870200"/>
          <p14:tracePt t="105485" x="3219450" y="2825750"/>
          <p14:tracePt t="105502" x="3219450" y="2762250"/>
          <p14:tracePt t="105519" x="3200400" y="2724150"/>
          <p14:tracePt t="105535" x="3181350" y="2692400"/>
          <p14:tracePt t="105552" x="3155950" y="2679700"/>
          <p14:tracePt t="105569" x="3117850" y="2667000"/>
          <p14:tracePt t="105585" x="3086100" y="2667000"/>
          <p14:tracePt t="105602" x="3028950" y="2673350"/>
          <p14:tracePt t="105619" x="2965450" y="2717800"/>
          <p14:tracePt t="105636" x="2921000" y="2755900"/>
          <p14:tracePt t="105638" x="2908300" y="2768600"/>
          <p14:tracePt t="105652" x="2895600" y="2774950"/>
          <p14:tracePt t="105669" x="2889250" y="2787650"/>
          <p14:tracePt t="105670" x="2889250" y="2794000"/>
          <p14:tracePt t="105703" x="2889250" y="2800350"/>
          <p14:tracePt t="105719" x="2895600" y="2800350"/>
          <p14:tracePt t="105735" x="2921000" y="2800350"/>
          <p14:tracePt t="105752" x="2959100" y="2800350"/>
          <p14:tracePt t="105769" x="2984500" y="2794000"/>
          <p14:tracePt t="105785" x="2990850" y="2781300"/>
          <p14:tracePt t="105802" x="2990850" y="2768600"/>
          <p14:tracePt t="105819" x="2990850" y="2749550"/>
          <p14:tracePt t="105835" x="2959100" y="2730500"/>
          <p14:tracePt t="105852" x="2933700" y="2717800"/>
          <p14:tracePt t="105855" x="2927350" y="2717800"/>
          <p14:tracePt t="105869" x="2921000" y="2717800"/>
          <p14:tracePt t="105886" x="2882900" y="2717800"/>
          <p14:tracePt t="105902" x="2863850" y="2736850"/>
          <p14:tracePt t="105919" x="2863850" y="2749550"/>
          <p14:tracePt t="105935" x="2863850" y="2762250"/>
          <p14:tracePt t="105952" x="2863850" y="2774950"/>
          <p14:tracePt t="105969" x="2876550" y="2794000"/>
          <p14:tracePt t="105985" x="2908300" y="2806700"/>
          <p14:tracePt t="106002" x="2933700" y="2806700"/>
          <p14:tracePt t="106019" x="2946400" y="2806700"/>
          <p14:tracePt t="106056" x="2952750" y="2806700"/>
          <p14:tracePt t="106069" x="2952750" y="2800350"/>
          <p14:tracePt t="106086" x="2946400" y="2755900"/>
          <p14:tracePt t="106102" x="2921000" y="2736850"/>
          <p14:tracePt t="106119" x="2889250" y="2717800"/>
          <p14:tracePt t="106135" x="2863850" y="2711450"/>
          <p14:tracePt t="106153" x="2838450" y="2711450"/>
          <p14:tracePt t="106170" x="2813050" y="2711450"/>
          <p14:tracePt t="106186" x="2787650" y="2724150"/>
          <p14:tracePt t="106203" x="2774950" y="2749550"/>
          <p14:tracePt t="106207" x="2774950" y="2755900"/>
          <p14:tracePt t="106219" x="2774950" y="2762250"/>
          <p14:tracePt t="106236" x="2774950" y="2774950"/>
          <p14:tracePt t="106240" x="2774950" y="2781300"/>
          <p14:tracePt t="106252" x="2774950" y="2787650"/>
          <p14:tracePt t="106271" x="2825750" y="2806700"/>
          <p14:tracePt t="106286" x="2895600" y="2813050"/>
          <p14:tracePt t="106302" x="2990850" y="2813050"/>
          <p14:tracePt t="106319" x="3048000" y="2800350"/>
          <p14:tracePt t="106335" x="3073400" y="2774950"/>
          <p14:tracePt t="106352" x="3079750" y="2762250"/>
          <p14:tracePt t="106369" x="3079750" y="2736850"/>
          <p14:tracePt t="106386" x="3067050" y="2724150"/>
          <p14:tracePt t="106403" x="3048000" y="2717800"/>
          <p14:tracePt t="106420" x="3016250" y="2711450"/>
          <p14:tracePt t="106435" x="2990850" y="2711450"/>
          <p14:tracePt t="106439" x="2971800" y="2711450"/>
          <p14:tracePt t="106452" x="2959100" y="2717800"/>
          <p14:tracePt t="106455" x="2952750" y="2717800"/>
          <p14:tracePt t="106468" x="2946400" y="2730500"/>
          <p14:tracePt t="106486" x="2946400" y="2749550"/>
          <p14:tracePt t="106759" x="0" y="0"/>
        </p14:tracePtLst>
        <p14:tracePtLst>
          <p14:tracePt t="114170" x="1892300" y="2832100"/>
          <p14:tracePt t="114265" x="1898650" y="2825750"/>
          <p14:tracePt t="114289" x="1911350" y="2825750"/>
          <p14:tracePt t="114303" x="1949450" y="2825750"/>
          <p14:tracePt t="114316" x="1974850" y="2825750"/>
          <p14:tracePt t="114324" x="2000250" y="2825750"/>
          <p14:tracePt t="114327" x="2032000" y="2825750"/>
          <p14:tracePt t="114337" x="2057400" y="2825750"/>
          <p14:tracePt t="114349" x="2063750" y="2825750"/>
          <p14:tracePt t="114366" x="2076450" y="2825750"/>
          <p14:tracePt t="114455" x="2082800" y="2825750"/>
          <p14:tracePt t="114490" x="2089150" y="2825750"/>
          <p14:tracePt t="114513" x="2095500" y="2825750"/>
          <p14:tracePt t="114526" x="2101850" y="2825750"/>
          <p14:tracePt t="114542" x="2108200" y="2825750"/>
          <p14:tracePt t="114551" x="2114550" y="2825750"/>
          <p14:tracePt t="114566" x="2120900" y="2825750"/>
          <p14:tracePt t="114582" x="2152650" y="2825750"/>
          <p14:tracePt t="114599" x="2197100" y="2825750"/>
          <p14:tracePt t="114616" x="2254250" y="2825750"/>
          <p14:tracePt t="114632" x="2336800" y="2825750"/>
          <p14:tracePt t="114649" x="2387600" y="2825750"/>
          <p14:tracePt t="114666" x="2413000" y="2825750"/>
          <p14:tracePt t="114682" x="2432050" y="2825750"/>
          <p14:tracePt t="114699" x="2451100" y="2825750"/>
          <p14:tracePt t="114716" x="2457450" y="2825750"/>
          <p14:tracePt t="114732" x="2470150" y="2825750"/>
          <p14:tracePt t="114736" x="2476500" y="2825750"/>
          <p14:tracePt t="114749" x="2482850" y="2825750"/>
          <p14:tracePt t="114766" x="2495550" y="2825750"/>
          <p14:tracePt t="114782" x="2501900" y="2825750"/>
          <p14:tracePt t="114816" x="2514600" y="2825750"/>
          <p14:tracePt t="114832" x="2520950" y="2825750"/>
          <p14:tracePt t="114855" x="2527300" y="2825750"/>
          <p14:tracePt t="114865" x="2533650" y="2825750"/>
          <p14:tracePt t="114894" x="2540000" y="2825750"/>
          <p14:tracePt t="114905" x="2546350" y="2825750"/>
          <p14:tracePt t="114916" x="2552700" y="2825750"/>
          <p14:tracePt t="114934" x="2559050" y="2825750"/>
          <p14:tracePt t="115072" x="2565400" y="2825750"/>
          <p14:tracePt t="115091" x="2571750" y="2825750"/>
          <p14:tracePt t="115106" x="2590800" y="2825750"/>
          <p14:tracePt t="115123" x="2616200" y="2825750"/>
          <p14:tracePt t="115128" x="2628900" y="2825750"/>
          <p14:tracePt t="115145" x="2667000" y="2825750"/>
          <p14:tracePt t="115154" x="2692400" y="2825750"/>
          <p14:tracePt t="115166" x="2768600" y="2825750"/>
          <p14:tracePt t="115183" x="2863850" y="2825750"/>
          <p14:tracePt t="115200" x="2971800" y="2825750"/>
          <p14:tracePt t="115216" x="3022600" y="2825750"/>
          <p14:tracePt t="115233" x="3035300" y="2825750"/>
          <p14:tracePt t="115250" x="3041650" y="2825750"/>
          <p14:tracePt t="117820" x="3048000" y="2825750"/>
          <p14:tracePt t="117833" x="3060700" y="2825750"/>
          <p14:tracePt t="117848" x="3067050" y="2819400"/>
          <p14:tracePt t="117849" x="0" y="0"/>
        </p14:tracePtLst>
        <p14:tracePtLst>
          <p14:tracePt t="119769" x="6280150" y="1924050"/>
          <p14:tracePt t="119866" x="6299200" y="1936750"/>
          <p14:tracePt t="119884" x="6407150" y="1955800"/>
          <p14:tracePt t="119897" x="6578600" y="1993900"/>
          <p14:tracePt t="119914" x="6788150" y="2000250"/>
          <p14:tracePt t="119931" x="7016750" y="2000250"/>
          <p14:tracePt t="119935" x="7137400" y="2000250"/>
          <p14:tracePt t="119947" x="7226300" y="2000250"/>
          <p14:tracePt t="119951" x="7315200" y="2000250"/>
          <p14:tracePt t="119964" x="7378700" y="2000250"/>
          <p14:tracePt t="119982" x="7442200" y="2000250"/>
          <p14:tracePt t="119984" x="7454900" y="2000250"/>
          <p14:tracePt t="119998" x="7461250" y="2000250"/>
          <p14:tracePt t="120535" x="7467600" y="2000250"/>
          <p14:tracePt t="120545" x="7473950" y="2000250"/>
          <p14:tracePt t="120558" x="7480300" y="2000250"/>
          <p14:tracePt t="120570" x="7518400" y="2000250"/>
          <p14:tracePt t="120581" x="7531100" y="2000250"/>
          <p14:tracePt t="120583" x="7550150" y="2000250"/>
          <p14:tracePt t="120597" x="7575550" y="2000250"/>
          <p14:tracePt t="120614" x="7645400" y="2000250"/>
          <p14:tracePt t="120630" x="7689850" y="2000250"/>
          <p14:tracePt t="120647" x="7740650" y="2000250"/>
          <p14:tracePt t="120664" x="7772400" y="2000250"/>
          <p14:tracePt t="120680" x="7785100" y="2000250"/>
          <p14:tracePt t="120894" x="0" y="0"/>
        </p14:tracePtLst>
        <p14:tracePtLst>
          <p14:tracePt t="121401" x="3454400" y="2870200"/>
          <p14:tracePt t="121439" x="3467100" y="2876550"/>
          <p14:tracePt t="121451" x="3467100" y="2882900"/>
          <p14:tracePt t="121466" x="3486150" y="2889250"/>
          <p14:tracePt t="121481" x="3600450" y="2901950"/>
          <p14:tracePt t="121497" x="3765550" y="2908300"/>
          <p14:tracePt t="121513" x="4006850" y="2908300"/>
          <p14:tracePt t="121530" x="4330700" y="2908300"/>
          <p14:tracePt t="121547" x="4616450" y="2908300"/>
          <p14:tracePt t="121551" x="4730750" y="2908300"/>
          <p14:tracePt t="121563" x="4826000" y="2908300"/>
          <p14:tracePt t="121580" x="4902200" y="2908300"/>
          <p14:tracePt t="121583" x="4914900" y="2908300"/>
          <p14:tracePt t="121658" x="4889500" y="2908300"/>
          <p14:tracePt t="121670" x="4851400" y="2908300"/>
          <p14:tracePt t="121685" x="4699000" y="2908300"/>
          <p14:tracePt t="121697" x="4476750" y="2908300"/>
          <p14:tracePt t="121703" x="4324350" y="2908300"/>
          <p14:tracePt t="121713" x="4083050" y="2901950"/>
          <p14:tracePt t="121731" x="3517900" y="2806700"/>
          <p14:tracePt t="121747" x="2908300" y="2711450"/>
          <p14:tracePt t="121752" x="2647950" y="2698750"/>
          <p14:tracePt t="121763" x="2444750" y="2686050"/>
          <p14:tracePt t="121780" x="2260600" y="2686050"/>
          <p14:tracePt t="121785" x="2216150" y="2686050"/>
          <p14:tracePt t="121797" x="2190750" y="2686050"/>
          <p14:tracePt t="121814" x="2171700" y="2686050"/>
          <p14:tracePt t="121848" x="2165350" y="2686050"/>
          <p14:tracePt t="121875" x="2159000" y="2686050"/>
          <p14:tracePt t="121883" x="2146300" y="2686050"/>
          <p14:tracePt t="121897" x="2120900" y="2686050"/>
          <p14:tracePt t="121913" x="2076450" y="2686050"/>
          <p14:tracePt t="121930" x="1974850" y="2686050"/>
          <p14:tracePt t="121934" x="1924050" y="2686050"/>
          <p14:tracePt t="121947" x="1873250" y="2686050"/>
          <p14:tracePt t="121964" x="1746250" y="2686050"/>
          <p14:tracePt t="121967" x="1670050" y="2686050"/>
          <p14:tracePt t="121982" x="1593850" y="2686050"/>
          <p14:tracePt t="121998" x="1454150" y="2692400"/>
          <p14:tracePt t="122014" x="1365250" y="2711450"/>
          <p14:tracePt t="122031" x="1270000" y="2730500"/>
          <p14:tracePt t="122048" x="1244600" y="2736850"/>
          <p14:tracePt t="122063" x="1200150" y="2743200"/>
          <p14:tracePt t="122080" x="1168400" y="2768600"/>
          <p14:tracePt t="122097" x="1117600" y="2794000"/>
          <p14:tracePt t="122113" x="1073150" y="2813050"/>
          <p14:tracePt t="122130" x="1054100" y="2832100"/>
          <p14:tracePt t="122147" x="1035050" y="2838450"/>
          <p14:tracePt t="122163" x="1022350" y="2851150"/>
          <p14:tracePt t="122167" x="1016000" y="2857500"/>
          <p14:tracePt t="122196" x="1016000" y="2863850"/>
          <p14:tracePt t="122215" x="1003300" y="2882900"/>
          <p14:tracePt t="122247" x="996950" y="2895600"/>
          <p14:tracePt t="122264" x="990600" y="2921000"/>
          <p14:tracePt t="122280" x="990600" y="2933700"/>
          <p14:tracePt t="122297" x="990600" y="2946400"/>
          <p14:tracePt t="122313" x="990600" y="2959100"/>
          <p14:tracePt t="122330" x="996950" y="2959100"/>
          <p14:tracePt t="122346" x="1003300" y="2959100"/>
          <p14:tracePt t="122363" x="1022350" y="2959100"/>
          <p14:tracePt t="122380" x="1054100" y="2940050"/>
          <p14:tracePt t="122396" x="1073150" y="2927350"/>
          <p14:tracePt t="122414" x="1085850" y="2889250"/>
          <p14:tracePt t="122430" x="1085850" y="2876550"/>
          <p14:tracePt t="122446" x="1085850" y="2863850"/>
          <p14:tracePt t="122464" x="1085850" y="2851150"/>
          <p14:tracePt t="122481" x="1085850" y="2844800"/>
          <p14:tracePt t="122497" x="1085850" y="2838450"/>
          <p14:tracePt t="123787" x="1085850" y="2832100"/>
          <p14:tracePt t="123802" x="1079500" y="2832100"/>
          <p14:tracePt t="123816" x="1066800" y="2832100"/>
          <p14:tracePt t="123830" x="1054100" y="2832100"/>
          <p14:tracePt t="123939" x="1054100" y="2825750"/>
          <p14:tracePt t="123955" x="1085850" y="2819400"/>
          <p14:tracePt t="123970" x="1155700" y="2813050"/>
          <p14:tracePt t="123981" x="1206500" y="2813050"/>
          <p14:tracePt t="123997" x="1314450" y="2813050"/>
          <p14:tracePt t="124000" x="1358900" y="2813050"/>
          <p14:tracePt t="124012" x="1384300" y="2813050"/>
          <p14:tracePt t="124031" x="1403350" y="2813050"/>
          <p14:tracePt t="124047" x="1409700" y="2813050"/>
          <p14:tracePt t="124207" x="1409700" y="2806700"/>
          <p14:tracePt t="124234" x="1390650" y="2794000"/>
          <p14:tracePt t="124246" x="1371600" y="2794000"/>
          <p14:tracePt t="124250" x="1346200" y="2781300"/>
          <p14:tracePt t="124263" x="1289050" y="2768600"/>
          <p14:tracePt t="124272" x="1244600" y="2755900"/>
          <p14:tracePt t="124280" x="1200150" y="2749550"/>
          <p14:tracePt t="124296" x="1117600" y="2736850"/>
          <p14:tracePt t="124313" x="1066800" y="2736850"/>
          <p14:tracePt t="124329" x="1016000" y="2736850"/>
          <p14:tracePt t="124346" x="977900" y="2736850"/>
          <p14:tracePt t="124362" x="939800" y="2736850"/>
          <p14:tracePt t="124379" x="933450" y="2743200"/>
          <p14:tracePt t="124396" x="908050" y="2749550"/>
          <p14:tracePt t="124412" x="901700" y="2755900"/>
          <p14:tracePt t="124429" x="895350" y="2762250"/>
          <p14:tracePt t="124446" x="895350" y="2781300"/>
          <p14:tracePt t="124463" x="895350" y="2800350"/>
          <p14:tracePt t="124480" x="895350" y="2819400"/>
          <p14:tracePt t="124496" x="920750" y="2851150"/>
          <p14:tracePt t="124513" x="952500" y="2876550"/>
          <p14:tracePt t="124530" x="990600" y="2895600"/>
          <p14:tracePt t="124546" x="1041400" y="2914650"/>
          <p14:tracePt t="124563" x="1085850" y="2921000"/>
          <p14:tracePt t="124567" x="1104900" y="2921000"/>
          <p14:tracePt t="124579" x="1130300" y="2921000"/>
          <p14:tracePt t="124596" x="1168400" y="2921000"/>
          <p14:tracePt t="124612" x="1200150" y="2914650"/>
          <p14:tracePt t="124615" x="1206500" y="2901950"/>
          <p14:tracePt t="124629" x="1212850" y="2895600"/>
          <p14:tracePt t="124646" x="1219200" y="2851150"/>
          <p14:tracePt t="124662" x="1225550" y="2806700"/>
          <p14:tracePt t="124679" x="1225550" y="2800350"/>
          <p14:tracePt t="124696" x="1225550" y="2787650"/>
          <p14:tracePt t="124713" x="1225550" y="2781300"/>
          <p14:tracePt t="124746" x="1206500" y="2781300"/>
          <p14:tracePt t="124762" x="1193800" y="2781300"/>
          <p14:tracePt t="124779" x="1181100" y="2781300"/>
          <p14:tracePt t="124796" x="1162050" y="2781300"/>
          <p14:tracePt t="124799" x="1149350" y="2781300"/>
          <p14:tracePt t="124812" x="1143000" y="2787650"/>
          <p14:tracePt t="124829" x="1143000" y="2800350"/>
          <p14:tracePt t="124846" x="1143000" y="2825750"/>
          <p14:tracePt t="124862" x="1143000" y="2844800"/>
          <p14:tracePt t="124879" x="1162050" y="2851150"/>
          <p14:tracePt t="124895" x="1200150" y="2870200"/>
          <p14:tracePt t="124912" x="1257300" y="2876550"/>
          <p14:tracePt t="124929" x="1301750" y="2876550"/>
          <p14:tracePt t="124946" x="1333500" y="2876550"/>
          <p14:tracePt t="124962" x="1339850" y="2863850"/>
          <p14:tracePt t="124980" x="1339850" y="2851150"/>
          <p14:tracePt t="124996" x="1339850" y="2832100"/>
          <p14:tracePt t="125000" x="1339850" y="2819400"/>
          <p14:tracePt t="125012" x="1339850" y="2806700"/>
          <p14:tracePt t="125030" x="1339850" y="2781300"/>
          <p14:tracePt t="125046" x="1327150" y="2762250"/>
          <p14:tracePt t="125063" x="1301750" y="2755900"/>
          <p14:tracePt t="125079" x="1270000" y="2743200"/>
          <p14:tracePt t="125096" x="1257300" y="2743200"/>
          <p14:tracePt t="125112" x="1231900" y="2743200"/>
          <p14:tracePt t="125129" x="1219200" y="2755900"/>
          <p14:tracePt t="125146" x="1212850" y="2768600"/>
          <p14:tracePt t="125162" x="1212850" y="2774950"/>
          <p14:tracePt t="125179" x="1212850" y="2787650"/>
          <p14:tracePt t="125195" x="1212850" y="2800350"/>
          <p14:tracePt t="125212" x="1212850" y="2813050"/>
          <p14:tracePt t="125273" x="1219200" y="2813050"/>
          <p14:tracePt t="125286" x="1225550" y="2806700"/>
          <p14:tracePt t="125317" x="1225550" y="2800350"/>
          <p14:tracePt t="125330" x="1225550" y="2794000"/>
          <p14:tracePt t="125988" x="1225550" y="2800350"/>
          <p14:tracePt t="126005" x="1225550" y="2819400"/>
          <p14:tracePt t="126017" x="1225550" y="2838450"/>
          <p14:tracePt t="126033" x="1225550" y="2844800"/>
          <p14:tracePt t="126046" x="1225550" y="2857500"/>
          <p14:tracePt t="126186" x="1231900" y="2838450"/>
          <p14:tracePt t="126201" x="1231900" y="2806700"/>
          <p14:tracePt t="126217" x="1231900" y="2762250"/>
          <p14:tracePt t="126228" x="1231900" y="2749550"/>
          <p14:tracePt t="126247" x="1231900" y="2724150"/>
          <p14:tracePt t="126262" x="1231900" y="2705100"/>
          <p14:tracePt t="126335" x="1231900" y="2717800"/>
          <p14:tracePt t="126349" x="1231900" y="2743200"/>
          <p14:tracePt t="126364" x="1231900" y="2774950"/>
          <p14:tracePt t="126378" x="1231900" y="2794000"/>
          <p14:tracePt t="126488" x="1231900" y="2787650"/>
          <p14:tracePt t="126607" x="1231900" y="2794000"/>
          <p14:tracePt t="126616" x="1231900" y="2800350"/>
          <p14:tracePt t="126628" x="1231900" y="2806700"/>
          <p14:tracePt t="126645" x="1231900" y="2813050"/>
          <p14:tracePt t="126661" x="1231900" y="2825750"/>
          <p14:tracePt t="128751" x="0" y="0"/>
        </p14:tracePtLst>
        <p14:tracePtLst>
          <p14:tracePt t="129192" x="1263650" y="2736850"/>
          <p14:tracePt t="129218" x="1257300" y="2736850"/>
          <p14:tracePt t="129234" x="1250950" y="2736850"/>
          <p14:tracePt t="129248" x="1231900" y="2755900"/>
          <p14:tracePt t="129262" x="1231900" y="2762250"/>
          <p14:tracePt t="129265" x="1219200" y="2781300"/>
          <p14:tracePt t="129278" x="1206500" y="2819400"/>
          <p14:tracePt t="129294" x="1206500" y="2838450"/>
          <p14:tracePt t="129311" x="1206500" y="2857500"/>
          <p14:tracePt t="129327" x="1206500" y="2863850"/>
          <p14:tracePt t="129344" x="1206500" y="2870200"/>
          <p14:tracePt t="129361" x="1206500" y="2882900"/>
          <p14:tracePt t="129377" x="1219200" y="2882900"/>
          <p14:tracePt t="129394" x="1250950" y="2882900"/>
          <p14:tracePt t="129411" x="1295400" y="2882900"/>
          <p14:tracePt t="129427" x="1352550" y="2876550"/>
          <p14:tracePt t="129444" x="1371600" y="2857500"/>
          <p14:tracePt t="129461" x="1390650" y="2832100"/>
          <p14:tracePt t="129478" x="1390650" y="2819400"/>
          <p14:tracePt t="129494" x="1390650" y="2806700"/>
          <p14:tracePt t="129528" x="1390650" y="2800350"/>
          <p14:tracePt t="129938" x="1390650" y="2794000"/>
          <p14:tracePt t="129954" x="1377950" y="2794000"/>
          <p14:tracePt t="129972" x="1365250" y="2794000"/>
          <p14:tracePt t="129988" x="1346200" y="2794000"/>
          <p14:tracePt t="129999" x="1314450" y="2800350"/>
          <p14:tracePt t="130011" x="1301750" y="2806700"/>
          <p14:tracePt t="130028" x="1263650" y="2819400"/>
          <p14:tracePt t="130031" x="1263650" y="2825750"/>
          <p14:tracePt t="130044" x="1257300" y="2825750"/>
          <p14:tracePt t="130061" x="1244600" y="2832100"/>
          <p14:tracePt t="130065" x="1238250" y="2838450"/>
          <p14:tracePt t="130080" x="1231900" y="2838450"/>
          <p14:tracePt t="130105" x="1225550" y="2844800"/>
          <p14:tracePt t="130171" x="1225550" y="2851150"/>
          <p14:tracePt t="130187" x="1225550" y="2863850"/>
          <p14:tracePt t="130192" x="1238250" y="2870200"/>
          <p14:tracePt t="130207" x="1250950" y="2876550"/>
          <p14:tracePt t="130222" x="1263650" y="2882900"/>
          <p14:tracePt t="130234" x="1276350" y="2882900"/>
          <p14:tracePt t="130246" x="1282700" y="2882900"/>
          <p14:tracePt t="130249" x="1289050" y="2882900"/>
          <p14:tracePt t="130262" x="1295400" y="2882900"/>
          <p14:tracePt t="130279" x="1320800" y="2870200"/>
          <p14:tracePt t="130295" x="1339850" y="2825750"/>
          <p14:tracePt t="130311" x="1346200" y="2787650"/>
          <p14:tracePt t="130327" x="1346200" y="2781300"/>
          <p14:tracePt t="130344" x="1346200" y="2774950"/>
          <p14:tracePt t="131646" x="0" y="0"/>
        </p14:tracePtLst>
        <p14:tracePtLst>
          <p14:tracePt t="133016" x="11912600" y="82550"/>
          <p14:tracePt t="133079" x="11912600" y="88900"/>
          <p14:tracePt t="133092" x="11912600" y="107950"/>
          <p14:tracePt t="133107" x="11912600" y="139700"/>
          <p14:tracePt t="133117" x="11912600" y="158750"/>
          <p14:tracePt t="133120" x="11912600" y="171450"/>
          <p14:tracePt t="133127" x="11912600" y="184150"/>
          <p14:tracePt t="133143" x="11912600" y="203200"/>
          <p14:tracePt t="133160" x="11912600" y="222250"/>
          <p14:tracePt t="133303" x="11912600" y="228600"/>
          <p14:tracePt t="133320" x="11925300" y="228600"/>
          <p14:tracePt t="133336" x="11976100" y="228600"/>
          <p14:tracePt t="133351" x="12039600" y="228600"/>
          <p14:tracePt t="133360" x="12071350" y="228600"/>
          <p14:tracePt t="133376" x="12115800" y="228600"/>
          <p14:tracePt t="133393" x="12128500" y="228600"/>
          <p14:tracePt t="133569" x="12134850" y="228600"/>
          <p14:tracePt t="133594" x="12134850" y="222250"/>
          <p14:tracePt t="133609" x="12134850" y="209550"/>
          <p14:tracePt t="133624" x="12147550" y="184150"/>
          <p14:tracePt t="133636" x="12147550" y="177800"/>
          <p14:tracePt t="133644" x="12147550" y="165100"/>
          <p14:tracePt t="133659" x="12153900" y="146050"/>
          <p14:tracePt t="133676" x="12160250" y="107950"/>
          <p14:tracePt t="133693" x="12166600" y="95250"/>
          <p14:tracePt t="133696" x="12166600" y="88900"/>
          <p14:tracePt t="133710" x="12166600" y="76200"/>
          <p14:tracePt t="133726" x="12166600" y="69850"/>
          <p14:tracePt t="133775" x="12166600" y="63500"/>
          <p14:tracePt t="133799" x="12166600" y="57150"/>
          <p14:tracePt t="134054" x="12166600" y="50800"/>
          <p14:tracePt t="134078" x="12166600" y="44450"/>
          <p14:tracePt t="134095" x="12166600" y="38100"/>
          <p14:tracePt t="134102" x="12160250" y="31750"/>
          <p14:tracePt t="134110" x="12160250" y="25400"/>
          <p14:tracePt t="134126" x="12141200" y="19050"/>
          <p14:tracePt t="134142" x="12128500" y="12700"/>
          <p14:tracePt t="134159" x="12122150" y="12700"/>
          <p14:tracePt t="134182" x="12115800" y="12700"/>
          <p14:tracePt t="134200" x="12103100" y="6350"/>
          <p14:tracePt t="134209" x="12096750" y="0"/>
          <p14:tracePt t="134239" x="12084050" y="0"/>
          <p14:tracePt t="134265" x="12077700" y="0"/>
          <p14:tracePt t="134303" x="12071350" y="0"/>
          <p14:tracePt t="134346" x="12065000" y="0"/>
          <p14:tracePt t="134380" x="12058650" y="0"/>
          <p14:tracePt t="134400" x="12052300" y="0"/>
          <p14:tracePt t="134427" x="12045950" y="0"/>
          <p14:tracePt t="134449" x="12039600" y="0"/>
          <p14:tracePt t="134499" x="12033250" y="0"/>
          <p14:tracePt t="134515" x="12033250" y="12700"/>
          <p14:tracePt t="134528" x="12033250" y="44450"/>
          <p14:tracePt t="134544" x="12033250" y="76200"/>
          <p14:tracePt t="134560" x="12033250" y="114300"/>
          <p14:tracePt t="134576" x="12033250" y="133350"/>
          <p14:tracePt t="134593" x="12033250" y="139700"/>
          <p14:tracePt t="134816" x="12039600" y="139700"/>
          <p14:tracePt t="134832" x="12045950" y="139700"/>
          <p14:tracePt t="134849" x="12058650" y="139700"/>
          <p14:tracePt t="134860" x="12065000" y="139700"/>
          <p14:tracePt t="134876" x="12071350" y="139700"/>
          <p14:tracePt t="134911" x="12077700" y="139700"/>
          <p14:tracePt t="135807" x="0" y="0"/>
        </p14:tracePtLst>
        <p14:tracePtLst>
          <p14:tracePt t="137218" x="8274050" y="2216150"/>
          <p14:tracePt t="137353" x="8286750" y="2216150"/>
          <p14:tracePt t="137372" x="8293100" y="2216150"/>
          <p14:tracePt t="137381" x="8299450" y="2216150"/>
          <p14:tracePt t="137399" x="8305800" y="2216150"/>
          <p14:tracePt t="137441" x="8312150" y="2216150"/>
          <p14:tracePt t="137520" x="8286750" y="2216150"/>
          <p14:tracePt t="137533" x="8255000" y="2216150"/>
          <p14:tracePt t="137549" x="8166100" y="2216150"/>
          <p14:tracePt t="137565" x="8102600" y="2216150"/>
          <p14:tracePt t="137568" x="8089900" y="2216150"/>
          <p14:tracePt t="137584" x="8083550" y="2216150"/>
          <p14:tracePt t="137704" x="8096250" y="2216150"/>
          <p14:tracePt t="137716" x="8121650" y="2216150"/>
          <p14:tracePt t="137731" x="8191500" y="2222500"/>
          <p14:tracePt t="137742" x="8280400" y="2241550"/>
          <p14:tracePt t="137758" x="8318500" y="2241550"/>
          <p14:tracePt t="137775" x="8324850" y="2241550"/>
          <p14:tracePt t="137792" x="8331200" y="2241550"/>
          <p14:tracePt t="138128" x="0" y="0"/>
        </p14:tracePtLst>
        <p14:tracePtLst>
          <p14:tracePt t="142320" x="2139950" y="4826000"/>
          <p14:tracePt t="142345" x="2139950" y="4819650"/>
          <p14:tracePt t="142351" x="2133600" y="4819650"/>
          <p14:tracePt t="142361" x="2120900" y="4838700"/>
          <p14:tracePt t="142373" x="2108200" y="4857750"/>
          <p14:tracePt t="142390" x="2057400" y="4997450"/>
          <p14:tracePt t="142407" x="2012950" y="5105400"/>
          <p14:tracePt t="142423" x="1981200" y="5207000"/>
          <p14:tracePt t="142440" x="1955800" y="5276850"/>
          <p14:tracePt t="142456" x="1955800" y="5308600"/>
          <p14:tracePt t="142473" x="1955800" y="5334000"/>
          <p14:tracePt t="142490" x="1955800" y="5340350"/>
          <p14:tracePt t="142546" x="1955800" y="5346700"/>
          <p14:tracePt t="142561" x="1962150" y="5340350"/>
          <p14:tracePt t="142568" x="1974850" y="5314950"/>
          <p14:tracePt t="142576" x="1987550" y="5289550"/>
          <p14:tracePt t="142590" x="2012950" y="5219700"/>
          <p14:tracePt t="142607" x="2044700" y="5137150"/>
          <p14:tracePt t="142624" x="2057400" y="5080000"/>
          <p14:tracePt t="142639" x="2063750" y="5041900"/>
          <p14:tracePt t="142657" x="2063750" y="5029200"/>
          <p14:tracePt t="142673" x="2063750" y="5022850"/>
          <p14:tracePt t="142735" x="2063750" y="5041900"/>
          <p14:tracePt t="142742" x="2057400" y="5086350"/>
          <p14:tracePt t="142756" x="2038350" y="5130800"/>
          <p14:tracePt t="142773" x="2025650" y="5207000"/>
          <p14:tracePt t="142789" x="2012950" y="5251450"/>
          <p14:tracePt t="142806" x="2012950" y="5257800"/>
          <p14:tracePt t="142876" x="2012950" y="5251450"/>
          <p14:tracePt t="142890" x="2019300" y="5219700"/>
          <p14:tracePt t="142908" x="2032000" y="5162550"/>
          <p14:tracePt t="142913" x="2038350" y="5137150"/>
          <p14:tracePt t="142930" x="2051050" y="5080000"/>
          <p14:tracePt t="142944" x="2051050" y="5048250"/>
          <p14:tracePt t="142960" x="2057400" y="5029200"/>
          <p14:tracePt t="142973" x="2057400" y="5016500"/>
          <p14:tracePt t="142976" x="2057400" y="5010150"/>
          <p14:tracePt t="142990" x="2057400" y="5003800"/>
          <p14:tracePt t="143015" x="2063750" y="4997450"/>
          <p14:tracePt t="143092" x="2063750" y="5010150"/>
          <p14:tracePt t="143106" x="2063750" y="5073650"/>
          <p14:tracePt t="143124" x="2070100" y="5162550"/>
          <p14:tracePt t="143130" x="2070100" y="5175250"/>
          <p14:tracePt t="143143" x="2076450" y="5207000"/>
          <p14:tracePt t="143192" x="2082800" y="5207000"/>
          <p14:tracePt t="143202" x="2089150" y="5187950"/>
          <p14:tracePt t="143214" x="2095500" y="5175250"/>
          <p14:tracePt t="143225" x="2114550" y="5105400"/>
          <p14:tracePt t="143239" x="2127250" y="5022850"/>
          <p14:tracePt t="143256" x="2133600" y="4972050"/>
          <p14:tracePt t="143273" x="2139950" y="4946650"/>
          <p14:tracePt t="143289" x="2139950" y="4933950"/>
          <p14:tracePt t="143345" x="2139950" y="4940300"/>
          <p14:tracePt t="143357" x="2127250" y="4978400"/>
          <p14:tracePt t="143376" x="2108200" y="5067300"/>
          <p14:tracePt t="143393" x="2095500" y="5137150"/>
          <p14:tracePt t="143406" x="2095500" y="5149850"/>
          <p14:tracePt t="143423" x="2095500" y="5156200"/>
          <p14:tracePt t="143498" x="2095500" y="5143500"/>
          <p14:tracePt t="143515" x="2095500" y="5118100"/>
          <p14:tracePt t="143531" x="2095500" y="5099050"/>
          <p14:tracePt t="143534" x="2095500" y="5092700"/>
          <p14:tracePt t="143556" x="2095500" y="5086350"/>
          <p14:tracePt t="143573" x="2095500" y="5080000"/>
          <p14:tracePt t="143590" x="2095500" y="5073650"/>
          <p14:tracePt t="14479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3|6|36.3|61|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5773</Words>
  <Application>Microsoft Office PowerPoint</Application>
  <PresentationFormat>宽屏</PresentationFormat>
  <Paragraphs>544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华文细黑</vt:lpstr>
      <vt:lpstr>华文新魏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胡 沁心</cp:lastModifiedBy>
  <cp:revision>346</cp:revision>
  <dcterms:created xsi:type="dcterms:W3CDTF">2018-01-23T14:33:00Z</dcterms:created>
  <dcterms:modified xsi:type="dcterms:W3CDTF">2023-08-30T11:50:55Z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